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theme/themeOverride2.xml" ContentType="application/vnd.openxmlformats-officedocument.themeOverrid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925" r:id="rId2"/>
    <p:sldMasterId id="2147484977" r:id="rId3"/>
  </p:sldMasterIdLst>
  <p:notesMasterIdLst>
    <p:notesMasterId r:id="rId103"/>
  </p:notesMasterIdLst>
  <p:sldIdLst>
    <p:sldId id="1815" r:id="rId4"/>
    <p:sldId id="1816" r:id="rId5"/>
    <p:sldId id="1817" r:id="rId6"/>
    <p:sldId id="1818" r:id="rId7"/>
    <p:sldId id="1819" r:id="rId8"/>
    <p:sldId id="1820" r:id="rId9"/>
    <p:sldId id="1342" r:id="rId10"/>
    <p:sldId id="1750" r:id="rId11"/>
    <p:sldId id="1751" r:id="rId12"/>
    <p:sldId id="1782" r:id="rId13"/>
    <p:sldId id="1754" r:id="rId14"/>
    <p:sldId id="1752" r:id="rId15"/>
    <p:sldId id="1826" r:id="rId16"/>
    <p:sldId id="1115" r:id="rId17"/>
    <p:sldId id="1116" r:id="rId18"/>
    <p:sldId id="1117" r:id="rId19"/>
    <p:sldId id="1118" r:id="rId20"/>
    <p:sldId id="945" r:id="rId21"/>
    <p:sldId id="583" r:id="rId22"/>
    <p:sldId id="1061" r:id="rId23"/>
    <p:sldId id="946" r:id="rId24"/>
    <p:sldId id="947" r:id="rId25"/>
    <p:sldId id="948" r:id="rId26"/>
    <p:sldId id="1016" r:id="rId27"/>
    <p:sldId id="950" r:id="rId28"/>
    <p:sldId id="951" r:id="rId29"/>
    <p:sldId id="953" r:id="rId30"/>
    <p:sldId id="1827" r:id="rId31"/>
    <p:sldId id="1138" r:id="rId32"/>
    <p:sldId id="1192" r:id="rId33"/>
    <p:sldId id="1191" r:id="rId34"/>
    <p:sldId id="1193" r:id="rId35"/>
    <p:sldId id="1125" r:id="rId36"/>
    <p:sldId id="1126" r:id="rId37"/>
    <p:sldId id="1127" r:id="rId38"/>
    <p:sldId id="1129" r:id="rId39"/>
    <p:sldId id="770" r:id="rId40"/>
    <p:sldId id="1759" r:id="rId41"/>
    <p:sldId id="1333" r:id="rId42"/>
    <p:sldId id="1147" r:id="rId43"/>
    <p:sldId id="1334" r:id="rId44"/>
    <p:sldId id="1236" r:id="rId45"/>
    <p:sldId id="1237" r:id="rId46"/>
    <p:sldId id="1238" r:id="rId47"/>
    <p:sldId id="1239" r:id="rId48"/>
    <p:sldId id="1203" r:id="rId49"/>
    <p:sldId id="1231" r:id="rId50"/>
    <p:sldId id="1230" r:id="rId51"/>
    <p:sldId id="1525" r:id="rId52"/>
    <p:sldId id="1202" r:id="rId53"/>
    <p:sldId id="1300" r:id="rId54"/>
    <p:sldId id="1767" r:id="rId55"/>
    <p:sldId id="1146" r:id="rId56"/>
    <p:sldId id="1211" r:id="rId57"/>
    <p:sldId id="1212" r:id="rId58"/>
    <p:sldId id="1213" r:id="rId59"/>
    <p:sldId id="1214" r:id="rId60"/>
    <p:sldId id="1276" r:id="rId61"/>
    <p:sldId id="1215" r:id="rId62"/>
    <p:sldId id="1234" r:id="rId63"/>
    <p:sldId id="1768" r:id="rId64"/>
    <p:sldId id="1204" r:id="rId65"/>
    <p:sldId id="1205" r:id="rId66"/>
    <p:sldId id="1206" r:id="rId67"/>
    <p:sldId id="1207" r:id="rId68"/>
    <p:sldId id="1240" r:id="rId69"/>
    <p:sldId id="1208" r:id="rId70"/>
    <p:sldId id="1760" r:id="rId71"/>
    <p:sldId id="1761" r:id="rId72"/>
    <p:sldId id="1762" r:id="rId73"/>
    <p:sldId id="1763" r:id="rId74"/>
    <p:sldId id="1764" r:id="rId75"/>
    <p:sldId id="1765" r:id="rId76"/>
    <p:sldId id="1766" r:id="rId77"/>
    <p:sldId id="1182" r:id="rId78"/>
    <p:sldId id="1183" r:id="rId79"/>
    <p:sldId id="1184" r:id="rId80"/>
    <p:sldId id="1186" r:id="rId81"/>
    <p:sldId id="1187" r:id="rId82"/>
    <p:sldId id="1188" r:id="rId83"/>
    <p:sldId id="1189" r:id="rId84"/>
    <p:sldId id="1190" r:id="rId85"/>
    <p:sldId id="1194" r:id="rId86"/>
    <p:sldId id="1195" r:id="rId87"/>
    <p:sldId id="1198" r:id="rId88"/>
    <p:sldId id="1199" r:id="rId89"/>
    <p:sldId id="1200" r:id="rId90"/>
    <p:sldId id="1171" r:id="rId91"/>
    <p:sldId id="1172" r:id="rId92"/>
    <p:sldId id="1173" r:id="rId93"/>
    <p:sldId id="1217" r:id="rId94"/>
    <p:sldId id="1218" r:id="rId95"/>
    <p:sldId id="1219" r:id="rId96"/>
    <p:sldId id="1224" r:id="rId97"/>
    <p:sldId id="1225" r:id="rId98"/>
    <p:sldId id="1226" r:id="rId99"/>
    <p:sldId id="1227" r:id="rId100"/>
    <p:sldId id="1228" r:id="rId101"/>
    <p:sldId id="1229" r:id="rId102"/>
  </p:sldIdLst>
  <p:sldSz cx="12192000" cy="6858000"/>
  <p:notesSz cx="6858000" cy="9144000"/>
  <p:defaultTextStyle>
    <a:defPPr>
      <a:defRPr lang="en-US"/>
    </a:defPPr>
    <a:lvl1pPr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2pPr>
    <a:lvl3pPr marL="914400"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3pPr>
    <a:lvl4pPr marL="1371600"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4pPr>
    <a:lvl5pPr marL="1828800"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5pPr>
    <a:lvl6pPr marL="2286000" algn="l" defTabSz="914400" rtl="0" eaLnBrk="1" latinLnBrk="0" hangingPunct="1">
      <a:defRPr sz="800" b="1" kern="1200">
        <a:solidFill>
          <a:schemeClr val="tx1"/>
        </a:solidFill>
        <a:latin typeface="Verdana" panose="020B0604030504040204" pitchFamily="34" charset="0"/>
        <a:ea typeface="+mn-ea"/>
        <a:cs typeface="+mn-cs"/>
      </a:defRPr>
    </a:lvl6pPr>
    <a:lvl7pPr marL="2743200" algn="l" defTabSz="914400" rtl="0" eaLnBrk="1" latinLnBrk="0" hangingPunct="1">
      <a:defRPr sz="800" b="1" kern="1200">
        <a:solidFill>
          <a:schemeClr val="tx1"/>
        </a:solidFill>
        <a:latin typeface="Verdana" panose="020B0604030504040204" pitchFamily="34" charset="0"/>
        <a:ea typeface="+mn-ea"/>
        <a:cs typeface="+mn-cs"/>
      </a:defRPr>
    </a:lvl7pPr>
    <a:lvl8pPr marL="3200400" algn="l" defTabSz="914400" rtl="0" eaLnBrk="1" latinLnBrk="0" hangingPunct="1">
      <a:defRPr sz="800" b="1" kern="1200">
        <a:solidFill>
          <a:schemeClr val="tx1"/>
        </a:solidFill>
        <a:latin typeface="Verdana" panose="020B0604030504040204" pitchFamily="34" charset="0"/>
        <a:ea typeface="+mn-ea"/>
        <a:cs typeface="+mn-cs"/>
      </a:defRPr>
    </a:lvl8pPr>
    <a:lvl9pPr marL="3657600" algn="l" defTabSz="914400" rtl="0" eaLnBrk="1" latinLnBrk="0" hangingPunct="1">
      <a:defRPr sz="800" b="1" kern="1200">
        <a:solidFill>
          <a:schemeClr val="tx1"/>
        </a:solidFill>
        <a:latin typeface="Verdana" panose="020B060403050404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650DDA8-2F56-4257-B728-51ECCDDB692C}" v="541" dt="2025-08-17T17:57:36.4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527" autoAdjust="0"/>
    <p:restoredTop sz="95281" autoAdjust="0"/>
  </p:normalViewPr>
  <p:slideViewPr>
    <p:cSldViewPr>
      <p:cViewPr varScale="1">
        <p:scale>
          <a:sx n="97" d="100"/>
          <a:sy n="97" d="100"/>
        </p:scale>
        <p:origin x="336" y="306"/>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15666"/>
    </p:cViewPr>
  </p:sorterViewPr>
  <p:notesViewPr>
    <p:cSldViewPr>
      <p:cViewPr varScale="1">
        <p:scale>
          <a:sx n="65" d="100"/>
          <a:sy n="65" d="100"/>
        </p:scale>
        <p:origin x="3154" y="4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6" Type="http://schemas.openxmlformats.org/officeDocument/2006/relationships/slide" Target="slides/slide13.xml"/><Relationship Id="rId107" Type="http://schemas.openxmlformats.org/officeDocument/2006/relationships/tableStyles" Target="tableStyles.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notesMaster" Target="notesMasters/notesMaster1.xml"/><Relationship Id="rId108" Type="http://schemas.microsoft.com/office/2016/11/relationships/changesInfo" Target="changesInfos/changesInfo1.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theme" Target="theme/theme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microsoft.com/office/2015/10/relationships/revisionInfo" Target="revisionInfo.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athan Sayles" userId="049f7ab8f1d47e49" providerId="LiveId" clId="{C650DDA8-2F56-4257-B728-51ECCDDB692C}"/>
    <pc:docChg chg="undo redo custSel addSld delSld modSld sldOrd">
      <pc:chgData name="Jonathan Sayles" userId="049f7ab8f1d47e49" providerId="LiveId" clId="{C650DDA8-2F56-4257-B728-51ECCDDB692C}" dt="2025-08-17T17:58:19.902" v="4303" actId="47"/>
      <pc:docMkLst>
        <pc:docMk/>
      </pc:docMkLst>
      <pc:sldChg chg="modSp mod">
        <pc:chgData name="Jonathan Sayles" userId="049f7ab8f1d47e49" providerId="LiveId" clId="{C650DDA8-2F56-4257-B728-51ECCDDB692C}" dt="2025-08-07T19:35:55.995" v="512" actId="2711"/>
        <pc:sldMkLst>
          <pc:docMk/>
          <pc:sldMk cId="0" sldId="770"/>
        </pc:sldMkLst>
        <pc:spChg chg="mod">
          <ac:chgData name="Jonathan Sayles" userId="049f7ab8f1d47e49" providerId="LiveId" clId="{C650DDA8-2F56-4257-B728-51ECCDDB692C}" dt="2025-08-06T18:19:25.354" v="339" actId="113"/>
          <ac:spMkLst>
            <pc:docMk/>
            <pc:sldMk cId="0" sldId="770"/>
            <ac:spMk id="56322" creationId="{F135E9EB-218D-1434-0452-D5A0C99EA5A7}"/>
          </ac:spMkLst>
        </pc:spChg>
        <pc:spChg chg="mod">
          <ac:chgData name="Jonathan Sayles" userId="049f7ab8f1d47e49" providerId="LiveId" clId="{C650DDA8-2F56-4257-B728-51ECCDDB692C}" dt="2025-08-06T18:20:13.948" v="356" actId="1037"/>
          <ac:spMkLst>
            <pc:docMk/>
            <pc:sldMk cId="0" sldId="770"/>
            <ac:spMk id="56325" creationId="{4E453492-7166-B72C-EFB4-3BEFB69455C4}"/>
          </ac:spMkLst>
        </pc:spChg>
        <pc:spChg chg="mod">
          <ac:chgData name="Jonathan Sayles" userId="049f7ab8f1d47e49" providerId="LiveId" clId="{C650DDA8-2F56-4257-B728-51ECCDDB692C}" dt="2025-08-06T18:20:13.948" v="356" actId="1037"/>
          <ac:spMkLst>
            <pc:docMk/>
            <pc:sldMk cId="0" sldId="770"/>
            <ac:spMk id="56326" creationId="{ACCF485B-A51B-5D89-899E-0D9246FD1F8D}"/>
          </ac:spMkLst>
        </pc:spChg>
        <pc:spChg chg="mod">
          <ac:chgData name="Jonathan Sayles" userId="049f7ab8f1d47e49" providerId="LiveId" clId="{C650DDA8-2F56-4257-B728-51ECCDDB692C}" dt="2025-08-07T19:35:55.995" v="512" actId="2711"/>
          <ac:spMkLst>
            <pc:docMk/>
            <pc:sldMk cId="0" sldId="770"/>
            <ac:spMk id="56328" creationId="{BC75871A-55F7-3A6B-06EE-52058935B057}"/>
          </ac:spMkLst>
        </pc:spChg>
        <pc:spChg chg="mod">
          <ac:chgData name="Jonathan Sayles" userId="049f7ab8f1d47e49" providerId="LiveId" clId="{C650DDA8-2F56-4257-B728-51ECCDDB692C}" dt="2025-08-06T18:21:02.508" v="382" actId="20577"/>
          <ac:spMkLst>
            <pc:docMk/>
            <pc:sldMk cId="0" sldId="770"/>
            <ac:spMk id="2050051" creationId="{5468016B-D2A7-BE83-88C0-8837C0E0C7A0}"/>
          </ac:spMkLst>
        </pc:spChg>
        <pc:picChg chg="mod">
          <ac:chgData name="Jonathan Sayles" userId="049f7ab8f1d47e49" providerId="LiveId" clId="{C650DDA8-2F56-4257-B728-51ECCDDB692C}" dt="2025-08-06T18:20:13.948" v="356" actId="1037"/>
          <ac:picMkLst>
            <pc:docMk/>
            <pc:sldMk cId="0" sldId="770"/>
            <ac:picMk id="56324" creationId="{17F2A674-E63E-9DB2-4969-E5CC92CEA3F0}"/>
          </ac:picMkLst>
        </pc:picChg>
        <pc:picChg chg="mod">
          <ac:chgData name="Jonathan Sayles" userId="049f7ab8f1d47e49" providerId="LiveId" clId="{C650DDA8-2F56-4257-B728-51ECCDDB692C}" dt="2025-08-06T18:20:31.470" v="360" actId="1076"/>
          <ac:picMkLst>
            <pc:docMk/>
            <pc:sldMk cId="0" sldId="770"/>
            <ac:picMk id="56327" creationId="{31BFE68C-C1CF-8C8F-E14F-3E06A96521A4}"/>
          </ac:picMkLst>
        </pc:picChg>
      </pc:sldChg>
      <pc:sldChg chg="modSp modNotesTx">
        <pc:chgData name="Jonathan Sayles" userId="049f7ab8f1d47e49" providerId="LiveId" clId="{C650DDA8-2F56-4257-B728-51ECCDDB692C}" dt="2025-08-06T18:22:26.088" v="388" actId="692"/>
        <pc:sldMkLst>
          <pc:docMk/>
          <pc:sldMk cId="0" sldId="945"/>
        </pc:sldMkLst>
        <pc:picChg chg="mod">
          <ac:chgData name="Jonathan Sayles" userId="049f7ab8f1d47e49" providerId="LiveId" clId="{C650DDA8-2F56-4257-B728-51ECCDDB692C}" dt="2025-08-06T18:22:26.088" v="388" actId="692"/>
          <ac:picMkLst>
            <pc:docMk/>
            <pc:sldMk cId="0" sldId="945"/>
            <ac:picMk id="25604" creationId="{1F60247D-56AD-EE93-BDE2-8B32D7894153}"/>
          </ac:picMkLst>
        </pc:picChg>
      </pc:sldChg>
      <pc:sldChg chg="modSp mod">
        <pc:chgData name="Jonathan Sayles" userId="049f7ab8f1d47e49" providerId="LiveId" clId="{C650DDA8-2F56-4257-B728-51ECCDDB692C}" dt="2025-08-06T17:59:50.470" v="0" actId="113"/>
        <pc:sldMkLst>
          <pc:docMk/>
          <pc:sldMk cId="0" sldId="946"/>
        </pc:sldMkLst>
        <pc:spChg chg="mod">
          <ac:chgData name="Jonathan Sayles" userId="049f7ab8f1d47e49" providerId="LiveId" clId="{C650DDA8-2F56-4257-B728-51ECCDDB692C}" dt="2025-08-06T17:59:50.470" v="0" actId="113"/>
          <ac:spMkLst>
            <pc:docMk/>
            <pc:sldMk cId="0" sldId="946"/>
            <ac:spMk id="29698" creationId="{02725236-C65F-A1BD-AB6A-C66511EF054E}"/>
          </ac:spMkLst>
        </pc:spChg>
      </pc:sldChg>
      <pc:sldChg chg="modSp mod">
        <pc:chgData name="Jonathan Sayles" userId="049f7ab8f1d47e49" providerId="LiveId" clId="{C650DDA8-2F56-4257-B728-51ECCDDB692C}" dt="2025-08-06T17:59:56.021" v="1" actId="113"/>
        <pc:sldMkLst>
          <pc:docMk/>
          <pc:sldMk cId="0" sldId="947"/>
        </pc:sldMkLst>
        <pc:spChg chg="mod">
          <ac:chgData name="Jonathan Sayles" userId="049f7ab8f1d47e49" providerId="LiveId" clId="{C650DDA8-2F56-4257-B728-51ECCDDB692C}" dt="2025-08-06T17:59:56.021" v="1" actId="113"/>
          <ac:spMkLst>
            <pc:docMk/>
            <pc:sldMk cId="0" sldId="947"/>
            <ac:spMk id="31749" creationId="{B4212B5C-6F6D-BB04-D751-287987D15C90}"/>
          </ac:spMkLst>
        </pc:spChg>
      </pc:sldChg>
      <pc:sldChg chg="addSp modSp mod">
        <pc:chgData name="Jonathan Sayles" userId="049f7ab8f1d47e49" providerId="LiveId" clId="{C650DDA8-2F56-4257-B728-51ECCDDB692C}" dt="2025-08-06T18:00:14.624" v="4" actId="692"/>
        <pc:sldMkLst>
          <pc:docMk/>
          <pc:sldMk cId="0" sldId="948"/>
        </pc:sldMkLst>
        <pc:spChg chg="mod">
          <ac:chgData name="Jonathan Sayles" userId="049f7ab8f1d47e49" providerId="LiveId" clId="{C650DDA8-2F56-4257-B728-51ECCDDB692C}" dt="2025-08-06T18:00:02.065" v="2" actId="113"/>
          <ac:spMkLst>
            <pc:docMk/>
            <pc:sldMk cId="0" sldId="948"/>
            <ac:spMk id="33795" creationId="{8944CC28-74A5-EBEA-AD67-9E0E39C7DE84}"/>
          </ac:spMkLst>
        </pc:spChg>
        <pc:picChg chg="add mod">
          <ac:chgData name="Jonathan Sayles" userId="049f7ab8f1d47e49" providerId="LiveId" clId="{C650DDA8-2F56-4257-B728-51ECCDDB692C}" dt="2025-08-06T18:00:14.624" v="4" actId="692"/>
          <ac:picMkLst>
            <pc:docMk/>
            <pc:sldMk cId="0" sldId="948"/>
            <ac:picMk id="2" creationId="{952A9EE4-5A98-02C8-08EA-AF0D89A0D0BF}"/>
          </ac:picMkLst>
        </pc:picChg>
        <pc:picChg chg="add mod">
          <ac:chgData name="Jonathan Sayles" userId="049f7ab8f1d47e49" providerId="LiveId" clId="{C650DDA8-2F56-4257-B728-51ECCDDB692C}" dt="2025-08-06T18:00:14.624" v="4" actId="692"/>
          <ac:picMkLst>
            <pc:docMk/>
            <pc:sldMk cId="0" sldId="948"/>
            <ac:picMk id="3" creationId="{5B96B976-3260-2148-4D0D-581B695DB9D2}"/>
          </ac:picMkLst>
        </pc:picChg>
      </pc:sldChg>
      <pc:sldChg chg="modSp mod">
        <pc:chgData name="Jonathan Sayles" userId="049f7ab8f1d47e49" providerId="LiveId" clId="{C650DDA8-2F56-4257-B728-51ECCDDB692C}" dt="2025-08-06T18:02:08.806" v="7" actId="113"/>
        <pc:sldMkLst>
          <pc:docMk/>
          <pc:sldMk cId="0" sldId="950"/>
        </pc:sldMkLst>
        <pc:spChg chg="mod">
          <ac:chgData name="Jonathan Sayles" userId="049f7ab8f1d47e49" providerId="LiveId" clId="{C650DDA8-2F56-4257-B728-51ECCDDB692C}" dt="2025-08-06T18:02:08.806" v="7" actId="113"/>
          <ac:spMkLst>
            <pc:docMk/>
            <pc:sldMk cId="0" sldId="950"/>
            <ac:spMk id="37892" creationId="{26AE175A-7757-7E62-5366-E48DAFB91DD4}"/>
          </ac:spMkLst>
        </pc:spChg>
      </pc:sldChg>
      <pc:sldChg chg="modSp mod">
        <pc:chgData name="Jonathan Sayles" userId="049f7ab8f1d47e49" providerId="LiveId" clId="{C650DDA8-2F56-4257-B728-51ECCDDB692C}" dt="2025-08-06T18:02:26.421" v="12" actId="20577"/>
        <pc:sldMkLst>
          <pc:docMk/>
          <pc:sldMk cId="0" sldId="951"/>
        </pc:sldMkLst>
        <pc:spChg chg="mod">
          <ac:chgData name="Jonathan Sayles" userId="049f7ab8f1d47e49" providerId="LiveId" clId="{C650DDA8-2F56-4257-B728-51ECCDDB692C}" dt="2025-08-06T18:02:26.421" v="12" actId="20577"/>
          <ac:spMkLst>
            <pc:docMk/>
            <pc:sldMk cId="0" sldId="951"/>
            <ac:spMk id="39939" creationId="{09AC479A-D961-DF38-52FA-F251807DFC5D}"/>
          </ac:spMkLst>
        </pc:spChg>
      </pc:sldChg>
      <pc:sldChg chg="modSp mod">
        <pc:chgData name="Jonathan Sayles" userId="049f7ab8f1d47e49" providerId="LiveId" clId="{C650DDA8-2F56-4257-B728-51ECCDDB692C}" dt="2025-08-06T18:02:50.418" v="15" actId="14100"/>
        <pc:sldMkLst>
          <pc:docMk/>
          <pc:sldMk cId="0" sldId="953"/>
        </pc:sldMkLst>
        <pc:spChg chg="mod">
          <ac:chgData name="Jonathan Sayles" userId="049f7ab8f1d47e49" providerId="LiveId" clId="{C650DDA8-2F56-4257-B728-51ECCDDB692C}" dt="2025-08-06T18:02:50.418" v="15" actId="14100"/>
          <ac:spMkLst>
            <pc:docMk/>
            <pc:sldMk cId="0" sldId="953"/>
            <ac:spMk id="33794" creationId="{580AD168-273F-2FED-6E37-DC0980B603D6}"/>
          </ac:spMkLst>
        </pc:spChg>
      </pc:sldChg>
      <pc:sldChg chg="modSp mod">
        <pc:chgData name="Jonathan Sayles" userId="049f7ab8f1d47e49" providerId="LiveId" clId="{C650DDA8-2F56-4257-B728-51ECCDDB692C}" dt="2025-08-06T18:02:14.646" v="8" actId="113"/>
        <pc:sldMkLst>
          <pc:docMk/>
          <pc:sldMk cId="0" sldId="1016"/>
        </pc:sldMkLst>
        <pc:spChg chg="mod">
          <ac:chgData name="Jonathan Sayles" userId="049f7ab8f1d47e49" providerId="LiveId" clId="{C650DDA8-2F56-4257-B728-51ECCDDB692C}" dt="2025-08-06T18:02:14.646" v="8" actId="113"/>
          <ac:spMkLst>
            <pc:docMk/>
            <pc:sldMk cId="0" sldId="1016"/>
            <ac:spMk id="35842" creationId="{7124C56B-511F-ECEC-6D0A-765683C598D8}"/>
          </ac:spMkLst>
        </pc:spChg>
      </pc:sldChg>
      <pc:sldChg chg="modSp mod">
        <pc:chgData name="Jonathan Sayles" userId="049f7ab8f1d47e49" providerId="LiveId" clId="{C650DDA8-2F56-4257-B728-51ECCDDB692C}" dt="2025-08-06T18:23:14.857" v="423" actId="1038"/>
        <pc:sldMkLst>
          <pc:docMk/>
          <pc:sldMk cId="0" sldId="1117"/>
        </pc:sldMkLst>
        <pc:spChg chg="mod">
          <ac:chgData name="Jonathan Sayles" userId="049f7ab8f1d47e49" providerId="LiveId" clId="{C650DDA8-2F56-4257-B728-51ECCDDB692C}" dt="2025-08-06T18:23:07.606" v="414" actId="20577"/>
          <ac:spMkLst>
            <pc:docMk/>
            <pc:sldMk cId="0" sldId="1117"/>
            <ac:spMk id="22530" creationId="{28DB0827-AD49-2BEE-2054-51E6852EE6D5}"/>
          </ac:spMkLst>
        </pc:spChg>
        <pc:spChg chg="mod">
          <ac:chgData name="Jonathan Sayles" userId="049f7ab8f1d47e49" providerId="LiveId" clId="{C650DDA8-2F56-4257-B728-51ECCDDB692C}" dt="2025-08-06T18:23:14.857" v="423" actId="1038"/>
          <ac:spMkLst>
            <pc:docMk/>
            <pc:sldMk cId="0" sldId="1117"/>
            <ac:spMk id="22534" creationId="{245CA297-149E-AEE4-97DD-665C5D95E25A}"/>
          </ac:spMkLst>
        </pc:spChg>
        <pc:picChg chg="mod">
          <ac:chgData name="Jonathan Sayles" userId="049f7ab8f1d47e49" providerId="LiveId" clId="{C650DDA8-2F56-4257-B728-51ECCDDB692C}" dt="2025-08-06T18:23:14.857" v="423" actId="1038"/>
          <ac:picMkLst>
            <pc:docMk/>
            <pc:sldMk cId="0" sldId="1117"/>
            <ac:picMk id="22532" creationId="{1A6D0F39-1F19-AB39-957B-357B129AF094}"/>
          </ac:picMkLst>
        </pc:picChg>
      </pc:sldChg>
      <pc:sldChg chg="modSp mod">
        <pc:chgData name="Jonathan Sayles" userId="049f7ab8f1d47e49" providerId="LiveId" clId="{C650DDA8-2F56-4257-B728-51ECCDDB692C}" dt="2025-08-06T18:10:52.581" v="149" actId="2711"/>
        <pc:sldMkLst>
          <pc:docMk/>
          <pc:sldMk cId="0" sldId="1125"/>
        </pc:sldMkLst>
        <pc:spChg chg="mod">
          <ac:chgData name="Jonathan Sayles" userId="049f7ab8f1d47e49" providerId="LiveId" clId="{C650DDA8-2F56-4257-B728-51ECCDDB692C}" dt="2025-08-06T18:10:18.985" v="145" actId="20577"/>
          <ac:spMkLst>
            <pc:docMk/>
            <pc:sldMk cId="0" sldId="1125"/>
            <ac:spMk id="24579" creationId="{3CFC5A4A-F625-02E5-8528-8307D1139D79}"/>
          </ac:spMkLst>
        </pc:spChg>
        <pc:spChg chg="mod">
          <ac:chgData name="Jonathan Sayles" userId="049f7ab8f1d47e49" providerId="LiveId" clId="{C650DDA8-2F56-4257-B728-51ECCDDB692C}" dt="2025-08-06T18:10:52.581" v="149" actId="2711"/>
          <ac:spMkLst>
            <pc:docMk/>
            <pc:sldMk cId="0" sldId="1125"/>
            <ac:spMk id="49154" creationId="{8CC3D328-477A-7A2D-E6DC-4B3E528518F0}"/>
          </ac:spMkLst>
        </pc:spChg>
      </pc:sldChg>
      <pc:sldChg chg="modSp mod">
        <pc:chgData name="Jonathan Sayles" userId="049f7ab8f1d47e49" providerId="LiveId" clId="{C650DDA8-2F56-4257-B728-51ECCDDB692C}" dt="2025-08-06T18:14:21.074" v="202" actId="14100"/>
        <pc:sldMkLst>
          <pc:docMk/>
          <pc:sldMk cId="0" sldId="1126"/>
        </pc:sldMkLst>
        <pc:spChg chg="mod">
          <ac:chgData name="Jonathan Sayles" userId="049f7ab8f1d47e49" providerId="LiveId" clId="{C650DDA8-2F56-4257-B728-51ECCDDB692C}" dt="2025-08-06T18:14:21.074" v="202" actId="14100"/>
          <ac:spMkLst>
            <pc:docMk/>
            <pc:sldMk cId="0" sldId="1126"/>
            <ac:spMk id="51202" creationId="{92D4AA7A-83F1-88FB-F773-F454877ECB4F}"/>
          </ac:spMkLst>
        </pc:spChg>
        <pc:spChg chg="mod">
          <ac:chgData name="Jonathan Sayles" userId="049f7ab8f1d47e49" providerId="LiveId" clId="{C650DDA8-2F56-4257-B728-51ECCDDB692C}" dt="2025-08-06T18:11:10.725" v="150" actId="14100"/>
          <ac:spMkLst>
            <pc:docMk/>
            <pc:sldMk cId="0" sldId="1126"/>
            <ac:spMk id="1995779" creationId="{148645C9-AF58-1071-3522-2710944FEE33}"/>
          </ac:spMkLst>
        </pc:spChg>
        <pc:picChg chg="mod">
          <ac:chgData name="Jonathan Sayles" userId="049f7ab8f1d47e49" providerId="LiveId" clId="{C650DDA8-2F56-4257-B728-51ECCDDB692C}" dt="2025-08-06T18:11:46.714" v="152" actId="692"/>
          <ac:picMkLst>
            <pc:docMk/>
            <pc:sldMk cId="0" sldId="1126"/>
            <ac:picMk id="51204" creationId="{6D32226D-4F21-4D28-0695-925FFC42DB21}"/>
          </ac:picMkLst>
        </pc:picChg>
      </pc:sldChg>
      <pc:sldChg chg="modSp mod">
        <pc:chgData name="Jonathan Sayles" userId="049f7ab8f1d47e49" providerId="LiveId" clId="{C650DDA8-2F56-4257-B728-51ECCDDB692C}" dt="2025-08-06T18:14:10.637" v="200" actId="14100"/>
        <pc:sldMkLst>
          <pc:docMk/>
          <pc:sldMk cId="0" sldId="1127"/>
        </pc:sldMkLst>
        <pc:spChg chg="mod">
          <ac:chgData name="Jonathan Sayles" userId="049f7ab8f1d47e49" providerId="LiveId" clId="{C650DDA8-2F56-4257-B728-51ECCDDB692C}" dt="2025-08-06T18:14:10.637" v="200" actId="14100"/>
          <ac:spMkLst>
            <pc:docMk/>
            <pc:sldMk cId="0" sldId="1127"/>
            <ac:spMk id="53250" creationId="{11D1B638-EE57-4BF8-0248-4F58BC91F12E}"/>
          </ac:spMkLst>
        </pc:spChg>
        <pc:spChg chg="mod">
          <ac:chgData name="Jonathan Sayles" userId="049f7ab8f1d47e49" providerId="LiveId" clId="{C650DDA8-2F56-4257-B728-51ECCDDB692C}" dt="2025-08-06T18:13:39.971" v="186" actId="1038"/>
          <ac:spMkLst>
            <pc:docMk/>
            <pc:sldMk cId="0" sldId="1127"/>
            <ac:spMk id="53255" creationId="{8C5D6754-2970-C6CB-666C-13325074C3A9}"/>
          </ac:spMkLst>
        </pc:spChg>
        <pc:spChg chg="mod">
          <ac:chgData name="Jonathan Sayles" userId="049f7ab8f1d47e49" providerId="LiveId" clId="{C650DDA8-2F56-4257-B728-51ECCDDB692C}" dt="2025-08-06T18:12:54.730" v="178" actId="14100"/>
          <ac:spMkLst>
            <pc:docMk/>
            <pc:sldMk cId="0" sldId="1127"/>
            <ac:spMk id="1993731" creationId="{E9ADBFD0-1E05-1FD1-6C15-EC19B60DEA55}"/>
          </ac:spMkLst>
        </pc:spChg>
        <pc:picChg chg="mod">
          <ac:chgData name="Jonathan Sayles" userId="049f7ab8f1d47e49" providerId="LiveId" clId="{C650DDA8-2F56-4257-B728-51ECCDDB692C}" dt="2025-08-06T18:11:57.716" v="154" actId="692"/>
          <ac:picMkLst>
            <pc:docMk/>
            <pc:sldMk cId="0" sldId="1127"/>
            <ac:picMk id="53252" creationId="{592E5BCC-21AB-1138-B487-1F9A0D1776E3}"/>
          </ac:picMkLst>
        </pc:picChg>
        <pc:picChg chg="mod">
          <ac:chgData name="Jonathan Sayles" userId="049f7ab8f1d47e49" providerId="LiveId" clId="{C650DDA8-2F56-4257-B728-51ECCDDB692C}" dt="2025-08-06T18:13:34.341" v="184" actId="1076"/>
          <ac:picMkLst>
            <pc:docMk/>
            <pc:sldMk cId="0" sldId="1127"/>
            <ac:picMk id="53254" creationId="{715B114E-B686-54FB-2B1C-41C58E6A643A}"/>
          </ac:picMkLst>
        </pc:picChg>
      </pc:sldChg>
      <pc:sldChg chg="modSp mod">
        <pc:chgData name="Jonathan Sayles" userId="049f7ab8f1d47e49" providerId="LiveId" clId="{C650DDA8-2F56-4257-B728-51ECCDDB692C}" dt="2025-08-07T19:35:43.887" v="511" actId="20577"/>
        <pc:sldMkLst>
          <pc:docMk/>
          <pc:sldMk cId="0" sldId="1129"/>
        </pc:sldMkLst>
        <pc:spChg chg="mod">
          <ac:chgData name="Jonathan Sayles" userId="049f7ab8f1d47e49" providerId="LiveId" clId="{C650DDA8-2F56-4257-B728-51ECCDDB692C}" dt="2025-08-07T19:34:12.915" v="424" actId="113"/>
          <ac:spMkLst>
            <pc:docMk/>
            <pc:sldMk cId="0" sldId="1129"/>
            <ac:spMk id="55298" creationId="{45F1BA4E-9398-37CE-8FF5-B0DA40A24BC8}"/>
          </ac:spMkLst>
        </pc:spChg>
        <pc:spChg chg="mod">
          <ac:chgData name="Jonathan Sayles" userId="049f7ab8f1d47e49" providerId="LiveId" clId="{C650DDA8-2F56-4257-B728-51ECCDDB692C}" dt="2025-08-07T19:35:43.887" v="511" actId="20577"/>
          <ac:spMkLst>
            <pc:docMk/>
            <pc:sldMk cId="0" sldId="1129"/>
            <ac:spMk id="55299" creationId="{3B09E265-BABE-B5E4-0718-DB36B2323FC3}"/>
          </ac:spMkLst>
        </pc:spChg>
        <pc:picChg chg="mod">
          <ac:chgData name="Jonathan Sayles" userId="049f7ab8f1d47e49" providerId="LiveId" clId="{C650DDA8-2F56-4257-B728-51ECCDDB692C}" dt="2025-08-07T19:35:17.886" v="462" actId="14100"/>
          <ac:picMkLst>
            <pc:docMk/>
            <pc:sldMk cId="0" sldId="1129"/>
            <ac:picMk id="55300" creationId="{0DF06340-F0AE-8E27-1C11-E7107200A803}"/>
          </ac:picMkLst>
        </pc:picChg>
      </pc:sldChg>
      <pc:sldChg chg="modSp mod">
        <pc:chgData name="Jonathan Sayles" userId="049f7ab8f1d47e49" providerId="LiveId" clId="{C650DDA8-2F56-4257-B728-51ECCDDB692C}" dt="2025-08-06T18:17:22.594" v="259" actId="1076"/>
        <pc:sldMkLst>
          <pc:docMk/>
          <pc:sldMk cId="0" sldId="1138"/>
        </pc:sldMkLst>
        <pc:spChg chg="mod">
          <ac:chgData name="Jonathan Sayles" userId="049f7ab8f1d47e49" providerId="LiveId" clId="{C650DDA8-2F56-4257-B728-51ECCDDB692C}" dt="2025-08-06T18:04:26.816" v="28" actId="20577"/>
          <ac:spMkLst>
            <pc:docMk/>
            <pc:sldMk cId="0" sldId="1138"/>
            <ac:spMk id="12" creationId="{ED6366F4-1B3E-7370-CEEF-1539F3B0A51C}"/>
          </ac:spMkLst>
        </pc:spChg>
        <pc:spChg chg="mod">
          <ac:chgData name="Jonathan Sayles" userId="049f7ab8f1d47e49" providerId="LiveId" clId="{C650DDA8-2F56-4257-B728-51ECCDDB692C}" dt="2025-08-06T18:17:22.594" v="259" actId="1076"/>
          <ac:spMkLst>
            <pc:docMk/>
            <pc:sldMk cId="0" sldId="1138"/>
            <ac:spMk id="44034" creationId="{7F77911D-66ED-691F-567E-2208755994D4}"/>
          </ac:spMkLst>
        </pc:spChg>
        <pc:spChg chg="mod">
          <ac:chgData name="Jonathan Sayles" userId="049f7ab8f1d47e49" providerId="LiveId" clId="{C650DDA8-2F56-4257-B728-51ECCDDB692C}" dt="2025-08-06T18:17:21.500" v="258" actId="207"/>
          <ac:spMkLst>
            <pc:docMk/>
            <pc:sldMk cId="0" sldId="1138"/>
            <ac:spMk id="1957898" creationId="{D714D502-8713-460A-7A19-78E9E7AAB696}"/>
          </ac:spMkLst>
        </pc:spChg>
        <pc:spChg chg="mod">
          <ac:chgData name="Jonathan Sayles" userId="049f7ab8f1d47e49" providerId="LiveId" clId="{C650DDA8-2F56-4257-B728-51ECCDDB692C}" dt="2025-08-06T18:04:41.561" v="35" actId="20577"/>
          <ac:spMkLst>
            <pc:docMk/>
            <pc:sldMk cId="0" sldId="1138"/>
            <ac:spMk id="1957899" creationId="{2FAFD632-8ABE-6D50-6112-645D79BF1925}"/>
          </ac:spMkLst>
        </pc:spChg>
      </pc:sldChg>
      <pc:sldChg chg="modSp mod">
        <pc:chgData name="Jonathan Sayles" userId="049f7ab8f1d47e49" providerId="LiveId" clId="{C650DDA8-2F56-4257-B728-51ECCDDB692C}" dt="2025-08-07T20:13:07.581" v="1243" actId="20577"/>
        <pc:sldMkLst>
          <pc:docMk/>
          <pc:sldMk cId="0" sldId="1146"/>
        </pc:sldMkLst>
        <pc:spChg chg="mod">
          <ac:chgData name="Jonathan Sayles" userId="049f7ab8f1d47e49" providerId="LiveId" clId="{C650DDA8-2F56-4257-B728-51ECCDDB692C}" dt="2025-08-07T20:12:44.156" v="1239" actId="207"/>
          <ac:spMkLst>
            <pc:docMk/>
            <pc:sldMk cId="0" sldId="1146"/>
            <ac:spMk id="2" creationId="{5A668D9D-440D-60FE-9355-24E00B85202E}"/>
          </ac:spMkLst>
        </pc:spChg>
        <pc:spChg chg="mod">
          <ac:chgData name="Jonathan Sayles" userId="049f7ab8f1d47e49" providerId="LiveId" clId="{C650DDA8-2F56-4257-B728-51ECCDDB692C}" dt="2025-08-07T20:13:07.581" v="1243" actId="20577"/>
          <ac:spMkLst>
            <pc:docMk/>
            <pc:sldMk cId="0" sldId="1146"/>
            <ac:spMk id="25" creationId="{B50EE970-6046-A827-CA06-30B361B61FEB}"/>
          </ac:spMkLst>
        </pc:spChg>
        <pc:spChg chg="mod">
          <ac:chgData name="Jonathan Sayles" userId="049f7ab8f1d47e49" providerId="LiveId" clId="{C650DDA8-2F56-4257-B728-51ECCDDB692C}" dt="2025-08-07T20:12:55.312" v="1240" actId="403"/>
          <ac:spMkLst>
            <pc:docMk/>
            <pc:sldMk cId="0" sldId="1146"/>
            <ac:spMk id="43" creationId="{320C6D3F-B227-99B5-0A08-DE42D0DFD7F9}"/>
          </ac:spMkLst>
        </pc:spChg>
      </pc:sldChg>
      <pc:sldChg chg="modSp mod">
        <pc:chgData name="Jonathan Sayles" userId="049f7ab8f1d47e49" providerId="LiveId" clId="{C650DDA8-2F56-4257-B728-51ECCDDB692C}" dt="2025-08-07T19:37:44.012" v="566" actId="404"/>
        <pc:sldMkLst>
          <pc:docMk/>
          <pc:sldMk cId="0" sldId="1147"/>
        </pc:sldMkLst>
        <pc:spChg chg="mod">
          <ac:chgData name="Jonathan Sayles" userId="049f7ab8f1d47e49" providerId="LiveId" clId="{C650DDA8-2F56-4257-B728-51ECCDDB692C}" dt="2025-08-07T19:37:28.409" v="562" actId="113"/>
          <ac:spMkLst>
            <pc:docMk/>
            <pc:sldMk cId="0" sldId="1147"/>
            <ac:spMk id="59394" creationId="{B37ECF84-FC61-6D0B-A755-FAE78126BC8D}"/>
          </ac:spMkLst>
        </pc:spChg>
        <pc:spChg chg="mod">
          <ac:chgData name="Jonathan Sayles" userId="049f7ab8f1d47e49" providerId="LiveId" clId="{C650DDA8-2F56-4257-B728-51ECCDDB692C}" dt="2025-08-07T19:37:44.012" v="566" actId="404"/>
          <ac:spMkLst>
            <pc:docMk/>
            <pc:sldMk cId="0" sldId="1147"/>
            <ac:spMk id="59395" creationId="{27CF497A-3FD5-B7F9-5C19-9C60168F2C4B}"/>
          </ac:spMkLst>
        </pc:spChg>
      </pc:sldChg>
      <pc:sldChg chg="modSp mod">
        <pc:chgData name="Jonathan Sayles" userId="049f7ab8f1d47e49" providerId="LiveId" clId="{C650DDA8-2F56-4257-B728-51ECCDDB692C}" dt="2025-08-08T03:04:58.389" v="3388" actId="1076"/>
        <pc:sldMkLst>
          <pc:docMk/>
          <pc:sldMk cId="0" sldId="1171"/>
        </pc:sldMkLst>
        <pc:spChg chg="mod">
          <ac:chgData name="Jonathan Sayles" userId="049f7ab8f1d47e49" providerId="LiveId" clId="{C650DDA8-2F56-4257-B728-51ECCDDB692C}" dt="2025-08-08T03:04:58.389" v="3388" actId="1076"/>
          <ac:spMkLst>
            <pc:docMk/>
            <pc:sldMk cId="0" sldId="1171"/>
            <ac:spMk id="131074" creationId="{CCC0661E-8716-BD4C-460E-0BD057DB7676}"/>
          </ac:spMkLst>
        </pc:spChg>
        <pc:spChg chg="mod">
          <ac:chgData name="Jonathan Sayles" userId="049f7ab8f1d47e49" providerId="LiveId" clId="{C650DDA8-2F56-4257-B728-51ECCDDB692C}" dt="2025-08-08T03:04:52.076" v="3387" actId="20577"/>
          <ac:spMkLst>
            <pc:docMk/>
            <pc:sldMk cId="0" sldId="1171"/>
            <ac:spMk id="131075" creationId="{A44E5BF4-8B8C-D962-3716-F5B5A4400A2E}"/>
          </ac:spMkLst>
        </pc:spChg>
      </pc:sldChg>
      <pc:sldChg chg="modSp mod">
        <pc:chgData name="Jonathan Sayles" userId="049f7ab8f1d47e49" providerId="LiveId" clId="{C650DDA8-2F56-4257-B728-51ECCDDB692C}" dt="2025-08-08T03:06:23.157" v="3433" actId="1037"/>
        <pc:sldMkLst>
          <pc:docMk/>
          <pc:sldMk cId="0" sldId="1172"/>
        </pc:sldMkLst>
        <pc:spChg chg="mod">
          <ac:chgData name="Jonathan Sayles" userId="049f7ab8f1d47e49" providerId="LiveId" clId="{C650DDA8-2F56-4257-B728-51ECCDDB692C}" dt="2025-08-08T03:06:23.157" v="3433" actId="1037"/>
          <ac:spMkLst>
            <pc:docMk/>
            <pc:sldMk cId="0" sldId="1172"/>
            <ac:spMk id="132099" creationId="{C6A01626-1FF7-A0CB-0C00-99B3BC5EFDB9}"/>
          </ac:spMkLst>
        </pc:spChg>
        <pc:spChg chg="mod">
          <ac:chgData name="Jonathan Sayles" userId="049f7ab8f1d47e49" providerId="LiveId" clId="{C650DDA8-2F56-4257-B728-51ECCDDB692C}" dt="2025-08-08T03:05:07.709" v="3389" actId="1076"/>
          <ac:spMkLst>
            <pc:docMk/>
            <pc:sldMk cId="0" sldId="1172"/>
            <ac:spMk id="132100" creationId="{3C5F78F8-194F-FE1E-B3F0-D9F401B04D37}"/>
          </ac:spMkLst>
        </pc:spChg>
        <pc:spChg chg="mod">
          <ac:chgData name="Jonathan Sayles" userId="049f7ab8f1d47e49" providerId="LiveId" clId="{C650DDA8-2F56-4257-B728-51ECCDDB692C}" dt="2025-08-08T03:06:15.948" v="3430" actId="403"/>
          <ac:spMkLst>
            <pc:docMk/>
            <pc:sldMk cId="0" sldId="1172"/>
            <ac:spMk id="132101" creationId="{E2D0C21B-B176-DDDF-77A4-E88822752966}"/>
          </ac:spMkLst>
        </pc:spChg>
        <pc:picChg chg="mod">
          <ac:chgData name="Jonathan Sayles" userId="049f7ab8f1d47e49" providerId="LiveId" clId="{C650DDA8-2F56-4257-B728-51ECCDDB692C}" dt="2025-08-08T03:05:15.956" v="3409" actId="1038"/>
          <ac:picMkLst>
            <pc:docMk/>
            <pc:sldMk cId="0" sldId="1172"/>
            <ac:picMk id="132098" creationId="{B021C127-A275-F110-4D30-82CBF23E2A4B}"/>
          </ac:picMkLst>
        </pc:picChg>
        <pc:picChg chg="mod">
          <ac:chgData name="Jonathan Sayles" userId="049f7ab8f1d47e49" providerId="LiveId" clId="{C650DDA8-2F56-4257-B728-51ECCDDB692C}" dt="2025-08-08T03:06:00.078" v="3429" actId="14100"/>
          <ac:picMkLst>
            <pc:docMk/>
            <pc:sldMk cId="0" sldId="1172"/>
            <ac:picMk id="132102" creationId="{5F96801D-BF14-6166-DE63-0BB1A4529141}"/>
          </ac:picMkLst>
        </pc:picChg>
        <pc:picChg chg="mod">
          <ac:chgData name="Jonathan Sayles" userId="049f7ab8f1d47e49" providerId="LiveId" clId="{C650DDA8-2F56-4257-B728-51ECCDDB692C}" dt="2025-08-08T03:05:45.190" v="3417" actId="1076"/>
          <ac:picMkLst>
            <pc:docMk/>
            <pc:sldMk cId="0" sldId="1172"/>
            <ac:picMk id="132103" creationId="{C0A42F03-6B0D-202D-9387-2094EBAC375E}"/>
          </ac:picMkLst>
        </pc:picChg>
      </pc:sldChg>
      <pc:sldChg chg="addSp modSp mod">
        <pc:chgData name="Jonathan Sayles" userId="049f7ab8f1d47e49" providerId="LiveId" clId="{C650DDA8-2F56-4257-B728-51ECCDDB692C}" dt="2025-08-08T03:07:30.118" v="3450" actId="1076"/>
        <pc:sldMkLst>
          <pc:docMk/>
          <pc:sldMk cId="0" sldId="1173"/>
        </pc:sldMkLst>
        <pc:spChg chg="mod">
          <ac:chgData name="Jonathan Sayles" userId="049f7ab8f1d47e49" providerId="LiveId" clId="{C650DDA8-2F56-4257-B728-51ECCDDB692C}" dt="2025-08-08T03:07:30.118" v="3450" actId="1076"/>
          <ac:spMkLst>
            <pc:docMk/>
            <pc:sldMk cId="0" sldId="1173"/>
            <ac:spMk id="133122" creationId="{91B2A64A-C324-5D15-2D5E-59A9827939D2}"/>
          </ac:spMkLst>
        </pc:spChg>
        <pc:spChg chg="mod">
          <ac:chgData name="Jonathan Sayles" userId="049f7ab8f1d47e49" providerId="LiveId" clId="{C650DDA8-2F56-4257-B728-51ECCDDB692C}" dt="2025-08-08T03:06:53.148" v="3441" actId="1076"/>
          <ac:spMkLst>
            <pc:docMk/>
            <pc:sldMk cId="0" sldId="1173"/>
            <ac:spMk id="133123" creationId="{C499B689-74C9-CA68-058C-4C6FB8E90C21}"/>
          </ac:spMkLst>
        </pc:spChg>
        <pc:picChg chg="mod">
          <ac:chgData name="Jonathan Sayles" userId="049f7ab8f1d47e49" providerId="LiveId" clId="{C650DDA8-2F56-4257-B728-51ECCDDB692C}" dt="2025-08-08T03:07:22.505" v="3449" actId="692"/>
          <ac:picMkLst>
            <pc:docMk/>
            <pc:sldMk cId="0" sldId="1173"/>
            <ac:picMk id="133124" creationId="{C929A827-E4A2-CDCB-0633-EFD16E58CDA3}"/>
          </ac:picMkLst>
        </pc:picChg>
        <pc:cxnChg chg="add mod">
          <ac:chgData name="Jonathan Sayles" userId="049f7ab8f1d47e49" providerId="LiveId" clId="{C650DDA8-2F56-4257-B728-51ECCDDB692C}" dt="2025-08-08T03:07:16.795" v="3447" actId="692"/>
          <ac:cxnSpMkLst>
            <pc:docMk/>
            <pc:sldMk cId="0" sldId="1173"/>
            <ac:cxnSpMk id="3" creationId="{D617B5B2-681C-6403-7A7E-4802992134C6}"/>
          </ac:cxnSpMkLst>
        </pc:cxnChg>
      </pc:sldChg>
      <pc:sldChg chg="addSp modSp mod">
        <pc:chgData name="Jonathan Sayles" userId="049f7ab8f1d47e49" providerId="LiveId" clId="{C650DDA8-2F56-4257-B728-51ECCDDB692C}" dt="2025-08-08T02:39:56.969" v="2472" actId="692"/>
        <pc:sldMkLst>
          <pc:docMk/>
          <pc:sldMk cId="0" sldId="1182"/>
        </pc:sldMkLst>
        <pc:spChg chg="mod">
          <ac:chgData name="Jonathan Sayles" userId="049f7ab8f1d47e49" providerId="LiveId" clId="{C650DDA8-2F56-4257-B728-51ECCDDB692C}" dt="2025-08-08T02:37:42.936" v="2393" actId="20577"/>
          <ac:spMkLst>
            <pc:docMk/>
            <pc:sldMk cId="0" sldId="1182"/>
            <ac:spMk id="111618" creationId="{1BCB9807-8749-88AC-31D2-F5819D21B126}"/>
          </ac:spMkLst>
        </pc:spChg>
        <pc:spChg chg="mod">
          <ac:chgData name="Jonathan Sayles" userId="049f7ab8f1d47e49" providerId="LiveId" clId="{C650DDA8-2F56-4257-B728-51ECCDDB692C}" dt="2025-08-08T02:38:55.637" v="2460" actId="14100"/>
          <ac:spMkLst>
            <pc:docMk/>
            <pc:sldMk cId="0" sldId="1182"/>
            <ac:spMk id="111619" creationId="{4DE76DCF-7971-19A3-84E4-F0CD08A6A84D}"/>
          </ac:spMkLst>
        </pc:spChg>
        <pc:picChg chg="mod">
          <ac:chgData name="Jonathan Sayles" userId="049f7ab8f1d47e49" providerId="LiveId" clId="{C650DDA8-2F56-4257-B728-51ECCDDB692C}" dt="2025-08-08T02:39:39.907" v="2465" actId="1076"/>
          <ac:picMkLst>
            <pc:docMk/>
            <pc:sldMk cId="0" sldId="1182"/>
            <ac:picMk id="411651" creationId="{9CA0180D-6BC2-5610-CC5E-632E0C2BD859}"/>
          </ac:picMkLst>
        </pc:picChg>
        <pc:picChg chg="mod">
          <ac:chgData name="Jonathan Sayles" userId="049f7ab8f1d47e49" providerId="LiveId" clId="{C650DDA8-2F56-4257-B728-51ECCDDB692C}" dt="2025-08-08T02:39:34.069" v="2464" actId="692"/>
          <ac:picMkLst>
            <pc:docMk/>
            <pc:sldMk cId="0" sldId="1182"/>
            <ac:picMk id="411652" creationId="{89D8411F-9845-E6DD-E220-80F0B7929D37}"/>
          </ac:picMkLst>
        </pc:picChg>
        <pc:cxnChg chg="add mod">
          <ac:chgData name="Jonathan Sayles" userId="049f7ab8f1d47e49" providerId="LiveId" clId="{C650DDA8-2F56-4257-B728-51ECCDDB692C}" dt="2025-08-08T02:39:56.969" v="2472" actId="692"/>
          <ac:cxnSpMkLst>
            <pc:docMk/>
            <pc:sldMk cId="0" sldId="1182"/>
            <ac:cxnSpMk id="3" creationId="{2B74D4BA-FEF1-6B16-ACC1-A46B16BB2D07}"/>
          </ac:cxnSpMkLst>
        </pc:cxnChg>
      </pc:sldChg>
      <pc:sldChg chg="modSp mod">
        <pc:chgData name="Jonathan Sayles" userId="049f7ab8f1d47e49" providerId="LiveId" clId="{C650DDA8-2F56-4257-B728-51ECCDDB692C}" dt="2025-08-08T02:41:18.728" v="2543" actId="20577"/>
        <pc:sldMkLst>
          <pc:docMk/>
          <pc:sldMk cId="0" sldId="1183"/>
        </pc:sldMkLst>
        <pc:spChg chg="mod">
          <ac:chgData name="Jonathan Sayles" userId="049f7ab8f1d47e49" providerId="LiveId" clId="{C650DDA8-2F56-4257-B728-51ECCDDB692C}" dt="2025-08-08T02:41:18.728" v="2543" actId="20577"/>
          <ac:spMkLst>
            <pc:docMk/>
            <pc:sldMk cId="0" sldId="1183"/>
            <ac:spMk id="3" creationId="{531175B1-02EA-6322-3267-49CD6EB4C6E1}"/>
          </ac:spMkLst>
        </pc:spChg>
        <pc:spChg chg="mod">
          <ac:chgData name="Jonathan Sayles" userId="049f7ab8f1d47e49" providerId="LiveId" clId="{C650DDA8-2F56-4257-B728-51ECCDDB692C}" dt="2025-08-08T02:40:36.688" v="2485" actId="692"/>
          <ac:spMkLst>
            <pc:docMk/>
            <pc:sldMk cId="0" sldId="1183"/>
            <ac:spMk id="112646" creationId="{57B60BE4-5FBF-3110-D525-FD8FBADD4004}"/>
          </ac:spMkLst>
        </pc:spChg>
        <pc:spChg chg="mod">
          <ac:chgData name="Jonathan Sayles" userId="049f7ab8f1d47e49" providerId="LiveId" clId="{C650DDA8-2F56-4257-B728-51ECCDDB692C}" dt="2025-08-08T02:40:14.580" v="2473" actId="14100"/>
          <ac:spMkLst>
            <pc:docMk/>
            <pc:sldMk cId="0" sldId="1183"/>
            <ac:spMk id="128003" creationId="{03E24BD6-F33A-A608-02B8-00474EACE051}"/>
          </ac:spMkLst>
        </pc:spChg>
        <pc:picChg chg="mod">
          <ac:chgData name="Jonathan Sayles" userId="049f7ab8f1d47e49" providerId="LiveId" clId="{C650DDA8-2F56-4257-B728-51ECCDDB692C}" dt="2025-08-08T02:40:42.058" v="2487" actId="1036"/>
          <ac:picMkLst>
            <pc:docMk/>
            <pc:sldMk cId="0" sldId="1183"/>
            <ac:picMk id="411653" creationId="{22022796-609E-F85B-BD27-D60483670545}"/>
          </ac:picMkLst>
        </pc:picChg>
        <pc:picChg chg="mod">
          <ac:chgData name="Jonathan Sayles" userId="049f7ab8f1d47e49" providerId="LiveId" clId="{C650DDA8-2F56-4257-B728-51ECCDDB692C}" dt="2025-08-08T02:40:22.637" v="2483" actId="1038"/>
          <ac:picMkLst>
            <pc:docMk/>
            <pc:sldMk cId="0" sldId="1183"/>
            <ac:picMk id="411655" creationId="{674ECDDE-E9E4-E61D-BFD1-51FD4C57E9B1}"/>
          </ac:picMkLst>
        </pc:picChg>
      </pc:sldChg>
      <pc:sldChg chg="modSp mod">
        <pc:chgData name="Jonathan Sayles" userId="049f7ab8f1d47e49" providerId="LiveId" clId="{C650DDA8-2F56-4257-B728-51ECCDDB692C}" dt="2025-08-08T02:45:13.556" v="2769" actId="20577"/>
        <pc:sldMkLst>
          <pc:docMk/>
          <pc:sldMk cId="0" sldId="1184"/>
        </pc:sldMkLst>
        <pc:spChg chg="mod">
          <ac:chgData name="Jonathan Sayles" userId="049f7ab8f1d47e49" providerId="LiveId" clId="{C650DDA8-2F56-4257-B728-51ECCDDB692C}" dt="2025-08-08T02:44:43.731" v="2736" actId="1076"/>
          <ac:spMkLst>
            <pc:docMk/>
            <pc:sldMk cId="0" sldId="1184"/>
            <ac:spMk id="113666" creationId="{D1AF91DD-BB2A-3C80-20F4-1B3E6ADC55E8}"/>
          </ac:spMkLst>
        </pc:spChg>
        <pc:spChg chg="mod">
          <ac:chgData name="Jonathan Sayles" userId="049f7ab8f1d47e49" providerId="LiveId" clId="{C650DDA8-2F56-4257-B728-51ECCDDB692C}" dt="2025-08-08T02:45:13.556" v="2769" actId="20577"/>
          <ac:spMkLst>
            <pc:docMk/>
            <pc:sldMk cId="0" sldId="1184"/>
            <ac:spMk id="113667" creationId="{29A98AA3-6B14-712A-B9F2-9317679D1843}"/>
          </ac:spMkLst>
        </pc:spChg>
        <pc:picChg chg="mod">
          <ac:chgData name="Jonathan Sayles" userId="049f7ab8f1d47e49" providerId="LiveId" clId="{C650DDA8-2F56-4257-B728-51ECCDDB692C}" dt="2025-08-08T02:44:13.794" v="2716" actId="692"/>
          <ac:picMkLst>
            <pc:docMk/>
            <pc:sldMk cId="0" sldId="1184"/>
            <ac:picMk id="113670" creationId="{B38E5A8B-6FE1-4DF2-8B6E-35F20BE8482C}"/>
          </ac:picMkLst>
        </pc:picChg>
        <pc:picChg chg="mod">
          <ac:chgData name="Jonathan Sayles" userId="049f7ab8f1d47e49" providerId="LiveId" clId="{C650DDA8-2F56-4257-B728-51ECCDDB692C}" dt="2025-08-08T02:44:17.346" v="2717" actId="692"/>
          <ac:picMkLst>
            <pc:docMk/>
            <pc:sldMk cId="0" sldId="1184"/>
            <ac:picMk id="113672" creationId="{4A938E3D-2D99-84AC-4871-FF53F1427218}"/>
          </ac:picMkLst>
        </pc:picChg>
      </pc:sldChg>
      <pc:sldChg chg="modSp mod">
        <pc:chgData name="Jonathan Sayles" userId="049f7ab8f1d47e49" providerId="LiveId" clId="{C650DDA8-2F56-4257-B728-51ECCDDB692C}" dt="2025-08-08T02:46:35.511" v="2828" actId="5793"/>
        <pc:sldMkLst>
          <pc:docMk/>
          <pc:sldMk cId="0" sldId="1186"/>
        </pc:sldMkLst>
        <pc:spChg chg="mod">
          <ac:chgData name="Jonathan Sayles" userId="049f7ab8f1d47e49" providerId="LiveId" clId="{C650DDA8-2F56-4257-B728-51ECCDDB692C}" dt="2025-08-08T02:45:22.029" v="2770" actId="1076"/>
          <ac:spMkLst>
            <pc:docMk/>
            <pc:sldMk cId="0" sldId="1186"/>
            <ac:spMk id="114690" creationId="{52C706D0-797E-0037-2931-70530916C3CB}"/>
          </ac:spMkLst>
        </pc:spChg>
        <pc:spChg chg="mod">
          <ac:chgData name="Jonathan Sayles" userId="049f7ab8f1d47e49" providerId="LiveId" clId="{C650DDA8-2F56-4257-B728-51ECCDDB692C}" dt="2025-08-08T02:46:35.511" v="2828" actId="5793"/>
          <ac:spMkLst>
            <pc:docMk/>
            <pc:sldMk cId="0" sldId="1186"/>
            <ac:spMk id="2113539" creationId="{91CC147C-FB3B-3F74-92DC-5BFF7DD7BA44}"/>
          </ac:spMkLst>
        </pc:spChg>
        <pc:picChg chg="mod">
          <ac:chgData name="Jonathan Sayles" userId="049f7ab8f1d47e49" providerId="LiveId" clId="{C650DDA8-2F56-4257-B728-51ECCDDB692C}" dt="2025-08-08T02:46:21.526" v="2826" actId="1035"/>
          <ac:picMkLst>
            <pc:docMk/>
            <pc:sldMk cId="0" sldId="1186"/>
            <ac:picMk id="114692" creationId="{8692D373-B515-0048-1AF5-419631E8B98F}"/>
          </ac:picMkLst>
        </pc:picChg>
      </pc:sldChg>
      <pc:sldChg chg="modSp mod">
        <pc:chgData name="Jonathan Sayles" userId="049f7ab8f1d47e49" providerId="LiveId" clId="{C650DDA8-2F56-4257-B728-51ECCDDB692C}" dt="2025-08-08T02:48:14.200" v="2854" actId="1076"/>
        <pc:sldMkLst>
          <pc:docMk/>
          <pc:sldMk cId="0" sldId="1187"/>
        </pc:sldMkLst>
        <pc:spChg chg="mod">
          <ac:chgData name="Jonathan Sayles" userId="049f7ab8f1d47e49" providerId="LiveId" clId="{C650DDA8-2F56-4257-B728-51ECCDDB692C}" dt="2025-08-08T02:46:50.635" v="2829" actId="1076"/>
          <ac:spMkLst>
            <pc:docMk/>
            <pc:sldMk cId="0" sldId="1187"/>
            <ac:spMk id="115714" creationId="{1E3C1B78-DB7F-08B5-2706-E3B0D10D73E7}"/>
          </ac:spMkLst>
        </pc:spChg>
        <pc:spChg chg="mod">
          <ac:chgData name="Jonathan Sayles" userId="049f7ab8f1d47e49" providerId="LiveId" clId="{C650DDA8-2F56-4257-B728-51ECCDDB692C}" dt="2025-08-08T02:48:14.200" v="2854" actId="1076"/>
          <ac:spMkLst>
            <pc:docMk/>
            <pc:sldMk cId="0" sldId="1187"/>
            <ac:spMk id="115715" creationId="{B1314677-AC24-3672-C831-53A42A35E3EB}"/>
          </ac:spMkLst>
        </pc:spChg>
        <pc:spChg chg="mod">
          <ac:chgData name="Jonathan Sayles" userId="049f7ab8f1d47e49" providerId="LiveId" clId="{C650DDA8-2F56-4257-B728-51ECCDDB692C}" dt="2025-08-08T02:47:48.119" v="2848" actId="1036"/>
          <ac:spMkLst>
            <pc:docMk/>
            <pc:sldMk cId="0" sldId="1187"/>
            <ac:spMk id="115718" creationId="{D10F18B6-9E92-0291-8ECF-4C1CEB92F077}"/>
          </ac:spMkLst>
        </pc:spChg>
        <pc:picChg chg="mod">
          <ac:chgData name="Jonathan Sayles" userId="049f7ab8f1d47e49" providerId="LiveId" clId="{C650DDA8-2F56-4257-B728-51ECCDDB692C}" dt="2025-08-08T02:47:31.629" v="2841" actId="1076"/>
          <ac:picMkLst>
            <pc:docMk/>
            <pc:sldMk cId="0" sldId="1187"/>
            <ac:picMk id="115716" creationId="{8B5F2B12-B1B1-909B-6193-3D494F6DEB36}"/>
          </ac:picMkLst>
        </pc:picChg>
        <pc:picChg chg="mod">
          <ac:chgData name="Jonathan Sayles" userId="049f7ab8f1d47e49" providerId="LiveId" clId="{C650DDA8-2F56-4257-B728-51ECCDDB692C}" dt="2025-08-08T02:47:39.201" v="2842" actId="1076"/>
          <ac:picMkLst>
            <pc:docMk/>
            <pc:sldMk cId="0" sldId="1187"/>
            <ac:picMk id="115717" creationId="{BE8BA58F-B4E9-6D35-10DA-0502A9C16465}"/>
          </ac:picMkLst>
        </pc:picChg>
        <pc:picChg chg="mod">
          <ac:chgData name="Jonathan Sayles" userId="049f7ab8f1d47e49" providerId="LiveId" clId="{C650DDA8-2F56-4257-B728-51ECCDDB692C}" dt="2025-08-08T02:47:48.119" v="2848" actId="1036"/>
          <ac:picMkLst>
            <pc:docMk/>
            <pc:sldMk cId="0" sldId="1187"/>
            <ac:picMk id="115719" creationId="{9BA85E6E-4A83-D8D3-79B1-38F820DA8224}"/>
          </ac:picMkLst>
        </pc:picChg>
        <pc:picChg chg="mod">
          <ac:chgData name="Jonathan Sayles" userId="049f7ab8f1d47e49" providerId="LiveId" clId="{C650DDA8-2F56-4257-B728-51ECCDDB692C}" dt="2025-08-08T02:48:00.915" v="2852" actId="1076"/>
          <ac:picMkLst>
            <pc:docMk/>
            <pc:sldMk cId="0" sldId="1187"/>
            <ac:picMk id="115720" creationId="{5711871B-CDAB-F73F-C831-6EAB54BC0C8E}"/>
          </ac:picMkLst>
        </pc:picChg>
      </pc:sldChg>
      <pc:sldChg chg="modSp mod">
        <pc:chgData name="Jonathan Sayles" userId="049f7ab8f1d47e49" providerId="LiveId" clId="{C650DDA8-2F56-4257-B728-51ECCDDB692C}" dt="2025-08-08T02:49:10.878" v="2861" actId="113"/>
        <pc:sldMkLst>
          <pc:docMk/>
          <pc:sldMk cId="0" sldId="1188"/>
        </pc:sldMkLst>
        <pc:spChg chg="mod">
          <ac:chgData name="Jonathan Sayles" userId="049f7ab8f1d47e49" providerId="LiveId" clId="{C650DDA8-2F56-4257-B728-51ECCDDB692C}" dt="2025-08-08T02:49:10.878" v="2861" actId="113"/>
          <ac:spMkLst>
            <pc:docMk/>
            <pc:sldMk cId="0" sldId="1188"/>
            <ac:spMk id="116738" creationId="{9427E735-F522-AC4C-EFAF-F19095D7EA20}"/>
          </ac:spMkLst>
        </pc:spChg>
        <pc:spChg chg="mod">
          <ac:chgData name="Jonathan Sayles" userId="049f7ab8f1d47e49" providerId="LiveId" clId="{C650DDA8-2F56-4257-B728-51ECCDDB692C}" dt="2025-08-08T02:49:00.060" v="2860" actId="20577"/>
          <ac:spMkLst>
            <pc:docMk/>
            <pc:sldMk cId="0" sldId="1188"/>
            <ac:spMk id="116739" creationId="{D15C7402-9513-DBE9-A921-76C31C31AD59}"/>
          </ac:spMkLst>
        </pc:spChg>
      </pc:sldChg>
      <pc:sldChg chg="addSp modSp mod modNotesTx">
        <pc:chgData name="Jonathan Sayles" userId="049f7ab8f1d47e49" providerId="LiveId" clId="{C650DDA8-2F56-4257-B728-51ECCDDB692C}" dt="2025-08-08T02:53:19.085" v="3004" actId="5793"/>
        <pc:sldMkLst>
          <pc:docMk/>
          <pc:sldMk cId="0" sldId="1189"/>
        </pc:sldMkLst>
        <pc:spChg chg="mod">
          <ac:chgData name="Jonathan Sayles" userId="049f7ab8f1d47e49" providerId="LiveId" clId="{C650DDA8-2F56-4257-B728-51ECCDDB692C}" dt="2025-08-08T02:53:19.085" v="3004" actId="5793"/>
          <ac:spMkLst>
            <pc:docMk/>
            <pc:sldMk cId="0" sldId="1189"/>
            <ac:spMk id="118787" creationId="{3164173B-DD31-0C5F-EAFD-7BDCB7ABAA7F}"/>
          </ac:spMkLst>
        </pc:spChg>
        <pc:spChg chg="mod">
          <ac:chgData name="Jonathan Sayles" userId="049f7ab8f1d47e49" providerId="LiveId" clId="{C650DDA8-2F56-4257-B728-51ECCDDB692C}" dt="2025-08-08T02:52:57.498" v="2987" actId="14100"/>
          <ac:spMkLst>
            <pc:docMk/>
            <pc:sldMk cId="0" sldId="1189"/>
            <ac:spMk id="118788" creationId="{2B424767-1B9E-DAD0-B001-AEDBE92669E8}"/>
          </ac:spMkLst>
        </pc:spChg>
        <pc:spChg chg="mod">
          <ac:chgData name="Jonathan Sayles" userId="049f7ab8f1d47e49" providerId="LiveId" clId="{C650DDA8-2F56-4257-B728-51ECCDDB692C}" dt="2025-08-08T02:51:50.286" v="2970" actId="1038"/>
          <ac:spMkLst>
            <pc:docMk/>
            <pc:sldMk cId="0" sldId="1189"/>
            <ac:spMk id="118790" creationId="{C7CE1545-422D-7219-AAB5-5FBD1638A77C}"/>
          </ac:spMkLst>
        </pc:spChg>
        <pc:spChg chg="mod">
          <ac:chgData name="Jonathan Sayles" userId="049f7ab8f1d47e49" providerId="LiveId" clId="{C650DDA8-2F56-4257-B728-51ECCDDB692C}" dt="2025-08-08T02:51:03.334" v="2907" actId="1038"/>
          <ac:spMkLst>
            <pc:docMk/>
            <pc:sldMk cId="0" sldId="1189"/>
            <ac:spMk id="118791" creationId="{28F65EE1-1DDC-9F14-9399-3AA5B7FC713F}"/>
          </ac:spMkLst>
        </pc:spChg>
        <pc:spChg chg="mod">
          <ac:chgData name="Jonathan Sayles" userId="049f7ab8f1d47e49" providerId="LiveId" clId="{C650DDA8-2F56-4257-B728-51ECCDDB692C}" dt="2025-08-08T02:51:03.334" v="2907" actId="1038"/>
          <ac:spMkLst>
            <pc:docMk/>
            <pc:sldMk cId="0" sldId="1189"/>
            <ac:spMk id="118792" creationId="{EC82F896-91E4-C771-646D-F9ECE084A024}"/>
          </ac:spMkLst>
        </pc:spChg>
        <pc:spChg chg="mod">
          <ac:chgData name="Jonathan Sayles" userId="049f7ab8f1d47e49" providerId="LiveId" clId="{C650DDA8-2F56-4257-B728-51ECCDDB692C}" dt="2025-08-08T02:51:03.334" v="2907" actId="1038"/>
          <ac:spMkLst>
            <pc:docMk/>
            <pc:sldMk cId="0" sldId="1189"/>
            <ac:spMk id="118793" creationId="{695048ED-7E08-34DF-108B-71318BCDE4E8}"/>
          </ac:spMkLst>
        </pc:spChg>
        <pc:picChg chg="mod">
          <ac:chgData name="Jonathan Sayles" userId="049f7ab8f1d47e49" providerId="LiveId" clId="{C650DDA8-2F56-4257-B728-51ECCDDB692C}" dt="2025-08-08T02:51:50.286" v="2970" actId="1038"/>
          <ac:picMkLst>
            <pc:docMk/>
            <pc:sldMk cId="0" sldId="1189"/>
            <ac:picMk id="406530" creationId="{4211496C-58EC-D480-0A11-D7EA3A53C21E}"/>
          </ac:picMkLst>
        </pc:picChg>
        <pc:picChg chg="mod">
          <ac:chgData name="Jonathan Sayles" userId="049f7ab8f1d47e49" providerId="LiveId" clId="{C650DDA8-2F56-4257-B728-51ECCDDB692C}" dt="2025-08-08T02:51:03.334" v="2907" actId="1038"/>
          <ac:picMkLst>
            <pc:docMk/>
            <pc:sldMk cId="0" sldId="1189"/>
            <ac:picMk id="406531" creationId="{348BE52C-E2C1-0AE7-930A-95C56EDC5A07}"/>
          </ac:picMkLst>
        </pc:picChg>
        <pc:picChg chg="mod">
          <ac:chgData name="Jonathan Sayles" userId="049f7ab8f1d47e49" providerId="LiveId" clId="{C650DDA8-2F56-4257-B728-51ECCDDB692C}" dt="2025-08-08T02:51:10.120" v="2908" actId="1076"/>
          <ac:picMkLst>
            <pc:docMk/>
            <pc:sldMk cId="0" sldId="1189"/>
            <ac:picMk id="406532" creationId="{0FC654B3-CB34-9562-4107-B4CB6D12EF1F}"/>
          </ac:picMkLst>
        </pc:picChg>
        <pc:cxnChg chg="add mod">
          <ac:chgData name="Jonathan Sayles" userId="049f7ab8f1d47e49" providerId="LiveId" clId="{C650DDA8-2F56-4257-B728-51ECCDDB692C}" dt="2025-08-08T02:52:19.516" v="2980" actId="692"/>
          <ac:cxnSpMkLst>
            <pc:docMk/>
            <pc:sldMk cId="0" sldId="1189"/>
            <ac:cxnSpMk id="3" creationId="{D641F49D-E5F4-45E0-AB9B-EF01F5F5E215}"/>
          </ac:cxnSpMkLst>
        </pc:cxnChg>
      </pc:sldChg>
      <pc:sldChg chg="modSp mod">
        <pc:chgData name="Jonathan Sayles" userId="049f7ab8f1d47e49" providerId="LiveId" clId="{C650DDA8-2F56-4257-B728-51ECCDDB692C}" dt="2025-08-08T02:55:26.123" v="3040" actId="692"/>
        <pc:sldMkLst>
          <pc:docMk/>
          <pc:sldMk cId="0" sldId="1190"/>
        </pc:sldMkLst>
        <pc:spChg chg="mod">
          <ac:chgData name="Jonathan Sayles" userId="049f7ab8f1d47e49" providerId="LiveId" clId="{C650DDA8-2F56-4257-B728-51ECCDDB692C}" dt="2025-08-08T02:53:29.829" v="3005" actId="1076"/>
          <ac:spMkLst>
            <pc:docMk/>
            <pc:sldMk cId="0" sldId="1190"/>
            <ac:spMk id="120834" creationId="{F6EF50F2-7655-2392-932C-DB1A46949E5E}"/>
          </ac:spMkLst>
        </pc:spChg>
        <pc:spChg chg="mod">
          <ac:chgData name="Jonathan Sayles" userId="049f7ab8f1d47e49" providerId="LiveId" clId="{C650DDA8-2F56-4257-B728-51ECCDDB692C}" dt="2025-08-08T02:54:16.573" v="3027" actId="2711"/>
          <ac:spMkLst>
            <pc:docMk/>
            <pc:sldMk cId="0" sldId="1190"/>
            <ac:spMk id="120836" creationId="{0FFCA880-1AD3-1D6A-0759-7028ECC6C9C6}"/>
          </ac:spMkLst>
        </pc:spChg>
        <pc:spChg chg="mod">
          <ac:chgData name="Jonathan Sayles" userId="049f7ab8f1d47e49" providerId="LiveId" clId="{C650DDA8-2F56-4257-B728-51ECCDDB692C}" dt="2025-08-08T02:55:17.971" v="3038" actId="1076"/>
          <ac:spMkLst>
            <pc:docMk/>
            <pc:sldMk cId="0" sldId="1190"/>
            <ac:spMk id="120838" creationId="{566C2AAA-F509-163E-F215-EA725B5BB036}"/>
          </ac:spMkLst>
        </pc:spChg>
        <pc:picChg chg="mod">
          <ac:chgData name="Jonathan Sayles" userId="049f7ab8f1d47e49" providerId="LiveId" clId="{C650DDA8-2F56-4257-B728-51ECCDDB692C}" dt="2025-08-08T02:54:04.324" v="3024" actId="1076"/>
          <ac:picMkLst>
            <pc:docMk/>
            <pc:sldMk cId="0" sldId="1190"/>
            <ac:picMk id="120835" creationId="{B2E14613-40CB-0738-2622-F33EAA3FB56D}"/>
          </ac:picMkLst>
        </pc:picChg>
        <pc:picChg chg="mod">
          <ac:chgData name="Jonathan Sayles" userId="049f7ab8f1d47e49" providerId="LiveId" clId="{C650DDA8-2F56-4257-B728-51ECCDDB692C}" dt="2025-08-08T02:55:26.123" v="3040" actId="692"/>
          <ac:picMkLst>
            <pc:docMk/>
            <pc:sldMk cId="0" sldId="1190"/>
            <ac:picMk id="120837" creationId="{0DBC8183-0844-776B-F2CB-1C05AA7A7FC1}"/>
          </ac:picMkLst>
        </pc:picChg>
        <pc:picChg chg="mod">
          <ac:chgData name="Jonathan Sayles" userId="049f7ab8f1d47e49" providerId="LiveId" clId="{C650DDA8-2F56-4257-B728-51ECCDDB692C}" dt="2025-08-08T02:54:27.011" v="3028" actId="692"/>
          <ac:picMkLst>
            <pc:docMk/>
            <pc:sldMk cId="0" sldId="1190"/>
            <ac:picMk id="120839" creationId="{A3048EBA-41A9-22F5-89B9-C78A902CAB4D}"/>
          </ac:picMkLst>
        </pc:picChg>
      </pc:sldChg>
      <pc:sldChg chg="modSp mod">
        <pc:chgData name="Jonathan Sayles" userId="049f7ab8f1d47e49" providerId="LiveId" clId="{C650DDA8-2F56-4257-B728-51ECCDDB692C}" dt="2025-08-06T18:08:28.043" v="116" actId="113"/>
        <pc:sldMkLst>
          <pc:docMk/>
          <pc:sldMk cId="0" sldId="1191"/>
        </pc:sldMkLst>
        <pc:spChg chg="mod">
          <ac:chgData name="Jonathan Sayles" userId="049f7ab8f1d47e49" providerId="LiveId" clId="{C650DDA8-2F56-4257-B728-51ECCDDB692C}" dt="2025-08-06T18:07:32.137" v="88" actId="1036"/>
          <ac:spMkLst>
            <pc:docMk/>
            <pc:sldMk cId="0" sldId="1191"/>
            <ac:spMk id="38918" creationId="{9B202BA8-3561-9041-708B-BC2A8731C1A3}"/>
          </ac:spMkLst>
        </pc:spChg>
        <pc:spChg chg="mod">
          <ac:chgData name="Jonathan Sayles" userId="049f7ab8f1d47e49" providerId="LiveId" clId="{C650DDA8-2F56-4257-B728-51ECCDDB692C}" dt="2025-08-06T18:08:28.043" v="116" actId="113"/>
          <ac:spMkLst>
            <pc:docMk/>
            <pc:sldMk cId="0" sldId="1191"/>
            <ac:spMk id="2297859" creationId="{EB32940A-CA5F-8F68-9B52-AAD2D1FD7814}"/>
          </ac:spMkLst>
        </pc:spChg>
        <pc:picChg chg="mod">
          <ac:chgData name="Jonathan Sayles" userId="049f7ab8f1d47e49" providerId="LiveId" clId="{C650DDA8-2F56-4257-B728-51ECCDDB692C}" dt="2025-08-06T18:07:41.149" v="90" actId="692"/>
          <ac:picMkLst>
            <pc:docMk/>
            <pc:sldMk cId="0" sldId="1191"/>
            <ac:picMk id="47107" creationId="{78420A26-A60F-7C5D-C28F-F947B7A49D33}"/>
          </ac:picMkLst>
        </pc:picChg>
      </pc:sldChg>
      <pc:sldChg chg="modSp mod">
        <pc:chgData name="Jonathan Sayles" userId="049f7ab8f1d47e49" providerId="LiveId" clId="{C650DDA8-2F56-4257-B728-51ECCDDB692C}" dt="2025-08-06T18:07:04.720" v="84" actId="1035"/>
        <pc:sldMkLst>
          <pc:docMk/>
          <pc:sldMk cId="0" sldId="1192"/>
        </pc:sldMkLst>
        <pc:spChg chg="mod">
          <ac:chgData name="Jonathan Sayles" userId="049f7ab8f1d47e49" providerId="LiveId" clId="{C650DDA8-2F56-4257-B728-51ECCDDB692C}" dt="2025-08-06T18:06:50.806" v="83" actId="1038"/>
          <ac:spMkLst>
            <pc:docMk/>
            <pc:sldMk cId="0" sldId="1192"/>
            <ac:spMk id="7" creationId="{2BBE6339-2BAC-F826-19ED-599F41334D5E}"/>
          </ac:spMkLst>
        </pc:spChg>
        <pc:spChg chg="mod">
          <ac:chgData name="Jonathan Sayles" userId="049f7ab8f1d47e49" providerId="LiveId" clId="{C650DDA8-2F56-4257-B728-51ECCDDB692C}" dt="2025-08-06T18:05:57.415" v="59" actId="1076"/>
          <ac:spMkLst>
            <pc:docMk/>
            <pc:sldMk cId="0" sldId="1192"/>
            <ac:spMk id="45059" creationId="{9EFC2E02-3F36-1F5A-F2A6-E5B117FA1A90}"/>
          </ac:spMkLst>
        </pc:spChg>
        <pc:spChg chg="mod">
          <ac:chgData name="Jonathan Sayles" userId="049f7ab8f1d47e49" providerId="LiveId" clId="{C650DDA8-2F56-4257-B728-51ECCDDB692C}" dt="2025-08-06T18:06:50.806" v="83" actId="1038"/>
          <ac:spMkLst>
            <pc:docMk/>
            <pc:sldMk cId="0" sldId="1192"/>
            <ac:spMk id="45061" creationId="{F03E7E11-1350-5BD4-5889-CA132F988801}"/>
          </ac:spMkLst>
        </pc:spChg>
        <pc:spChg chg="mod">
          <ac:chgData name="Jonathan Sayles" userId="049f7ab8f1d47e49" providerId="LiveId" clId="{C650DDA8-2F56-4257-B728-51ECCDDB692C}" dt="2025-08-06T18:07:04.720" v="84" actId="1035"/>
          <ac:spMkLst>
            <pc:docMk/>
            <pc:sldMk cId="0" sldId="1192"/>
            <ac:spMk id="45062" creationId="{63E0EF89-6778-8F77-5FC7-E546A3A2EAFD}"/>
          </ac:spMkLst>
        </pc:spChg>
        <pc:spChg chg="mod">
          <ac:chgData name="Jonathan Sayles" userId="049f7ab8f1d47e49" providerId="LiveId" clId="{C650DDA8-2F56-4257-B728-51ECCDDB692C}" dt="2025-08-06T18:05:50.372" v="58" actId="1076"/>
          <ac:spMkLst>
            <pc:docMk/>
            <pc:sldMk cId="0" sldId="1192"/>
            <ac:spMk id="1991682" creationId="{EDE9825D-A8BA-2F10-7CA0-4066B5B3FF86}"/>
          </ac:spMkLst>
        </pc:spChg>
        <pc:picChg chg="mod">
          <ac:chgData name="Jonathan Sayles" userId="049f7ab8f1d47e49" providerId="LiveId" clId="{C650DDA8-2F56-4257-B728-51ECCDDB692C}" dt="2025-08-06T18:07:04.720" v="84" actId="1035"/>
          <ac:picMkLst>
            <pc:docMk/>
            <pc:sldMk cId="0" sldId="1192"/>
            <ac:picMk id="144386" creationId="{751AD868-305D-DCD5-B6BD-432FE52C5EA8}"/>
          </ac:picMkLst>
        </pc:picChg>
      </pc:sldChg>
      <pc:sldChg chg="modSp mod">
        <pc:chgData name="Jonathan Sayles" userId="049f7ab8f1d47e49" providerId="LiveId" clId="{C650DDA8-2F56-4257-B728-51ECCDDB692C}" dt="2025-08-06T18:09:04.603" v="120" actId="14100"/>
        <pc:sldMkLst>
          <pc:docMk/>
          <pc:sldMk cId="0" sldId="1193"/>
        </pc:sldMkLst>
        <pc:spChg chg="mod">
          <ac:chgData name="Jonathan Sayles" userId="049f7ab8f1d47e49" providerId="LiveId" clId="{C650DDA8-2F56-4257-B728-51ECCDDB692C}" dt="2025-08-06T18:09:04.603" v="120" actId="14100"/>
          <ac:spMkLst>
            <pc:docMk/>
            <pc:sldMk cId="0" sldId="1193"/>
            <ac:spMk id="2297859" creationId="{C6829BFF-76EF-43C4-3D0B-AD4BB7B753D7}"/>
          </ac:spMkLst>
        </pc:spChg>
      </pc:sldChg>
      <pc:sldChg chg="modSp mod">
        <pc:chgData name="Jonathan Sayles" userId="049f7ab8f1d47e49" providerId="LiveId" clId="{C650DDA8-2F56-4257-B728-51ECCDDB692C}" dt="2025-08-08T02:57:28.767" v="3181" actId="403"/>
        <pc:sldMkLst>
          <pc:docMk/>
          <pc:sldMk cId="0" sldId="1194"/>
        </pc:sldMkLst>
        <pc:spChg chg="mod">
          <ac:chgData name="Jonathan Sayles" userId="049f7ab8f1d47e49" providerId="LiveId" clId="{C650DDA8-2F56-4257-B728-51ECCDDB692C}" dt="2025-08-08T02:57:28.767" v="3181" actId="403"/>
          <ac:spMkLst>
            <pc:docMk/>
            <pc:sldMk cId="0" sldId="1194"/>
            <ac:spMk id="2023427" creationId="{CDF9AC69-4949-F949-ED74-D9E9420AD7DD}"/>
          </ac:spMkLst>
        </pc:spChg>
        <pc:picChg chg="mod">
          <ac:chgData name="Jonathan Sayles" userId="049f7ab8f1d47e49" providerId="LiveId" clId="{C650DDA8-2F56-4257-B728-51ECCDDB692C}" dt="2025-08-08T02:56:43.384" v="3052" actId="167"/>
          <ac:picMkLst>
            <pc:docMk/>
            <pc:sldMk cId="0" sldId="1194"/>
            <ac:picMk id="122884" creationId="{7FFE9B62-8233-6E6F-889B-5A6AA61E3BBE}"/>
          </ac:picMkLst>
        </pc:picChg>
      </pc:sldChg>
      <pc:sldChg chg="modSp mod">
        <pc:chgData name="Jonathan Sayles" userId="049f7ab8f1d47e49" providerId="LiveId" clId="{C650DDA8-2F56-4257-B728-51ECCDDB692C}" dt="2025-08-08T02:59:44.111" v="3258" actId="403"/>
        <pc:sldMkLst>
          <pc:docMk/>
          <pc:sldMk cId="0" sldId="1195"/>
        </pc:sldMkLst>
        <pc:spChg chg="mod">
          <ac:chgData name="Jonathan Sayles" userId="049f7ab8f1d47e49" providerId="LiveId" clId="{C650DDA8-2F56-4257-B728-51ECCDDB692C}" dt="2025-08-08T02:57:41.652" v="3182" actId="1076"/>
          <ac:spMkLst>
            <pc:docMk/>
            <pc:sldMk cId="0" sldId="1195"/>
            <ac:spMk id="123906" creationId="{90DA69D7-D56E-AD14-0308-4D5752BD05DD}"/>
          </ac:spMkLst>
        </pc:spChg>
        <pc:spChg chg="mod">
          <ac:chgData name="Jonathan Sayles" userId="049f7ab8f1d47e49" providerId="LiveId" clId="{C650DDA8-2F56-4257-B728-51ECCDDB692C}" dt="2025-08-08T02:59:44.111" v="3258" actId="403"/>
          <ac:spMkLst>
            <pc:docMk/>
            <pc:sldMk cId="0" sldId="1195"/>
            <ac:spMk id="123910" creationId="{4A060024-55ED-24F8-CA70-724A3FA25426}"/>
          </ac:spMkLst>
        </pc:spChg>
        <pc:spChg chg="mod">
          <ac:chgData name="Jonathan Sayles" userId="049f7ab8f1d47e49" providerId="LiveId" clId="{C650DDA8-2F56-4257-B728-51ECCDDB692C}" dt="2025-08-08T02:59:21.894" v="3252" actId="14100"/>
          <ac:spMkLst>
            <pc:docMk/>
            <pc:sldMk cId="0" sldId="1195"/>
            <ac:spMk id="2237443" creationId="{1EF3FB8B-6863-5DEA-CE92-7176C80D2E85}"/>
          </ac:spMkLst>
        </pc:spChg>
        <pc:picChg chg="mod">
          <ac:chgData name="Jonathan Sayles" userId="049f7ab8f1d47e49" providerId="LiveId" clId="{C650DDA8-2F56-4257-B728-51ECCDDB692C}" dt="2025-08-08T02:58:23.281" v="3207" actId="1038"/>
          <ac:picMkLst>
            <pc:docMk/>
            <pc:sldMk cId="0" sldId="1195"/>
            <ac:picMk id="123908" creationId="{32203986-03A9-819C-5EF7-8B47083831AA}"/>
          </ac:picMkLst>
        </pc:picChg>
        <pc:picChg chg="mod">
          <ac:chgData name="Jonathan Sayles" userId="049f7ab8f1d47e49" providerId="LiveId" clId="{C650DDA8-2F56-4257-B728-51ECCDDB692C}" dt="2025-08-08T02:59:28.737" v="3253" actId="14100"/>
          <ac:picMkLst>
            <pc:docMk/>
            <pc:sldMk cId="0" sldId="1195"/>
            <ac:picMk id="123909" creationId="{963132ED-DDAC-AE21-2C82-DE4E02D1B55B}"/>
          </ac:picMkLst>
        </pc:picChg>
        <pc:picChg chg="mod">
          <ac:chgData name="Jonathan Sayles" userId="049f7ab8f1d47e49" providerId="LiveId" clId="{C650DDA8-2F56-4257-B728-51ECCDDB692C}" dt="2025-08-08T02:58:23.281" v="3207" actId="1038"/>
          <ac:picMkLst>
            <pc:docMk/>
            <pc:sldMk cId="0" sldId="1195"/>
            <ac:picMk id="123911" creationId="{62652366-7C33-4ECD-FFD2-3B3468D2B807}"/>
          </ac:picMkLst>
        </pc:picChg>
      </pc:sldChg>
      <pc:sldChg chg="modSp mod">
        <pc:chgData name="Jonathan Sayles" userId="049f7ab8f1d47e49" providerId="LiveId" clId="{C650DDA8-2F56-4257-B728-51ECCDDB692C}" dt="2025-08-08T03:00:15.631" v="3273" actId="20577"/>
        <pc:sldMkLst>
          <pc:docMk/>
          <pc:sldMk cId="0" sldId="1198"/>
        </pc:sldMkLst>
        <pc:spChg chg="mod">
          <ac:chgData name="Jonathan Sayles" userId="049f7ab8f1d47e49" providerId="LiveId" clId="{C650DDA8-2F56-4257-B728-51ECCDDB692C}" dt="2025-08-08T03:00:15.631" v="3273" actId="20577"/>
          <ac:spMkLst>
            <pc:docMk/>
            <pc:sldMk cId="0" sldId="1198"/>
            <ac:spMk id="2803716" creationId="{B019F642-B777-017C-1F23-F51B6B590572}"/>
          </ac:spMkLst>
        </pc:spChg>
      </pc:sldChg>
      <pc:sldChg chg="modSp mod">
        <pc:chgData name="Jonathan Sayles" userId="049f7ab8f1d47e49" providerId="LiveId" clId="{C650DDA8-2F56-4257-B728-51ECCDDB692C}" dt="2025-08-08T03:02:21.573" v="3342" actId="20577"/>
        <pc:sldMkLst>
          <pc:docMk/>
          <pc:sldMk cId="0" sldId="1199"/>
        </pc:sldMkLst>
        <pc:spChg chg="mod">
          <ac:chgData name="Jonathan Sayles" userId="049f7ab8f1d47e49" providerId="LiveId" clId="{C650DDA8-2F56-4257-B728-51ECCDDB692C}" dt="2025-08-08T03:01:03.241" v="3302" actId="14100"/>
          <ac:spMkLst>
            <pc:docMk/>
            <pc:sldMk cId="0" sldId="1199"/>
            <ac:spMk id="126978" creationId="{724BC343-EC7C-3D94-3027-8FD4E534AFDB}"/>
          </ac:spMkLst>
        </pc:spChg>
        <pc:spChg chg="mod">
          <ac:chgData name="Jonathan Sayles" userId="049f7ab8f1d47e49" providerId="LiveId" clId="{C650DDA8-2F56-4257-B728-51ECCDDB692C}" dt="2025-08-08T03:02:21.573" v="3342" actId="20577"/>
          <ac:spMkLst>
            <pc:docMk/>
            <pc:sldMk cId="0" sldId="1199"/>
            <ac:spMk id="126979" creationId="{2646868C-7708-5B27-B3F6-8EAC8E6D487A}"/>
          </ac:spMkLst>
        </pc:spChg>
        <pc:spChg chg="mod">
          <ac:chgData name="Jonathan Sayles" userId="049f7ab8f1d47e49" providerId="LiveId" clId="{C650DDA8-2F56-4257-B728-51ECCDDB692C}" dt="2025-08-08T03:00:39.938" v="3298" actId="1038"/>
          <ac:spMkLst>
            <pc:docMk/>
            <pc:sldMk cId="0" sldId="1199"/>
            <ac:spMk id="126980" creationId="{B0D124DB-5C87-DFB1-6A8F-3CB52B46C716}"/>
          </ac:spMkLst>
        </pc:spChg>
        <pc:spChg chg="mod">
          <ac:chgData name="Jonathan Sayles" userId="049f7ab8f1d47e49" providerId="LiveId" clId="{C650DDA8-2F56-4257-B728-51ECCDDB692C}" dt="2025-08-08T03:00:39.938" v="3298" actId="1038"/>
          <ac:spMkLst>
            <pc:docMk/>
            <pc:sldMk cId="0" sldId="1199"/>
            <ac:spMk id="126983" creationId="{D0C6A383-0709-42DF-AD33-DBD992259398}"/>
          </ac:spMkLst>
        </pc:spChg>
        <pc:picChg chg="mod">
          <ac:chgData name="Jonathan Sayles" userId="049f7ab8f1d47e49" providerId="LiveId" clId="{C650DDA8-2F56-4257-B728-51ECCDDB692C}" dt="2025-08-08T03:00:39.938" v="3298" actId="1038"/>
          <ac:picMkLst>
            <pc:docMk/>
            <pc:sldMk cId="0" sldId="1199"/>
            <ac:picMk id="365570" creationId="{D289E2CE-792B-8FBA-8D4E-D3B8391D4C3D}"/>
          </ac:picMkLst>
        </pc:picChg>
        <pc:picChg chg="mod">
          <ac:chgData name="Jonathan Sayles" userId="049f7ab8f1d47e49" providerId="LiveId" clId="{C650DDA8-2F56-4257-B728-51ECCDDB692C}" dt="2025-08-08T03:00:39.938" v="3298" actId="1038"/>
          <ac:picMkLst>
            <pc:docMk/>
            <pc:sldMk cId="0" sldId="1199"/>
            <ac:picMk id="365571" creationId="{8374AC49-432B-BBF1-F7E2-938F374BFBF2}"/>
          </ac:picMkLst>
        </pc:picChg>
      </pc:sldChg>
      <pc:sldChg chg="modSp mod">
        <pc:chgData name="Jonathan Sayles" userId="049f7ab8f1d47e49" providerId="LiveId" clId="{C650DDA8-2F56-4257-B728-51ECCDDB692C}" dt="2025-08-08T03:04:02.210" v="3381" actId="14100"/>
        <pc:sldMkLst>
          <pc:docMk/>
          <pc:sldMk cId="0" sldId="1200"/>
        </pc:sldMkLst>
        <pc:spChg chg="mod">
          <ac:chgData name="Jonathan Sayles" userId="049f7ab8f1d47e49" providerId="LiveId" clId="{C650DDA8-2F56-4257-B728-51ECCDDB692C}" dt="2025-08-08T03:04:02.210" v="3381" actId="14100"/>
          <ac:spMkLst>
            <pc:docMk/>
            <pc:sldMk cId="0" sldId="1200"/>
            <ac:spMk id="2" creationId="{9E7DE8B3-980E-15AB-6E9E-88E1AA4F23B8}"/>
          </ac:spMkLst>
        </pc:spChg>
        <pc:spChg chg="mod">
          <ac:chgData name="Jonathan Sayles" userId="049f7ab8f1d47e49" providerId="LiveId" clId="{C650DDA8-2F56-4257-B728-51ECCDDB692C}" dt="2025-08-08T03:03:16.871" v="3364" actId="1076"/>
          <ac:spMkLst>
            <pc:docMk/>
            <pc:sldMk cId="0" sldId="1200"/>
            <ac:spMk id="129028" creationId="{EC978CE1-842B-238E-F75C-2548B1F36397}"/>
          </ac:spMkLst>
        </pc:spChg>
        <pc:spChg chg="mod">
          <ac:chgData name="Jonathan Sayles" userId="049f7ab8f1d47e49" providerId="LiveId" clId="{C650DDA8-2F56-4257-B728-51ECCDDB692C}" dt="2025-08-08T03:02:36.138" v="3345" actId="14100"/>
          <ac:spMkLst>
            <pc:docMk/>
            <pc:sldMk cId="0" sldId="1200"/>
            <ac:spMk id="2805763" creationId="{E0F1257F-9A0D-AA29-A845-C13123E9C7B5}"/>
          </ac:spMkLst>
        </pc:spChg>
      </pc:sldChg>
      <pc:sldChg chg="modSp mod">
        <pc:chgData name="Jonathan Sayles" userId="049f7ab8f1d47e49" providerId="LiveId" clId="{C650DDA8-2F56-4257-B728-51ECCDDB692C}" dt="2025-08-07T20:08:48.511" v="1127" actId="113"/>
        <pc:sldMkLst>
          <pc:docMk/>
          <pc:sldMk cId="0" sldId="1202"/>
        </pc:sldMkLst>
        <pc:spChg chg="mod">
          <ac:chgData name="Jonathan Sayles" userId="049f7ab8f1d47e49" providerId="LiveId" clId="{C650DDA8-2F56-4257-B728-51ECCDDB692C}" dt="2025-08-07T20:07:08.192" v="1081" actId="14100"/>
          <ac:spMkLst>
            <pc:docMk/>
            <pc:sldMk cId="0" sldId="1202"/>
            <ac:spMk id="75780" creationId="{E82E8B13-2A6C-FCDC-EBAD-588AB184E3A5}"/>
          </ac:spMkLst>
        </pc:spChg>
        <pc:spChg chg="mod">
          <ac:chgData name="Jonathan Sayles" userId="049f7ab8f1d47e49" providerId="LiveId" clId="{C650DDA8-2F56-4257-B728-51ECCDDB692C}" dt="2025-08-07T20:07:46.554" v="1091" actId="1038"/>
          <ac:spMkLst>
            <pc:docMk/>
            <pc:sldMk cId="0" sldId="1202"/>
            <ac:spMk id="75782" creationId="{4761D7D7-65FD-5576-ABFB-2F8FDB6509D1}"/>
          </ac:spMkLst>
        </pc:spChg>
        <pc:spChg chg="mod">
          <ac:chgData name="Jonathan Sayles" userId="049f7ab8f1d47e49" providerId="LiveId" clId="{C650DDA8-2F56-4257-B728-51ECCDDB692C}" dt="2025-08-07T20:07:46.554" v="1091" actId="1038"/>
          <ac:spMkLst>
            <pc:docMk/>
            <pc:sldMk cId="0" sldId="1202"/>
            <ac:spMk id="75783" creationId="{FA473A12-D82F-1317-C701-9D3610E63780}"/>
          </ac:spMkLst>
        </pc:spChg>
        <pc:spChg chg="mod">
          <ac:chgData name="Jonathan Sayles" userId="049f7ab8f1d47e49" providerId="LiveId" clId="{C650DDA8-2F56-4257-B728-51ECCDDB692C}" dt="2025-08-07T20:08:48.511" v="1127" actId="113"/>
          <ac:spMkLst>
            <pc:docMk/>
            <pc:sldMk cId="0" sldId="1202"/>
            <ac:spMk id="1868806" creationId="{1A0FF31E-FCC9-A1AE-C58E-8FE5308DA7C6}"/>
          </ac:spMkLst>
        </pc:spChg>
        <pc:grpChg chg="mod">
          <ac:chgData name="Jonathan Sayles" userId="049f7ab8f1d47e49" providerId="LiveId" clId="{C650DDA8-2F56-4257-B728-51ECCDDB692C}" dt="2025-08-07T20:07:46.554" v="1091" actId="1038"/>
          <ac:grpSpMkLst>
            <pc:docMk/>
            <pc:sldMk cId="0" sldId="1202"/>
            <ac:grpSpMk id="75779" creationId="{FA35ED82-52FB-6845-CF1F-AFCABCFC0A6E}"/>
          </ac:grpSpMkLst>
        </pc:grpChg>
        <pc:picChg chg="mod">
          <ac:chgData name="Jonathan Sayles" userId="049f7ab8f1d47e49" providerId="LiveId" clId="{C650DDA8-2F56-4257-B728-51ECCDDB692C}" dt="2025-08-07T20:07:46.554" v="1091" actId="1038"/>
          <ac:picMkLst>
            <pc:docMk/>
            <pc:sldMk cId="0" sldId="1202"/>
            <ac:picMk id="75781" creationId="{465F6BE4-7969-C85D-43F6-1492E6750D87}"/>
          </ac:picMkLst>
        </pc:picChg>
      </pc:sldChg>
      <pc:sldChg chg="addSp delSp modSp mod">
        <pc:chgData name="Jonathan Sayles" userId="049f7ab8f1d47e49" providerId="LiveId" clId="{C650DDA8-2F56-4257-B728-51ECCDDB692C}" dt="2025-08-08T03:01:33.419" v="3325" actId="20577"/>
        <pc:sldMkLst>
          <pc:docMk/>
          <pc:sldMk cId="0" sldId="1203"/>
        </pc:sldMkLst>
        <pc:spChg chg="mod">
          <ac:chgData name="Jonathan Sayles" userId="049f7ab8f1d47e49" providerId="LiveId" clId="{C650DDA8-2F56-4257-B728-51ECCDDB692C}" dt="2025-08-08T03:01:33.419" v="3325" actId="20577"/>
          <ac:spMkLst>
            <pc:docMk/>
            <pc:sldMk cId="0" sldId="1203"/>
            <ac:spMk id="69634" creationId="{9CA3DF4D-9EED-E4D4-ADA8-C4B973055573}"/>
          </ac:spMkLst>
        </pc:spChg>
        <pc:spChg chg="mod">
          <ac:chgData name="Jonathan Sayles" userId="049f7ab8f1d47e49" providerId="LiveId" clId="{C650DDA8-2F56-4257-B728-51ECCDDB692C}" dt="2025-08-07T20:02:52.442" v="984" actId="20577"/>
          <ac:spMkLst>
            <pc:docMk/>
            <pc:sldMk cId="0" sldId="1203"/>
            <ac:spMk id="69635" creationId="{E4918651-FDCB-F586-B6B0-0CEA2B727902}"/>
          </ac:spMkLst>
        </pc:spChg>
        <pc:spChg chg="mod">
          <ac:chgData name="Jonathan Sayles" userId="049f7ab8f1d47e49" providerId="LiveId" clId="{C650DDA8-2F56-4257-B728-51ECCDDB692C}" dt="2025-08-07T20:01:29.948" v="864" actId="692"/>
          <ac:spMkLst>
            <pc:docMk/>
            <pc:sldMk cId="0" sldId="1203"/>
            <ac:spMk id="69638" creationId="{AC686E23-B533-2074-135D-AB635F071481}"/>
          </ac:spMkLst>
        </pc:spChg>
        <pc:picChg chg="mod">
          <ac:chgData name="Jonathan Sayles" userId="049f7ab8f1d47e49" providerId="LiveId" clId="{C650DDA8-2F56-4257-B728-51ECCDDB692C}" dt="2025-08-07T20:01:29.948" v="864" actId="692"/>
          <ac:picMkLst>
            <pc:docMk/>
            <pc:sldMk cId="0" sldId="1203"/>
            <ac:picMk id="69636" creationId="{07127D7D-4783-E17F-FC31-3BBD3DF6660C}"/>
          </ac:picMkLst>
        </pc:picChg>
        <pc:picChg chg="mod">
          <ac:chgData name="Jonathan Sayles" userId="049f7ab8f1d47e49" providerId="LiveId" clId="{C650DDA8-2F56-4257-B728-51ECCDDB692C}" dt="2025-08-07T20:01:59.158" v="869" actId="1076"/>
          <ac:picMkLst>
            <pc:docMk/>
            <pc:sldMk cId="0" sldId="1203"/>
            <ac:picMk id="69637" creationId="{98B2D4B3-43FB-D505-F9C9-ADCC4343980A}"/>
          </ac:picMkLst>
        </pc:picChg>
      </pc:sldChg>
      <pc:sldChg chg="modSp mod modNotesTx">
        <pc:chgData name="Jonathan Sayles" userId="049f7ab8f1d47e49" providerId="LiveId" clId="{C650DDA8-2F56-4257-B728-51ECCDDB692C}" dt="2025-08-07T20:31:49.414" v="1850" actId="20577"/>
        <pc:sldMkLst>
          <pc:docMk/>
          <pc:sldMk cId="0" sldId="1204"/>
        </pc:sldMkLst>
        <pc:spChg chg="mod">
          <ac:chgData name="Jonathan Sayles" userId="049f7ab8f1d47e49" providerId="LiveId" clId="{C650DDA8-2F56-4257-B728-51ECCDDB692C}" dt="2025-08-07T20:31:49.414" v="1850" actId="20577"/>
          <ac:spMkLst>
            <pc:docMk/>
            <pc:sldMk cId="0" sldId="1204"/>
            <ac:spMk id="2" creationId="{7E12838D-1BCC-976A-B6C4-8CB9BF0DE3AB}"/>
          </ac:spMkLst>
        </pc:spChg>
        <pc:spChg chg="mod">
          <ac:chgData name="Jonathan Sayles" userId="049f7ab8f1d47e49" providerId="LiveId" clId="{C650DDA8-2F56-4257-B728-51ECCDDB692C}" dt="2025-08-07T20:31:23.656" v="1840" actId="14100"/>
          <ac:spMkLst>
            <pc:docMk/>
            <pc:sldMk cId="0" sldId="1204"/>
            <ac:spMk id="94210" creationId="{6FE8C997-11EA-5FA7-5974-45BD0D596029}"/>
          </ac:spMkLst>
        </pc:spChg>
        <pc:spChg chg="mod">
          <ac:chgData name="Jonathan Sayles" userId="049f7ab8f1d47e49" providerId="LiveId" clId="{C650DDA8-2F56-4257-B728-51ECCDDB692C}" dt="2025-08-07T20:31:31.998" v="1841" actId="113"/>
          <ac:spMkLst>
            <pc:docMk/>
            <pc:sldMk cId="0" sldId="1204"/>
            <ac:spMk id="94211" creationId="{6E4E3863-BD13-7455-913C-8DE9113FC3CB}"/>
          </ac:spMkLst>
        </pc:spChg>
      </pc:sldChg>
      <pc:sldChg chg="modSp mod">
        <pc:chgData name="Jonathan Sayles" userId="049f7ab8f1d47e49" providerId="LiveId" clId="{C650DDA8-2F56-4257-B728-51ECCDDB692C}" dt="2025-08-07T20:32:54.601" v="1868" actId="1076"/>
        <pc:sldMkLst>
          <pc:docMk/>
          <pc:sldMk cId="0" sldId="1205"/>
        </pc:sldMkLst>
        <pc:spChg chg="mod">
          <ac:chgData name="Jonathan Sayles" userId="049f7ab8f1d47e49" providerId="LiveId" clId="{C650DDA8-2F56-4257-B728-51ECCDDB692C}" dt="2025-08-07T20:32:54.601" v="1868" actId="1076"/>
          <ac:spMkLst>
            <pc:docMk/>
            <pc:sldMk cId="0" sldId="1205"/>
            <ac:spMk id="96259" creationId="{0AADF824-DF51-4F02-3771-A7D30D5AA4AF}"/>
          </ac:spMkLst>
        </pc:spChg>
        <pc:spChg chg="mod ord">
          <ac:chgData name="Jonathan Sayles" userId="049f7ab8f1d47e49" providerId="LiveId" clId="{C650DDA8-2F56-4257-B728-51ECCDDB692C}" dt="2025-08-07T20:32:47.749" v="1867" actId="166"/>
          <ac:spMkLst>
            <pc:docMk/>
            <pc:sldMk cId="0" sldId="1205"/>
            <ac:spMk id="96261" creationId="{E0D5BB20-4562-D956-50DE-1750EB305794}"/>
          </ac:spMkLst>
        </pc:spChg>
        <pc:spChg chg="mod">
          <ac:chgData name="Jonathan Sayles" userId="049f7ab8f1d47e49" providerId="LiveId" clId="{C650DDA8-2F56-4257-B728-51ECCDDB692C}" dt="2025-08-07T20:32:34.383" v="1865" actId="14100"/>
          <ac:spMkLst>
            <pc:docMk/>
            <pc:sldMk cId="0" sldId="1205"/>
            <ac:spMk id="2153478" creationId="{0337BF5F-5DE9-D766-ED26-A4230DC9BAF2}"/>
          </ac:spMkLst>
        </pc:spChg>
        <pc:picChg chg="mod">
          <ac:chgData name="Jonathan Sayles" userId="049f7ab8f1d47e49" providerId="LiveId" clId="{C650DDA8-2F56-4257-B728-51ECCDDB692C}" dt="2025-08-07T20:32:00.857" v="1851" actId="1076"/>
          <ac:picMkLst>
            <pc:docMk/>
            <pc:sldMk cId="0" sldId="1205"/>
            <ac:picMk id="96260" creationId="{3B2731E8-310F-ECA3-D2B2-9131F5B335CA}"/>
          </ac:picMkLst>
        </pc:picChg>
      </pc:sldChg>
      <pc:sldChg chg="modSp mod">
        <pc:chgData name="Jonathan Sayles" userId="049f7ab8f1d47e49" providerId="LiveId" clId="{C650DDA8-2F56-4257-B728-51ECCDDB692C}" dt="2025-08-07T20:33:11.760" v="1872" actId="14100"/>
        <pc:sldMkLst>
          <pc:docMk/>
          <pc:sldMk cId="0" sldId="1206"/>
        </pc:sldMkLst>
        <pc:spChg chg="mod">
          <ac:chgData name="Jonathan Sayles" userId="049f7ab8f1d47e49" providerId="LiveId" clId="{C650DDA8-2F56-4257-B728-51ECCDDB692C}" dt="2025-08-07T20:33:11.760" v="1872" actId="14100"/>
          <ac:spMkLst>
            <pc:docMk/>
            <pc:sldMk cId="0" sldId="1206"/>
            <ac:spMk id="97282" creationId="{D1E3ADC8-1B75-10E0-5C4A-6F8B89320B39}"/>
          </ac:spMkLst>
        </pc:spChg>
      </pc:sldChg>
      <pc:sldChg chg="delSp modSp mod">
        <pc:chgData name="Jonathan Sayles" userId="049f7ab8f1d47e49" providerId="LiveId" clId="{C650DDA8-2F56-4257-B728-51ECCDDB692C}" dt="2025-08-07T20:35:11.176" v="1928" actId="478"/>
        <pc:sldMkLst>
          <pc:docMk/>
          <pc:sldMk cId="0" sldId="1207"/>
        </pc:sldMkLst>
        <pc:spChg chg="mod">
          <ac:chgData name="Jonathan Sayles" userId="049f7ab8f1d47e49" providerId="LiveId" clId="{C650DDA8-2F56-4257-B728-51ECCDDB692C}" dt="2025-08-07T20:33:40.278" v="1887" actId="20577"/>
          <ac:spMkLst>
            <pc:docMk/>
            <pc:sldMk cId="0" sldId="1207"/>
            <ac:spMk id="99332" creationId="{A3B644E1-4558-8B15-16B6-B8ECBCE7FB52}"/>
          </ac:spMkLst>
        </pc:spChg>
        <pc:spChg chg="mod">
          <ac:chgData name="Jonathan Sayles" userId="049f7ab8f1d47e49" providerId="LiveId" clId="{C650DDA8-2F56-4257-B728-51ECCDDB692C}" dt="2025-08-07T20:34:11.593" v="1903" actId="1076"/>
          <ac:spMkLst>
            <pc:docMk/>
            <pc:sldMk cId="0" sldId="1207"/>
            <ac:spMk id="99333" creationId="{87DB1615-6AEB-C47E-A4BD-78E9A3A3DC08}"/>
          </ac:spMkLst>
        </pc:spChg>
      </pc:sldChg>
      <pc:sldChg chg="modSp mod">
        <pc:chgData name="Jonathan Sayles" userId="049f7ab8f1d47e49" providerId="LiveId" clId="{C650DDA8-2F56-4257-B728-51ECCDDB692C}" dt="2025-08-07T20:35:25.217" v="1932" actId="1076"/>
        <pc:sldMkLst>
          <pc:docMk/>
          <pc:sldMk cId="0" sldId="1208"/>
        </pc:sldMkLst>
        <pc:spChg chg="mod">
          <ac:chgData name="Jonathan Sayles" userId="049f7ab8f1d47e49" providerId="LiveId" clId="{C650DDA8-2F56-4257-B728-51ECCDDB692C}" dt="2025-08-07T20:35:25.217" v="1932" actId="1076"/>
          <ac:spMkLst>
            <pc:docMk/>
            <pc:sldMk cId="0" sldId="1208"/>
            <ac:spMk id="86019" creationId="{A6C39CC6-AE44-911E-328C-38E4A434778A}"/>
          </ac:spMkLst>
        </pc:spChg>
        <pc:spChg chg="mod">
          <ac:chgData name="Jonathan Sayles" userId="049f7ab8f1d47e49" providerId="LiveId" clId="{C650DDA8-2F56-4257-B728-51ECCDDB692C}" dt="2025-08-07T20:35:17.843" v="1929" actId="113"/>
          <ac:spMkLst>
            <pc:docMk/>
            <pc:sldMk cId="0" sldId="1208"/>
            <ac:spMk id="103426" creationId="{E07C930C-17CE-2F8A-F803-34D64FD9B6D5}"/>
          </ac:spMkLst>
        </pc:spChg>
      </pc:sldChg>
      <pc:sldChg chg="modSp mod modNotesTx">
        <pc:chgData name="Jonathan Sayles" userId="049f7ab8f1d47e49" providerId="LiveId" clId="{C650DDA8-2F56-4257-B728-51ECCDDB692C}" dt="2025-08-07T20:24:59.308" v="1524" actId="20577"/>
        <pc:sldMkLst>
          <pc:docMk/>
          <pc:sldMk cId="0" sldId="1211"/>
        </pc:sldMkLst>
        <pc:spChg chg="mod">
          <ac:chgData name="Jonathan Sayles" userId="049f7ab8f1d47e49" providerId="LiveId" clId="{C650DDA8-2F56-4257-B728-51ECCDDB692C}" dt="2025-08-07T20:24:59.308" v="1524" actId="20577"/>
          <ac:spMkLst>
            <pc:docMk/>
            <pc:sldMk cId="0" sldId="1211"/>
            <ac:spMk id="81922" creationId="{8B60E32D-4A3E-3CD6-87E7-342FC815560E}"/>
          </ac:spMkLst>
        </pc:spChg>
        <pc:spChg chg="mod">
          <ac:chgData name="Jonathan Sayles" userId="049f7ab8f1d47e49" providerId="LiveId" clId="{C650DDA8-2F56-4257-B728-51ECCDDB692C}" dt="2025-08-07T20:15:06.292" v="1281" actId="113"/>
          <ac:spMkLst>
            <pc:docMk/>
            <pc:sldMk cId="0" sldId="1211"/>
            <ac:spMk id="81923" creationId="{F8A76DA1-12BE-D6E8-8520-2E8F70AC8CFE}"/>
          </ac:spMkLst>
        </pc:spChg>
        <pc:picChg chg="mod">
          <ac:chgData name="Jonathan Sayles" userId="049f7ab8f1d47e49" providerId="LiveId" clId="{C650DDA8-2F56-4257-B728-51ECCDDB692C}" dt="2025-08-07T20:13:57.790" v="1263" actId="1076"/>
          <ac:picMkLst>
            <pc:docMk/>
            <pc:sldMk cId="0" sldId="1211"/>
            <ac:picMk id="81924" creationId="{A12C407F-E2AF-9B32-3039-6B9C4088B893}"/>
          </ac:picMkLst>
        </pc:picChg>
      </pc:sldChg>
      <pc:sldChg chg="delSp modSp mod modNotesTx">
        <pc:chgData name="Jonathan Sayles" userId="049f7ab8f1d47e49" providerId="LiveId" clId="{C650DDA8-2F56-4257-B728-51ECCDDB692C}" dt="2025-08-07T20:25:09.817" v="1527" actId="1036"/>
        <pc:sldMkLst>
          <pc:docMk/>
          <pc:sldMk cId="0" sldId="1212"/>
        </pc:sldMkLst>
        <pc:spChg chg="mod ord">
          <ac:chgData name="Jonathan Sayles" userId="049f7ab8f1d47e49" providerId="LiveId" clId="{C650DDA8-2F56-4257-B728-51ECCDDB692C}" dt="2025-08-07T20:25:09.817" v="1527" actId="1036"/>
          <ac:spMkLst>
            <pc:docMk/>
            <pc:sldMk cId="0" sldId="1212"/>
            <ac:spMk id="64518" creationId="{323D2D96-5BF5-4E0E-FC58-566A5C571AF8}"/>
          </ac:spMkLst>
        </pc:spChg>
        <pc:spChg chg="mod">
          <ac:chgData name="Jonathan Sayles" userId="049f7ab8f1d47e49" providerId="LiveId" clId="{C650DDA8-2F56-4257-B728-51ECCDDB692C}" dt="2025-08-07T20:25:05.366" v="1525" actId="1076"/>
          <ac:spMkLst>
            <pc:docMk/>
            <pc:sldMk cId="0" sldId="1212"/>
            <ac:spMk id="83970" creationId="{42F7A7C9-DFE2-C654-8C52-D978D63F59A8}"/>
          </ac:spMkLst>
        </pc:spChg>
      </pc:sldChg>
      <pc:sldChg chg="addSp delSp modSp mod">
        <pc:chgData name="Jonathan Sayles" userId="049f7ab8f1d47e49" providerId="LiveId" clId="{C650DDA8-2F56-4257-B728-51ECCDDB692C}" dt="2025-08-07T20:25:22.821" v="1530" actId="14100"/>
        <pc:sldMkLst>
          <pc:docMk/>
          <pc:sldMk cId="0" sldId="1213"/>
        </pc:sldMkLst>
        <pc:spChg chg="mod">
          <ac:chgData name="Jonathan Sayles" userId="049f7ab8f1d47e49" providerId="LiveId" clId="{C650DDA8-2F56-4257-B728-51ECCDDB692C}" dt="2025-08-07T20:25:22.821" v="1530" actId="14100"/>
          <ac:spMkLst>
            <pc:docMk/>
            <pc:sldMk cId="0" sldId="1213"/>
            <ac:spMk id="86018" creationId="{3C71AEF6-42DF-D401-96EF-1A09AFAAE438}"/>
          </ac:spMkLst>
        </pc:spChg>
        <pc:spChg chg="mod topLvl">
          <ac:chgData name="Jonathan Sayles" userId="049f7ab8f1d47e49" providerId="LiveId" clId="{C650DDA8-2F56-4257-B728-51ECCDDB692C}" dt="2025-08-07T20:18:20.549" v="1338" actId="165"/>
          <ac:spMkLst>
            <pc:docMk/>
            <pc:sldMk cId="0" sldId="1213"/>
            <ac:spMk id="86023" creationId="{D0CBA369-5F2C-3CAA-A617-4809ABF07531}"/>
          </ac:spMkLst>
        </pc:spChg>
        <pc:spChg chg="mod">
          <ac:chgData name="Jonathan Sayles" userId="049f7ab8f1d47e49" providerId="LiveId" clId="{C650DDA8-2F56-4257-B728-51ECCDDB692C}" dt="2025-08-07T20:18:36.663" v="1342" actId="14100"/>
          <ac:spMkLst>
            <pc:docMk/>
            <pc:sldMk cId="0" sldId="1213"/>
            <ac:spMk id="1866755" creationId="{EF382322-988D-B485-D2D2-2AA66C2533D0}"/>
          </ac:spMkLst>
        </pc:spChg>
        <pc:spChg chg="mod ord">
          <ac:chgData name="Jonathan Sayles" userId="049f7ab8f1d47e49" providerId="LiveId" clId="{C650DDA8-2F56-4257-B728-51ECCDDB692C}" dt="2025-08-07T20:20:53.683" v="1389" actId="113"/>
          <ac:spMkLst>
            <pc:docMk/>
            <pc:sldMk cId="0" sldId="1213"/>
            <ac:spMk id="1866758" creationId="{C1786796-8F5C-067F-E940-BD2F2C3DDA7E}"/>
          </ac:spMkLst>
        </pc:spChg>
        <pc:spChg chg="mod ord">
          <ac:chgData name="Jonathan Sayles" userId="049f7ab8f1d47e49" providerId="LiveId" clId="{C650DDA8-2F56-4257-B728-51ECCDDB692C}" dt="2025-08-07T20:19:55.948" v="1369" actId="113"/>
          <ac:spMkLst>
            <pc:docMk/>
            <pc:sldMk cId="0" sldId="1213"/>
            <ac:spMk id="1866759" creationId="{BF62D385-8C94-B27A-9AE8-0EE6C6D29231}"/>
          </ac:spMkLst>
        </pc:spChg>
        <pc:picChg chg="mod topLvl">
          <ac:chgData name="Jonathan Sayles" userId="049f7ab8f1d47e49" providerId="LiveId" clId="{C650DDA8-2F56-4257-B728-51ECCDDB692C}" dt="2025-08-07T20:18:26.639" v="1340" actId="692"/>
          <ac:picMkLst>
            <pc:docMk/>
            <pc:sldMk cId="0" sldId="1213"/>
            <ac:picMk id="86020" creationId="{BC6364D5-7B37-A8E3-7745-E216300C0035}"/>
          </ac:picMkLst>
        </pc:picChg>
      </pc:sldChg>
      <pc:sldChg chg="modSp mod">
        <pc:chgData name="Jonathan Sayles" userId="049f7ab8f1d47e49" providerId="LiveId" clId="{C650DDA8-2F56-4257-B728-51ECCDDB692C}" dt="2025-08-07T20:24:48.247" v="1518" actId="20577"/>
        <pc:sldMkLst>
          <pc:docMk/>
          <pc:sldMk cId="0" sldId="1214"/>
        </pc:sldMkLst>
        <pc:spChg chg="mod">
          <ac:chgData name="Jonathan Sayles" userId="049f7ab8f1d47e49" providerId="LiveId" clId="{C650DDA8-2F56-4257-B728-51ECCDDB692C}" dt="2025-08-07T20:24:48.247" v="1518" actId="20577"/>
          <ac:spMkLst>
            <pc:docMk/>
            <pc:sldMk cId="0" sldId="1214"/>
            <ac:spMk id="88066" creationId="{5A6F5ED3-29AF-20E3-D22D-0AF4C16D2F80}"/>
          </ac:spMkLst>
        </pc:spChg>
        <pc:spChg chg="mod">
          <ac:chgData name="Jonathan Sayles" userId="049f7ab8f1d47e49" providerId="LiveId" clId="{C650DDA8-2F56-4257-B728-51ECCDDB692C}" dt="2025-08-07T20:24:31.886" v="1516" actId="692"/>
          <ac:spMkLst>
            <pc:docMk/>
            <pc:sldMk cId="0" sldId="1214"/>
            <ac:spMk id="88069" creationId="{09E9A229-7173-FE1D-DE93-486F5AF5FC7F}"/>
          </ac:spMkLst>
        </pc:spChg>
        <pc:spChg chg="mod ord">
          <ac:chgData name="Jonathan Sayles" userId="049f7ab8f1d47e49" providerId="LiveId" clId="{C650DDA8-2F56-4257-B728-51ECCDDB692C}" dt="2025-08-07T20:23:59.586" v="1513" actId="403"/>
          <ac:spMkLst>
            <pc:docMk/>
            <pc:sldMk cId="0" sldId="1214"/>
            <ac:spMk id="1955848" creationId="{8DC1F422-436C-2B1A-00D2-E3FD6045CF48}"/>
          </ac:spMkLst>
        </pc:spChg>
        <pc:picChg chg="mod">
          <ac:chgData name="Jonathan Sayles" userId="049f7ab8f1d47e49" providerId="LiveId" clId="{C650DDA8-2F56-4257-B728-51ECCDDB692C}" dt="2025-08-07T20:24:15.694" v="1515" actId="692"/>
          <ac:picMkLst>
            <pc:docMk/>
            <pc:sldMk cId="0" sldId="1214"/>
            <ac:picMk id="88067" creationId="{56321CB2-F7CB-184D-391A-301C05C96B06}"/>
          </ac:picMkLst>
        </pc:picChg>
      </pc:sldChg>
      <pc:sldChg chg="modSp mod">
        <pc:chgData name="Jonathan Sayles" userId="049f7ab8f1d47e49" providerId="LiveId" clId="{C650DDA8-2F56-4257-B728-51ECCDDB692C}" dt="2025-08-07T20:26:57.998" v="1572" actId="14100"/>
        <pc:sldMkLst>
          <pc:docMk/>
          <pc:sldMk cId="0" sldId="1215"/>
        </pc:sldMkLst>
        <pc:spChg chg="mod">
          <ac:chgData name="Jonathan Sayles" userId="049f7ab8f1d47e49" providerId="LiveId" clId="{C650DDA8-2F56-4257-B728-51ECCDDB692C}" dt="2025-08-07T20:26:39.687" v="1568" actId="113"/>
          <ac:spMkLst>
            <pc:docMk/>
            <pc:sldMk cId="0" sldId="1215"/>
            <ac:spMk id="91138" creationId="{C3D5BBB8-63C7-EA5E-99E3-233DE2E210CA}"/>
          </ac:spMkLst>
        </pc:spChg>
        <pc:spChg chg="mod">
          <ac:chgData name="Jonathan Sayles" userId="049f7ab8f1d47e49" providerId="LiveId" clId="{C650DDA8-2F56-4257-B728-51ECCDDB692C}" dt="2025-08-07T20:26:57.998" v="1572" actId="14100"/>
          <ac:spMkLst>
            <pc:docMk/>
            <pc:sldMk cId="0" sldId="1215"/>
            <ac:spMk id="91139" creationId="{D9C9F564-ADEF-B46F-19B7-FE77E0901BDD}"/>
          </ac:spMkLst>
        </pc:spChg>
        <pc:picChg chg="mod">
          <ac:chgData name="Jonathan Sayles" userId="049f7ab8f1d47e49" providerId="LiveId" clId="{C650DDA8-2F56-4257-B728-51ECCDDB692C}" dt="2025-08-07T20:26:23.574" v="1565" actId="1076"/>
          <ac:picMkLst>
            <pc:docMk/>
            <pc:sldMk cId="0" sldId="1215"/>
            <ac:picMk id="91140" creationId="{4F0BA21F-82FD-AA19-6DC9-0C5B59678669}"/>
          </ac:picMkLst>
        </pc:picChg>
      </pc:sldChg>
      <pc:sldChg chg="modSp mod">
        <pc:chgData name="Jonathan Sayles" userId="049f7ab8f1d47e49" providerId="LiveId" clId="{C650DDA8-2F56-4257-B728-51ECCDDB692C}" dt="2025-08-08T03:09:19.457" v="3576" actId="1035"/>
        <pc:sldMkLst>
          <pc:docMk/>
          <pc:sldMk cId="0" sldId="1217"/>
        </pc:sldMkLst>
        <pc:spChg chg="mod">
          <ac:chgData name="Jonathan Sayles" userId="049f7ab8f1d47e49" providerId="LiveId" clId="{C650DDA8-2F56-4257-B728-51ECCDDB692C}" dt="2025-08-08T03:09:12.945" v="3573" actId="1076"/>
          <ac:spMkLst>
            <pc:docMk/>
            <pc:sldMk cId="0" sldId="1217"/>
            <ac:spMk id="134146" creationId="{465DC559-C1C8-A7E1-3336-E9C805C2D84F}"/>
          </ac:spMkLst>
        </pc:spChg>
        <pc:spChg chg="mod">
          <ac:chgData name="Jonathan Sayles" userId="049f7ab8f1d47e49" providerId="LiveId" clId="{C650DDA8-2F56-4257-B728-51ECCDDB692C}" dt="2025-08-08T03:09:06.869" v="3572" actId="1038"/>
          <ac:spMkLst>
            <pc:docMk/>
            <pc:sldMk cId="0" sldId="1217"/>
            <ac:spMk id="134149" creationId="{76500AC7-D980-78D1-D091-65C96B911BEA}"/>
          </ac:spMkLst>
        </pc:spChg>
        <pc:spChg chg="mod">
          <ac:chgData name="Jonathan Sayles" userId="049f7ab8f1d47e49" providerId="LiveId" clId="{C650DDA8-2F56-4257-B728-51ECCDDB692C}" dt="2025-08-08T03:09:06.869" v="3572" actId="1038"/>
          <ac:spMkLst>
            <pc:docMk/>
            <pc:sldMk cId="0" sldId="1217"/>
            <ac:spMk id="134150" creationId="{8675AFF8-33F3-854C-D7A8-23A7D52F1BD5}"/>
          </ac:spMkLst>
        </pc:spChg>
        <pc:spChg chg="mod">
          <ac:chgData name="Jonathan Sayles" userId="049f7ab8f1d47e49" providerId="LiveId" clId="{C650DDA8-2F56-4257-B728-51ECCDDB692C}" dt="2025-08-08T03:09:19.457" v="3576" actId="1035"/>
          <ac:spMkLst>
            <pc:docMk/>
            <pc:sldMk cId="0" sldId="1217"/>
            <ac:spMk id="1867786" creationId="{C82C2A57-2405-3906-AE0A-178115D5E12A}"/>
          </ac:spMkLst>
        </pc:spChg>
        <pc:picChg chg="mod">
          <ac:chgData name="Jonathan Sayles" userId="049f7ab8f1d47e49" providerId="LiveId" clId="{C650DDA8-2F56-4257-B728-51ECCDDB692C}" dt="2025-08-08T03:09:06.869" v="3572" actId="1038"/>
          <ac:picMkLst>
            <pc:docMk/>
            <pc:sldMk cId="0" sldId="1217"/>
            <ac:picMk id="134147" creationId="{3C311942-D81F-77F8-0B9F-F896ED66B939}"/>
          </ac:picMkLst>
        </pc:picChg>
        <pc:picChg chg="mod">
          <ac:chgData name="Jonathan Sayles" userId="049f7ab8f1d47e49" providerId="LiveId" clId="{C650DDA8-2F56-4257-B728-51ECCDDB692C}" dt="2025-08-08T03:09:06.869" v="3572" actId="1038"/>
          <ac:picMkLst>
            <pc:docMk/>
            <pc:sldMk cId="0" sldId="1217"/>
            <ac:picMk id="134148" creationId="{B7E31C18-A61E-193C-FEF5-8CFC0A53098E}"/>
          </ac:picMkLst>
        </pc:picChg>
      </pc:sldChg>
      <pc:sldChg chg="modSp mod modNotesTx">
        <pc:chgData name="Jonathan Sayles" userId="049f7ab8f1d47e49" providerId="LiveId" clId="{C650DDA8-2F56-4257-B728-51ECCDDB692C}" dt="2025-08-08T03:13:37.124" v="3616" actId="207"/>
        <pc:sldMkLst>
          <pc:docMk/>
          <pc:sldMk cId="0" sldId="1218"/>
        </pc:sldMkLst>
        <pc:spChg chg="mod">
          <ac:chgData name="Jonathan Sayles" userId="049f7ab8f1d47e49" providerId="LiveId" clId="{C650DDA8-2F56-4257-B728-51ECCDDB692C}" dt="2025-08-08T03:09:35.171" v="3578" actId="1076"/>
          <ac:spMkLst>
            <pc:docMk/>
            <pc:sldMk cId="0" sldId="1218"/>
            <ac:spMk id="136194" creationId="{E2CB933B-C68E-825A-1D60-8B18EB53B567}"/>
          </ac:spMkLst>
        </pc:spChg>
        <pc:spChg chg="mod">
          <ac:chgData name="Jonathan Sayles" userId="049f7ab8f1d47e49" providerId="LiveId" clId="{C650DDA8-2F56-4257-B728-51ECCDDB692C}" dt="2025-08-08T03:13:37.124" v="3616" actId="207"/>
          <ac:spMkLst>
            <pc:docMk/>
            <pc:sldMk cId="0" sldId="1218"/>
            <ac:spMk id="1869833" creationId="{1C1DC247-A3D5-20D8-DAD7-D9DB337C7389}"/>
          </ac:spMkLst>
        </pc:spChg>
        <pc:picChg chg="mod">
          <ac:chgData name="Jonathan Sayles" userId="049f7ab8f1d47e49" providerId="LiveId" clId="{C650DDA8-2F56-4257-B728-51ECCDDB692C}" dt="2025-08-08T03:13:18.877" v="3613" actId="1076"/>
          <ac:picMkLst>
            <pc:docMk/>
            <pc:sldMk cId="0" sldId="1218"/>
            <ac:picMk id="136195" creationId="{7981A814-63CE-EF82-97F5-F89F78133D0C}"/>
          </ac:picMkLst>
        </pc:picChg>
      </pc:sldChg>
      <pc:sldChg chg="modSp mod modNotesTx">
        <pc:chgData name="Jonathan Sayles" userId="049f7ab8f1d47e49" providerId="LiveId" clId="{C650DDA8-2F56-4257-B728-51ECCDDB692C}" dt="2025-08-08T03:15:34.699" v="3685" actId="692"/>
        <pc:sldMkLst>
          <pc:docMk/>
          <pc:sldMk cId="0" sldId="1219"/>
        </pc:sldMkLst>
        <pc:spChg chg="mod">
          <ac:chgData name="Jonathan Sayles" userId="049f7ab8f1d47e49" providerId="LiveId" clId="{C650DDA8-2F56-4257-B728-51ECCDDB692C}" dt="2025-08-08T03:14:07.479" v="3623" actId="1076"/>
          <ac:spMkLst>
            <pc:docMk/>
            <pc:sldMk cId="0" sldId="1219"/>
            <ac:spMk id="138243" creationId="{E07F204F-6AF6-A815-ADEF-15E3BDA80D8F}"/>
          </ac:spMkLst>
        </pc:spChg>
        <pc:spChg chg="mod">
          <ac:chgData name="Jonathan Sayles" userId="049f7ab8f1d47e49" providerId="LiveId" clId="{C650DDA8-2F56-4257-B728-51ECCDDB692C}" dt="2025-08-08T03:15:07.453" v="3674" actId="1037"/>
          <ac:spMkLst>
            <pc:docMk/>
            <pc:sldMk cId="0" sldId="1219"/>
            <ac:spMk id="138245" creationId="{A9F43DF5-ED1F-B3A1-A5E0-32E12BEED5B1}"/>
          </ac:spMkLst>
        </pc:spChg>
        <pc:spChg chg="mod">
          <ac:chgData name="Jonathan Sayles" userId="049f7ab8f1d47e49" providerId="LiveId" clId="{C650DDA8-2F56-4257-B728-51ECCDDB692C}" dt="2025-08-08T03:15:34.699" v="3685" actId="692"/>
          <ac:spMkLst>
            <pc:docMk/>
            <pc:sldMk cId="0" sldId="1219"/>
            <ac:spMk id="138248" creationId="{6FFD5002-5B8B-C3A1-C8CB-4354BEB2371D}"/>
          </ac:spMkLst>
        </pc:spChg>
        <pc:spChg chg="mod">
          <ac:chgData name="Jonathan Sayles" userId="049f7ab8f1d47e49" providerId="LiveId" clId="{C650DDA8-2F56-4257-B728-51ECCDDB692C}" dt="2025-08-08T03:14:54.029" v="3660" actId="6549"/>
          <ac:spMkLst>
            <pc:docMk/>
            <pc:sldMk cId="0" sldId="1219"/>
            <ac:spMk id="1873935" creationId="{006725AA-7847-4C92-E19B-A4F43371908A}"/>
          </ac:spMkLst>
        </pc:spChg>
        <pc:picChg chg="mod">
          <ac:chgData name="Jonathan Sayles" userId="049f7ab8f1d47e49" providerId="LiveId" clId="{C650DDA8-2F56-4257-B728-51ECCDDB692C}" dt="2025-08-08T03:15:07.453" v="3674" actId="1037"/>
          <ac:picMkLst>
            <pc:docMk/>
            <pc:sldMk cId="0" sldId="1219"/>
            <ac:picMk id="138242" creationId="{C5B2F734-0604-71D6-590D-395A2F602338}"/>
          </ac:picMkLst>
        </pc:picChg>
        <pc:picChg chg="mod">
          <ac:chgData name="Jonathan Sayles" userId="049f7ab8f1d47e49" providerId="LiveId" clId="{C650DDA8-2F56-4257-B728-51ECCDDB692C}" dt="2025-08-08T03:15:07.453" v="3674" actId="1037"/>
          <ac:picMkLst>
            <pc:docMk/>
            <pc:sldMk cId="0" sldId="1219"/>
            <ac:picMk id="138244" creationId="{4060DBB0-5FB1-BC4A-D4BD-EA49F87B7054}"/>
          </ac:picMkLst>
        </pc:picChg>
        <pc:picChg chg="mod">
          <ac:chgData name="Jonathan Sayles" userId="049f7ab8f1d47e49" providerId="LiveId" clId="{C650DDA8-2F56-4257-B728-51ECCDDB692C}" dt="2025-08-08T03:15:07.453" v="3674" actId="1037"/>
          <ac:picMkLst>
            <pc:docMk/>
            <pc:sldMk cId="0" sldId="1219"/>
            <ac:picMk id="138247" creationId="{F5261AD5-886F-AFAF-FE93-227D66CCFDBC}"/>
          </ac:picMkLst>
        </pc:picChg>
      </pc:sldChg>
      <pc:sldChg chg="modSp mod">
        <pc:chgData name="Jonathan Sayles" userId="049f7ab8f1d47e49" providerId="LiveId" clId="{C650DDA8-2F56-4257-B728-51ECCDDB692C}" dt="2025-08-08T03:18:41.751" v="3930" actId="404"/>
        <pc:sldMkLst>
          <pc:docMk/>
          <pc:sldMk cId="0" sldId="1224"/>
        </pc:sldMkLst>
        <pc:spChg chg="mod">
          <ac:chgData name="Jonathan Sayles" userId="049f7ab8f1d47e49" providerId="LiveId" clId="{C650DDA8-2F56-4257-B728-51ECCDDB692C}" dt="2025-08-08T03:16:22.434" v="3690" actId="692"/>
          <ac:spMkLst>
            <pc:docMk/>
            <pc:sldMk cId="0" sldId="1224"/>
            <ac:spMk id="140294" creationId="{7A916DCF-4633-BF53-FD84-0AE59AB460C0}"/>
          </ac:spMkLst>
        </pc:spChg>
        <pc:spChg chg="mod">
          <ac:chgData name="Jonathan Sayles" userId="049f7ab8f1d47e49" providerId="LiveId" clId="{C650DDA8-2F56-4257-B728-51ECCDDB692C}" dt="2025-08-08T03:16:15.871" v="3689" actId="692"/>
          <ac:spMkLst>
            <pc:docMk/>
            <pc:sldMk cId="0" sldId="1224"/>
            <ac:spMk id="140295" creationId="{DF20D92F-78EE-EA79-F198-C3CD664626BB}"/>
          </ac:spMkLst>
        </pc:spChg>
        <pc:spChg chg="mod">
          <ac:chgData name="Jonathan Sayles" userId="049f7ab8f1d47e49" providerId="LiveId" clId="{C650DDA8-2F56-4257-B728-51ECCDDB692C}" dt="2025-08-08T03:18:41.751" v="3930" actId="404"/>
          <ac:spMkLst>
            <pc:docMk/>
            <pc:sldMk cId="0" sldId="1224"/>
            <ac:spMk id="2434052" creationId="{AC0D30E4-0B0C-B003-A40A-7424A1463026}"/>
          </ac:spMkLst>
        </pc:spChg>
      </pc:sldChg>
      <pc:sldChg chg="addSp delSp modSp mod modNotesTx">
        <pc:chgData name="Jonathan Sayles" userId="049f7ab8f1d47e49" providerId="LiveId" clId="{C650DDA8-2F56-4257-B728-51ECCDDB692C}" dt="2025-08-08T03:20:57.734" v="4070" actId="403"/>
        <pc:sldMkLst>
          <pc:docMk/>
          <pc:sldMk cId="0" sldId="1225"/>
        </pc:sldMkLst>
        <pc:spChg chg="mod">
          <ac:chgData name="Jonathan Sayles" userId="049f7ab8f1d47e49" providerId="LiveId" clId="{C650DDA8-2F56-4257-B728-51ECCDDB692C}" dt="2025-08-08T03:20:57.734" v="4070" actId="403"/>
          <ac:spMkLst>
            <pc:docMk/>
            <pc:sldMk cId="0" sldId="1225"/>
            <ac:spMk id="141315" creationId="{F90584B3-0469-B104-5094-FAA660DA0090}"/>
          </ac:spMkLst>
        </pc:spChg>
        <pc:spChg chg="mod">
          <ac:chgData name="Jonathan Sayles" userId="049f7ab8f1d47e49" providerId="LiveId" clId="{C650DDA8-2F56-4257-B728-51ECCDDB692C}" dt="2025-08-08T03:20:19.477" v="3992" actId="1076"/>
          <ac:spMkLst>
            <pc:docMk/>
            <pc:sldMk cId="0" sldId="1225"/>
            <ac:spMk id="141317" creationId="{75CBDFE4-A203-BAE4-63BD-84F9EDDD3839}"/>
          </ac:spMkLst>
        </pc:spChg>
        <pc:spChg chg="mod">
          <ac:chgData name="Jonathan Sayles" userId="049f7ab8f1d47e49" providerId="LiveId" clId="{C650DDA8-2F56-4257-B728-51ECCDDB692C}" dt="2025-08-08T03:20:19.477" v="3992" actId="1076"/>
          <ac:spMkLst>
            <pc:docMk/>
            <pc:sldMk cId="0" sldId="1225"/>
            <ac:spMk id="141318" creationId="{702C6B21-5FFA-47E8-4321-6A47618BC256}"/>
          </ac:spMkLst>
        </pc:spChg>
        <pc:spChg chg="mod">
          <ac:chgData name="Jonathan Sayles" userId="049f7ab8f1d47e49" providerId="LiveId" clId="{C650DDA8-2F56-4257-B728-51ECCDDB692C}" dt="2025-08-08T03:20:19.477" v="3992" actId="1076"/>
          <ac:spMkLst>
            <pc:docMk/>
            <pc:sldMk cId="0" sldId="1225"/>
            <ac:spMk id="141319" creationId="{E2E7B4BF-AFC7-584D-345B-A19D048C614D}"/>
          </ac:spMkLst>
        </pc:spChg>
        <pc:spChg chg="mod">
          <ac:chgData name="Jonathan Sayles" userId="049f7ab8f1d47e49" providerId="LiveId" clId="{C650DDA8-2F56-4257-B728-51ECCDDB692C}" dt="2025-08-08T03:20:19.477" v="3992" actId="1076"/>
          <ac:spMkLst>
            <pc:docMk/>
            <pc:sldMk cId="0" sldId="1225"/>
            <ac:spMk id="141320" creationId="{9DB1EB65-D46D-5D7B-BDCD-621A428FFEBA}"/>
          </ac:spMkLst>
        </pc:spChg>
        <pc:spChg chg="mod">
          <ac:chgData name="Jonathan Sayles" userId="049f7ab8f1d47e49" providerId="LiveId" clId="{C650DDA8-2F56-4257-B728-51ECCDDB692C}" dt="2025-08-08T03:20:19.477" v="3992" actId="1076"/>
          <ac:spMkLst>
            <pc:docMk/>
            <pc:sldMk cId="0" sldId="1225"/>
            <ac:spMk id="141321" creationId="{4710396E-6D22-7A67-A085-128ACC40AA11}"/>
          </ac:spMkLst>
        </pc:spChg>
        <pc:grpChg chg="add mod">
          <ac:chgData name="Jonathan Sayles" userId="049f7ab8f1d47e49" providerId="LiveId" clId="{C650DDA8-2F56-4257-B728-51ECCDDB692C}" dt="2025-08-08T03:20:19.477" v="3992" actId="1076"/>
          <ac:grpSpMkLst>
            <pc:docMk/>
            <pc:sldMk cId="0" sldId="1225"/>
            <ac:grpSpMk id="2" creationId="{97825D84-275A-DAF9-1341-BBB9ECB24E78}"/>
          </ac:grpSpMkLst>
        </pc:grpChg>
        <pc:picChg chg="mod">
          <ac:chgData name="Jonathan Sayles" userId="049f7ab8f1d47e49" providerId="LiveId" clId="{C650DDA8-2F56-4257-B728-51ECCDDB692C}" dt="2025-08-08T03:20:19.477" v="3992" actId="1076"/>
          <ac:picMkLst>
            <pc:docMk/>
            <pc:sldMk cId="0" sldId="1225"/>
            <ac:picMk id="141316" creationId="{81A38540-70F4-6701-0498-CDB70766F280}"/>
          </ac:picMkLst>
        </pc:picChg>
      </pc:sldChg>
      <pc:sldChg chg="modSp mod">
        <pc:chgData name="Jonathan Sayles" userId="049f7ab8f1d47e49" providerId="LiveId" clId="{C650DDA8-2F56-4257-B728-51ECCDDB692C}" dt="2025-08-08T03:21:41.409" v="4104" actId="5793"/>
        <pc:sldMkLst>
          <pc:docMk/>
          <pc:sldMk cId="0" sldId="1226"/>
        </pc:sldMkLst>
        <pc:spChg chg="mod">
          <ac:chgData name="Jonathan Sayles" userId="049f7ab8f1d47e49" providerId="LiveId" clId="{C650DDA8-2F56-4257-B728-51ECCDDB692C}" dt="2025-08-08T03:21:41.409" v="4104" actId="5793"/>
          <ac:spMkLst>
            <pc:docMk/>
            <pc:sldMk cId="0" sldId="1226"/>
            <ac:spMk id="143362" creationId="{28A9099C-64C6-3E76-5401-CC602EBE4532}"/>
          </ac:spMkLst>
        </pc:spChg>
        <pc:spChg chg="mod">
          <ac:chgData name="Jonathan Sayles" userId="049f7ab8f1d47e49" providerId="LiveId" clId="{C650DDA8-2F56-4257-B728-51ECCDDB692C}" dt="2025-08-08T03:21:17.288" v="4074" actId="14100"/>
          <ac:spMkLst>
            <pc:docMk/>
            <pc:sldMk cId="0" sldId="1226"/>
            <ac:spMk id="143363" creationId="{0D2F3E99-C3E9-288A-6A3D-5EBA55D1F6C0}"/>
          </ac:spMkLst>
        </pc:spChg>
        <pc:picChg chg="mod">
          <ac:chgData name="Jonathan Sayles" userId="049f7ab8f1d47e49" providerId="LiveId" clId="{C650DDA8-2F56-4257-B728-51ECCDDB692C}" dt="2025-08-08T03:21:10.582" v="4072" actId="1076"/>
          <ac:picMkLst>
            <pc:docMk/>
            <pc:sldMk cId="0" sldId="1226"/>
            <ac:picMk id="392194" creationId="{3B8682A9-4752-F1E9-709B-AD3D7710DBAA}"/>
          </ac:picMkLst>
        </pc:picChg>
      </pc:sldChg>
      <pc:sldChg chg="modSp mod">
        <pc:chgData name="Jonathan Sayles" userId="049f7ab8f1d47e49" providerId="LiveId" clId="{C650DDA8-2F56-4257-B728-51ECCDDB692C}" dt="2025-08-08T03:22:36.396" v="4114" actId="403"/>
        <pc:sldMkLst>
          <pc:docMk/>
          <pc:sldMk cId="0" sldId="1227"/>
        </pc:sldMkLst>
        <pc:spChg chg="mod">
          <ac:chgData name="Jonathan Sayles" userId="049f7ab8f1d47e49" providerId="LiveId" clId="{C650DDA8-2F56-4257-B728-51ECCDDB692C}" dt="2025-08-08T03:22:36.396" v="4114" actId="403"/>
          <ac:spMkLst>
            <pc:docMk/>
            <pc:sldMk cId="0" sldId="1227"/>
            <ac:spMk id="182275" creationId="{25663903-9338-90FD-15F4-AD3E4DCB087D}"/>
          </ac:spMkLst>
        </pc:spChg>
        <pc:picChg chg="mod">
          <ac:chgData name="Jonathan Sayles" userId="049f7ab8f1d47e49" providerId="LiveId" clId="{C650DDA8-2F56-4257-B728-51ECCDDB692C}" dt="2025-08-08T03:22:20.422" v="4112" actId="1076"/>
          <ac:picMkLst>
            <pc:docMk/>
            <pc:sldMk cId="0" sldId="1227"/>
            <ac:picMk id="399362" creationId="{1636AD24-5B1A-4329-F249-BD117983043D}"/>
          </ac:picMkLst>
        </pc:picChg>
        <pc:picChg chg="mod">
          <ac:chgData name="Jonathan Sayles" userId="049f7ab8f1d47e49" providerId="LiveId" clId="{C650DDA8-2F56-4257-B728-51ECCDDB692C}" dt="2025-08-08T03:22:04.296" v="4110" actId="1076"/>
          <ac:picMkLst>
            <pc:docMk/>
            <pc:sldMk cId="0" sldId="1227"/>
            <ac:picMk id="399364" creationId="{EF1F2F49-854F-7C9A-81CF-B81EAE930EEC}"/>
          </ac:picMkLst>
        </pc:picChg>
        <pc:picChg chg="mod">
          <ac:chgData name="Jonathan Sayles" userId="049f7ab8f1d47e49" providerId="LiveId" clId="{C650DDA8-2F56-4257-B728-51ECCDDB692C}" dt="2025-08-08T03:22:07.387" v="4111" actId="1076"/>
          <ac:picMkLst>
            <pc:docMk/>
            <pc:sldMk cId="0" sldId="1227"/>
            <ac:picMk id="399365" creationId="{28486FB1-6C61-83F7-C841-7316EA910503}"/>
          </ac:picMkLst>
        </pc:picChg>
      </pc:sldChg>
      <pc:sldChg chg="modSp mod">
        <pc:chgData name="Jonathan Sayles" userId="049f7ab8f1d47e49" providerId="LiveId" clId="{C650DDA8-2F56-4257-B728-51ECCDDB692C}" dt="2025-08-08T03:23:37.864" v="4161" actId="20577"/>
        <pc:sldMkLst>
          <pc:docMk/>
          <pc:sldMk cId="0" sldId="1228"/>
        </pc:sldMkLst>
        <pc:spChg chg="mod">
          <ac:chgData name="Jonathan Sayles" userId="049f7ab8f1d47e49" providerId="LiveId" clId="{C650DDA8-2F56-4257-B728-51ECCDDB692C}" dt="2025-08-08T03:23:37.864" v="4161" actId="20577"/>
          <ac:spMkLst>
            <pc:docMk/>
            <pc:sldMk cId="0" sldId="1228"/>
            <ac:spMk id="147459" creationId="{7E8F6AEF-91F7-09AD-0074-176D8EF606CB}"/>
          </ac:spMkLst>
        </pc:spChg>
        <pc:spChg chg="mod">
          <ac:chgData name="Jonathan Sayles" userId="049f7ab8f1d47e49" providerId="LiveId" clId="{C650DDA8-2F56-4257-B728-51ECCDDB692C}" dt="2025-08-08T03:23:02.464" v="4120" actId="403"/>
          <ac:spMkLst>
            <pc:docMk/>
            <pc:sldMk cId="0" sldId="1228"/>
            <ac:spMk id="147464" creationId="{061A4C96-49F9-621C-4236-2470F53012AB}"/>
          </ac:spMkLst>
        </pc:spChg>
        <pc:picChg chg="mod">
          <ac:chgData name="Jonathan Sayles" userId="049f7ab8f1d47e49" providerId="LiveId" clId="{C650DDA8-2F56-4257-B728-51ECCDDB692C}" dt="2025-08-08T03:23:26.418" v="4159" actId="1076"/>
          <ac:picMkLst>
            <pc:docMk/>
            <pc:sldMk cId="0" sldId="1228"/>
            <ac:picMk id="400387" creationId="{877F6675-7A11-AF9B-90E5-B4431B9ACC92}"/>
          </ac:picMkLst>
        </pc:picChg>
        <pc:cxnChg chg="mod">
          <ac:chgData name="Jonathan Sayles" userId="049f7ab8f1d47e49" providerId="LiveId" clId="{C650DDA8-2F56-4257-B728-51ECCDDB692C}" dt="2025-08-08T03:23:30.214" v="4160" actId="14100"/>
          <ac:cxnSpMkLst>
            <pc:docMk/>
            <pc:sldMk cId="0" sldId="1228"/>
            <ac:cxnSpMk id="147465" creationId="{A077776B-32C2-BC0F-9C9E-48171A81F669}"/>
          </ac:cxnSpMkLst>
        </pc:cxnChg>
      </pc:sldChg>
      <pc:sldChg chg="addSp modSp mod">
        <pc:chgData name="Jonathan Sayles" userId="049f7ab8f1d47e49" providerId="LiveId" clId="{C650DDA8-2F56-4257-B728-51ECCDDB692C}" dt="2025-08-08T03:25:50.957" v="4299" actId="404"/>
        <pc:sldMkLst>
          <pc:docMk/>
          <pc:sldMk cId="0" sldId="1229"/>
        </pc:sldMkLst>
        <pc:spChg chg="mod">
          <ac:chgData name="Jonathan Sayles" userId="049f7ab8f1d47e49" providerId="LiveId" clId="{C650DDA8-2F56-4257-B728-51ECCDDB692C}" dt="2025-08-08T03:25:50.957" v="4299" actId="404"/>
          <ac:spMkLst>
            <pc:docMk/>
            <pc:sldMk cId="0" sldId="1229"/>
            <ac:spMk id="149506" creationId="{40AE6C77-FC14-957D-D913-9ADA346334E5}"/>
          </ac:spMkLst>
        </pc:spChg>
        <pc:spChg chg="mod">
          <ac:chgData name="Jonathan Sayles" userId="049f7ab8f1d47e49" providerId="LiveId" clId="{C650DDA8-2F56-4257-B728-51ECCDDB692C}" dt="2025-08-08T03:24:10.067" v="4165" actId="1076"/>
          <ac:spMkLst>
            <pc:docMk/>
            <pc:sldMk cId="0" sldId="1229"/>
            <ac:spMk id="149509" creationId="{3C47C3BA-1F6F-C1EB-A9BC-F78B136024F1}"/>
          </ac:spMkLst>
        </pc:spChg>
        <pc:spChg chg="mod">
          <ac:chgData name="Jonathan Sayles" userId="049f7ab8f1d47e49" providerId="LiveId" clId="{C650DDA8-2F56-4257-B728-51ECCDDB692C}" dt="2025-08-08T03:25:19.858" v="4294" actId="20577"/>
          <ac:spMkLst>
            <pc:docMk/>
            <pc:sldMk cId="0" sldId="1229"/>
            <ac:spMk id="2437123" creationId="{530F1901-3D6E-35BA-9A9E-B04D93F95991}"/>
          </ac:spMkLst>
        </pc:spChg>
        <pc:grpChg chg="add mod">
          <ac:chgData name="Jonathan Sayles" userId="049f7ab8f1d47e49" providerId="LiveId" clId="{C650DDA8-2F56-4257-B728-51ECCDDB692C}" dt="2025-08-08T03:24:10.067" v="4165" actId="1076"/>
          <ac:grpSpMkLst>
            <pc:docMk/>
            <pc:sldMk cId="0" sldId="1229"/>
            <ac:grpSpMk id="2" creationId="{56CD45E6-86A3-15DD-B3D6-2F2AAF76DA20}"/>
          </ac:grpSpMkLst>
        </pc:grpChg>
        <pc:picChg chg="mod">
          <ac:chgData name="Jonathan Sayles" userId="049f7ab8f1d47e49" providerId="LiveId" clId="{C650DDA8-2F56-4257-B728-51ECCDDB692C}" dt="2025-08-08T03:24:10.067" v="4165" actId="1076"/>
          <ac:picMkLst>
            <pc:docMk/>
            <pc:sldMk cId="0" sldId="1229"/>
            <ac:picMk id="149508" creationId="{30C1C2D4-8E16-E5F1-DFA1-4045E54A37FF}"/>
          </ac:picMkLst>
        </pc:picChg>
      </pc:sldChg>
      <pc:sldChg chg="addSp modSp mod">
        <pc:chgData name="Jonathan Sayles" userId="049f7ab8f1d47e49" providerId="LiveId" clId="{C650DDA8-2F56-4257-B728-51ECCDDB692C}" dt="2025-08-07T20:04:35.533" v="1023" actId="1035"/>
        <pc:sldMkLst>
          <pc:docMk/>
          <pc:sldMk cId="0" sldId="1230"/>
        </pc:sldMkLst>
        <pc:spChg chg="mod">
          <ac:chgData name="Jonathan Sayles" userId="049f7ab8f1d47e49" providerId="LiveId" clId="{C650DDA8-2F56-4257-B728-51ECCDDB692C}" dt="2025-08-07T20:04:16.738" v="1015" actId="1076"/>
          <ac:spMkLst>
            <pc:docMk/>
            <pc:sldMk cId="0" sldId="1230"/>
            <ac:spMk id="72707" creationId="{CDBD2430-5089-0377-BB78-D5FF8B916B63}"/>
          </ac:spMkLst>
        </pc:spChg>
        <pc:picChg chg="mod">
          <ac:chgData name="Jonathan Sayles" userId="049f7ab8f1d47e49" providerId="LiveId" clId="{C650DDA8-2F56-4257-B728-51ECCDDB692C}" dt="2025-08-07T20:04:13.109" v="1014" actId="692"/>
          <ac:picMkLst>
            <pc:docMk/>
            <pc:sldMk cId="0" sldId="1230"/>
            <ac:picMk id="72708" creationId="{21497B0B-C8F7-D686-50C2-1276B9A5FC35}"/>
          </ac:picMkLst>
        </pc:picChg>
        <pc:cxnChg chg="add mod">
          <ac:chgData name="Jonathan Sayles" userId="049f7ab8f1d47e49" providerId="LiveId" clId="{C650DDA8-2F56-4257-B728-51ECCDDB692C}" dt="2025-08-07T20:04:35.533" v="1023" actId="1035"/>
          <ac:cxnSpMkLst>
            <pc:docMk/>
            <pc:sldMk cId="0" sldId="1230"/>
            <ac:cxnSpMk id="3" creationId="{D25A7ABF-6502-64EF-3E98-97CF058553E3}"/>
          </ac:cxnSpMkLst>
        </pc:cxnChg>
      </pc:sldChg>
      <pc:sldChg chg="modSp mod">
        <pc:chgData name="Jonathan Sayles" userId="049f7ab8f1d47e49" providerId="LiveId" clId="{C650DDA8-2F56-4257-B728-51ECCDDB692C}" dt="2025-08-07T20:03:25.294" v="990" actId="403"/>
        <pc:sldMkLst>
          <pc:docMk/>
          <pc:sldMk cId="0" sldId="1231"/>
        </pc:sldMkLst>
        <pc:spChg chg="mod">
          <ac:chgData name="Jonathan Sayles" userId="049f7ab8f1d47e49" providerId="LiveId" clId="{C650DDA8-2F56-4257-B728-51ECCDDB692C}" dt="2025-08-07T20:03:05.986" v="986" actId="113"/>
          <ac:spMkLst>
            <pc:docMk/>
            <pc:sldMk cId="0" sldId="1231"/>
            <ac:spMk id="71682" creationId="{8645AC02-4C12-CBFA-09F9-E4BDD79A6432}"/>
          </ac:spMkLst>
        </pc:spChg>
        <pc:spChg chg="mod">
          <ac:chgData name="Jonathan Sayles" userId="049f7ab8f1d47e49" providerId="LiveId" clId="{C650DDA8-2F56-4257-B728-51ECCDDB692C}" dt="2025-08-07T20:03:25.294" v="990" actId="403"/>
          <ac:spMkLst>
            <pc:docMk/>
            <pc:sldMk cId="0" sldId="1231"/>
            <ac:spMk id="71683" creationId="{9DED0D3F-0154-8B5F-4D5C-7EC038543E73}"/>
          </ac:spMkLst>
        </pc:spChg>
      </pc:sldChg>
      <pc:sldChg chg="modSp mod">
        <pc:chgData name="Jonathan Sayles" userId="049f7ab8f1d47e49" providerId="LiveId" clId="{C650DDA8-2F56-4257-B728-51ECCDDB692C}" dt="2025-08-07T20:29:38.532" v="1738" actId="255"/>
        <pc:sldMkLst>
          <pc:docMk/>
          <pc:sldMk cId="0" sldId="1234"/>
        </pc:sldMkLst>
        <pc:spChg chg="mod">
          <ac:chgData name="Jonathan Sayles" userId="049f7ab8f1d47e49" providerId="LiveId" clId="{C650DDA8-2F56-4257-B728-51ECCDDB692C}" dt="2025-08-07T20:27:28.541" v="1592" actId="1038"/>
          <ac:spMkLst>
            <pc:docMk/>
            <pc:sldMk cId="0" sldId="1234"/>
            <ac:spMk id="92167" creationId="{882595B2-A2CE-4D17-88A2-E4D76DCAF8A7}"/>
          </ac:spMkLst>
        </pc:spChg>
        <pc:spChg chg="mod">
          <ac:chgData name="Jonathan Sayles" userId="049f7ab8f1d47e49" providerId="LiveId" clId="{C650DDA8-2F56-4257-B728-51ECCDDB692C}" dt="2025-08-07T20:27:28.541" v="1592" actId="1038"/>
          <ac:spMkLst>
            <pc:docMk/>
            <pc:sldMk cId="0" sldId="1234"/>
            <ac:spMk id="92168" creationId="{E749EE88-62AD-5B1D-284A-308096BA17DC}"/>
          </ac:spMkLst>
        </pc:spChg>
        <pc:spChg chg="mod">
          <ac:chgData name="Jonathan Sayles" userId="049f7ab8f1d47e49" providerId="LiveId" clId="{C650DDA8-2F56-4257-B728-51ECCDDB692C}" dt="2025-08-07T20:27:28.541" v="1592" actId="1038"/>
          <ac:spMkLst>
            <pc:docMk/>
            <pc:sldMk cId="0" sldId="1234"/>
            <ac:spMk id="92170" creationId="{CE7C4D80-9B10-786B-DF34-8136F7037BB7}"/>
          </ac:spMkLst>
        </pc:spChg>
        <pc:spChg chg="mod">
          <ac:chgData name="Jonathan Sayles" userId="049f7ab8f1d47e49" providerId="LiveId" clId="{C650DDA8-2F56-4257-B728-51ECCDDB692C}" dt="2025-08-07T20:27:28.541" v="1592" actId="1038"/>
          <ac:spMkLst>
            <pc:docMk/>
            <pc:sldMk cId="0" sldId="1234"/>
            <ac:spMk id="92171" creationId="{A9EE569D-E46F-F78A-8D6A-8968C07B5EFA}"/>
          </ac:spMkLst>
        </pc:spChg>
        <pc:spChg chg="mod">
          <ac:chgData name="Jonathan Sayles" userId="049f7ab8f1d47e49" providerId="LiveId" clId="{C650DDA8-2F56-4257-B728-51ECCDDB692C}" dt="2025-08-07T20:27:28.541" v="1592" actId="1038"/>
          <ac:spMkLst>
            <pc:docMk/>
            <pc:sldMk cId="0" sldId="1234"/>
            <ac:spMk id="92172" creationId="{4A882190-6F11-155D-458E-6105419A0045}"/>
          </ac:spMkLst>
        </pc:spChg>
        <pc:spChg chg="mod ord">
          <ac:chgData name="Jonathan Sayles" userId="049f7ab8f1d47e49" providerId="LiveId" clId="{C650DDA8-2F56-4257-B728-51ECCDDB692C}" dt="2025-08-07T20:29:38.532" v="1738" actId="255"/>
          <ac:spMkLst>
            <pc:docMk/>
            <pc:sldMk cId="0" sldId="1234"/>
            <ac:spMk id="1861635" creationId="{22CB0351-A930-DDDC-BAF2-20AC9777A3E0}"/>
          </ac:spMkLst>
        </pc:spChg>
        <pc:grpChg chg="mod">
          <ac:chgData name="Jonathan Sayles" userId="049f7ab8f1d47e49" providerId="LiveId" clId="{C650DDA8-2F56-4257-B728-51ECCDDB692C}" dt="2025-08-07T20:27:28.541" v="1592" actId="1038"/>
          <ac:grpSpMkLst>
            <pc:docMk/>
            <pc:sldMk cId="0" sldId="1234"/>
            <ac:grpSpMk id="92169" creationId="{EECE28F3-7EB5-16A4-AD78-A9C45FA415D7}"/>
          </ac:grpSpMkLst>
        </pc:grpChg>
        <pc:picChg chg="mod">
          <ac:chgData name="Jonathan Sayles" userId="049f7ab8f1d47e49" providerId="LiveId" clId="{C650DDA8-2F56-4257-B728-51ECCDDB692C}" dt="2025-08-07T20:27:28.541" v="1592" actId="1038"/>
          <ac:picMkLst>
            <pc:docMk/>
            <pc:sldMk cId="0" sldId="1234"/>
            <ac:picMk id="92164" creationId="{0030BF09-D064-1693-E57B-2555D617170B}"/>
          </ac:picMkLst>
        </pc:picChg>
        <pc:picChg chg="mod">
          <ac:chgData name="Jonathan Sayles" userId="049f7ab8f1d47e49" providerId="LiveId" clId="{C650DDA8-2F56-4257-B728-51ECCDDB692C}" dt="2025-08-07T20:27:28.541" v="1592" actId="1038"/>
          <ac:picMkLst>
            <pc:docMk/>
            <pc:sldMk cId="0" sldId="1234"/>
            <ac:picMk id="92165" creationId="{740E8CCF-8E3B-16F9-FA0E-18EE8EBE70FC}"/>
          </ac:picMkLst>
        </pc:picChg>
        <pc:picChg chg="mod">
          <ac:chgData name="Jonathan Sayles" userId="049f7ab8f1d47e49" providerId="LiveId" clId="{C650DDA8-2F56-4257-B728-51ECCDDB692C}" dt="2025-08-07T20:29:22.134" v="1736" actId="1036"/>
          <ac:picMkLst>
            <pc:docMk/>
            <pc:sldMk cId="0" sldId="1234"/>
            <ac:picMk id="92166" creationId="{35CAFDAC-0653-5C2A-7B32-A2C81D010514}"/>
          </ac:picMkLst>
        </pc:picChg>
      </pc:sldChg>
      <pc:sldChg chg="del">
        <pc:chgData name="Jonathan Sayles" userId="049f7ab8f1d47e49" providerId="LiveId" clId="{C650DDA8-2F56-4257-B728-51ECCDDB692C}" dt="2025-08-07T20:13:39.750" v="1258" actId="47"/>
        <pc:sldMkLst>
          <pc:docMk/>
          <pc:sldMk cId="0" sldId="1235"/>
        </pc:sldMkLst>
      </pc:sldChg>
      <pc:sldChg chg="addSp delSp modSp mod">
        <pc:chgData name="Jonathan Sayles" userId="049f7ab8f1d47e49" providerId="LiveId" clId="{C650DDA8-2F56-4257-B728-51ECCDDB692C}" dt="2025-08-07T19:43:19.219" v="693" actId="113"/>
        <pc:sldMkLst>
          <pc:docMk/>
          <pc:sldMk cId="0" sldId="1236"/>
        </pc:sldMkLst>
        <pc:spChg chg="add del mod ord">
          <ac:chgData name="Jonathan Sayles" userId="049f7ab8f1d47e49" providerId="LiveId" clId="{C650DDA8-2F56-4257-B728-51ECCDDB692C}" dt="2025-08-07T19:41:24.712" v="611" actId="14100"/>
          <ac:spMkLst>
            <pc:docMk/>
            <pc:sldMk cId="0" sldId="1236"/>
            <ac:spMk id="2" creationId="{E64BB9CC-EBB2-DFC3-4730-62D47A0A9D59}"/>
          </ac:spMkLst>
        </pc:spChg>
        <pc:spChg chg="mod">
          <ac:chgData name="Jonathan Sayles" userId="049f7ab8f1d47e49" providerId="LiveId" clId="{C650DDA8-2F56-4257-B728-51ECCDDB692C}" dt="2025-08-07T19:43:19.219" v="693" actId="113"/>
          <ac:spMkLst>
            <pc:docMk/>
            <pc:sldMk cId="0" sldId="1236"/>
            <ac:spMk id="54275" creationId="{A7829CB6-656B-07CF-6A9C-964AC4229FAF}"/>
          </ac:spMkLst>
        </pc:spChg>
        <pc:spChg chg="mod">
          <ac:chgData name="Jonathan Sayles" userId="049f7ab8f1d47e49" providerId="LiveId" clId="{C650DDA8-2F56-4257-B728-51ECCDDB692C}" dt="2025-08-07T19:42:06.570" v="653" actId="113"/>
          <ac:spMkLst>
            <pc:docMk/>
            <pc:sldMk cId="0" sldId="1236"/>
            <ac:spMk id="241667" creationId="{AF19E840-CC2D-2636-80B8-8456BB2D432C}"/>
          </ac:spMkLst>
        </pc:spChg>
      </pc:sldChg>
      <pc:sldChg chg="addSp modSp mod">
        <pc:chgData name="Jonathan Sayles" userId="049f7ab8f1d47e49" providerId="LiveId" clId="{C650DDA8-2F56-4257-B728-51ECCDDB692C}" dt="2025-08-07T19:44:45.201" v="735" actId="27309"/>
        <pc:sldMkLst>
          <pc:docMk/>
          <pc:sldMk cId="0" sldId="1237"/>
        </pc:sldMkLst>
        <pc:spChg chg="mod">
          <ac:chgData name="Jonathan Sayles" userId="049f7ab8f1d47e49" providerId="LiveId" clId="{C650DDA8-2F56-4257-B728-51ECCDDB692C}" dt="2025-08-07T19:42:49.196" v="685" actId="1038"/>
          <ac:spMkLst>
            <pc:docMk/>
            <pc:sldMk cId="0" sldId="1237"/>
            <ac:spMk id="2" creationId="{2046CA0F-BF6D-FB24-2924-F4F0E3A6AC15}"/>
          </ac:spMkLst>
        </pc:spChg>
        <pc:spChg chg="mod">
          <ac:chgData name="Jonathan Sayles" userId="049f7ab8f1d47e49" providerId="LiveId" clId="{C650DDA8-2F56-4257-B728-51ECCDDB692C}" dt="2025-08-07T19:43:14.050" v="692" actId="113"/>
          <ac:spMkLst>
            <pc:docMk/>
            <pc:sldMk cId="0" sldId="1237"/>
            <ac:spMk id="12" creationId="{3F5113F4-A89C-DA91-DB09-497E9A206349}"/>
          </ac:spMkLst>
        </pc:spChg>
        <pc:spChg chg="mod">
          <ac:chgData name="Jonathan Sayles" userId="049f7ab8f1d47e49" providerId="LiveId" clId="{C650DDA8-2F56-4257-B728-51ECCDDB692C}" dt="2025-08-07T19:42:49.196" v="685" actId="1038"/>
          <ac:spMkLst>
            <pc:docMk/>
            <pc:sldMk cId="0" sldId="1237"/>
            <ac:spMk id="64517" creationId="{383ACD8A-8AF6-945A-1FE3-F7BEBA5F27E1}"/>
          </ac:spMkLst>
        </pc:spChg>
        <pc:spChg chg="mod">
          <ac:chgData name="Jonathan Sayles" userId="049f7ab8f1d47e49" providerId="LiveId" clId="{C650DDA8-2F56-4257-B728-51ECCDDB692C}" dt="2025-08-07T19:42:49.196" v="685" actId="1038"/>
          <ac:spMkLst>
            <pc:docMk/>
            <pc:sldMk cId="0" sldId="1237"/>
            <ac:spMk id="64521" creationId="{F65FFC04-FAD8-8241-3157-C8D154E3F3EB}"/>
          </ac:spMkLst>
        </pc:spChg>
        <pc:spChg chg="mod">
          <ac:chgData name="Jonathan Sayles" userId="049f7ab8f1d47e49" providerId="LiveId" clId="{C650DDA8-2F56-4257-B728-51ECCDDB692C}" dt="2025-08-07T19:42:49.196" v="685" actId="1038"/>
          <ac:spMkLst>
            <pc:docMk/>
            <pc:sldMk cId="0" sldId="1237"/>
            <ac:spMk id="64522" creationId="{7E23DC2D-2DC3-71ED-6BCC-C960700360C0}"/>
          </ac:spMkLst>
        </pc:spChg>
        <pc:spChg chg="mod">
          <ac:chgData name="Jonathan Sayles" userId="049f7ab8f1d47e49" providerId="LiveId" clId="{C650DDA8-2F56-4257-B728-51ECCDDB692C}" dt="2025-08-07T19:44:36.027" v="734" actId="2711"/>
          <ac:spMkLst>
            <pc:docMk/>
            <pc:sldMk cId="0" sldId="1237"/>
            <ac:spMk id="242691" creationId="{5443625B-03C9-16D9-A435-D47BCDF5EFD7}"/>
          </ac:spMkLst>
        </pc:spChg>
        <pc:graphicFrameChg chg="add modGraphic">
          <ac:chgData name="Jonathan Sayles" userId="049f7ab8f1d47e49" providerId="LiveId" clId="{C650DDA8-2F56-4257-B728-51ECCDDB692C}" dt="2025-08-07T19:44:45.201" v="735" actId="27309"/>
          <ac:graphicFrameMkLst>
            <pc:docMk/>
            <pc:sldMk cId="0" sldId="1237"/>
            <ac:graphicFrameMk id="4" creationId="{1B5555FC-FD56-02D7-0EDC-1640B986AE1F}"/>
          </ac:graphicFrameMkLst>
        </pc:graphicFrameChg>
        <pc:picChg chg="mod">
          <ac:chgData name="Jonathan Sayles" userId="049f7ab8f1d47e49" providerId="LiveId" clId="{C650DDA8-2F56-4257-B728-51ECCDDB692C}" dt="2025-08-07T19:42:49.196" v="685" actId="1038"/>
          <ac:picMkLst>
            <pc:docMk/>
            <pc:sldMk cId="0" sldId="1237"/>
            <ac:picMk id="64515" creationId="{540036A6-A860-CAA2-C438-3B917E59E2A3}"/>
          </ac:picMkLst>
        </pc:picChg>
        <pc:picChg chg="mod">
          <ac:chgData name="Jonathan Sayles" userId="049f7ab8f1d47e49" providerId="LiveId" clId="{C650DDA8-2F56-4257-B728-51ECCDDB692C}" dt="2025-08-07T19:42:49.196" v="685" actId="1038"/>
          <ac:picMkLst>
            <pc:docMk/>
            <pc:sldMk cId="0" sldId="1237"/>
            <ac:picMk id="64516" creationId="{89DE7C4B-EB2E-66F9-2E8A-F008C1569F88}"/>
          </ac:picMkLst>
        </pc:picChg>
      </pc:sldChg>
      <pc:sldChg chg="addSp modSp mod">
        <pc:chgData name="Jonathan Sayles" userId="049f7ab8f1d47e49" providerId="LiveId" clId="{C650DDA8-2F56-4257-B728-51ECCDDB692C}" dt="2025-08-07T19:47:56.154" v="810" actId="14100"/>
        <pc:sldMkLst>
          <pc:docMk/>
          <pc:sldMk cId="0" sldId="1238"/>
        </pc:sldMkLst>
        <pc:spChg chg="add mod ord">
          <ac:chgData name="Jonathan Sayles" userId="049f7ab8f1d47e49" providerId="LiveId" clId="{C650DDA8-2F56-4257-B728-51ECCDDB692C}" dt="2025-08-07T19:46:54.566" v="776" actId="14100"/>
          <ac:spMkLst>
            <pc:docMk/>
            <pc:sldMk cId="0" sldId="1238"/>
            <ac:spMk id="2" creationId="{6B249EF2-AACE-6809-F8F5-6EE75293C000}"/>
          </ac:spMkLst>
        </pc:spChg>
        <pc:spChg chg="mod">
          <ac:chgData name="Jonathan Sayles" userId="049f7ab8f1d47e49" providerId="LiveId" clId="{C650DDA8-2F56-4257-B728-51ECCDDB692C}" dt="2025-08-07T19:47:31.569" v="797" actId="20577"/>
          <ac:spMkLst>
            <pc:docMk/>
            <pc:sldMk cId="0" sldId="1238"/>
            <ac:spMk id="16" creationId="{EA0E4F83-E612-06FE-7116-D2B72D9B9F39}"/>
          </ac:spMkLst>
        </pc:spChg>
        <pc:spChg chg="mod">
          <ac:chgData name="Jonathan Sayles" userId="049f7ab8f1d47e49" providerId="LiveId" clId="{C650DDA8-2F56-4257-B728-51ECCDDB692C}" dt="2025-08-07T19:47:56.154" v="810" actId="14100"/>
          <ac:spMkLst>
            <pc:docMk/>
            <pc:sldMk cId="0" sldId="1238"/>
            <ac:spMk id="65538" creationId="{E37B0207-1E94-7797-CF80-E96D7618C3FD}"/>
          </ac:spMkLst>
        </pc:spChg>
        <pc:spChg chg="mod">
          <ac:chgData name="Jonathan Sayles" userId="049f7ab8f1d47e49" providerId="LiveId" clId="{C650DDA8-2F56-4257-B728-51ECCDDB692C}" dt="2025-08-07T19:46:44.772" v="769" actId="1076"/>
          <ac:spMkLst>
            <pc:docMk/>
            <pc:sldMk cId="0" sldId="1238"/>
            <ac:spMk id="65539" creationId="{178CA13E-5D5C-04B9-38BC-F1CB50BDA730}"/>
          </ac:spMkLst>
        </pc:spChg>
        <pc:picChg chg="mod">
          <ac:chgData name="Jonathan Sayles" userId="049f7ab8f1d47e49" providerId="LiveId" clId="{C650DDA8-2F56-4257-B728-51ECCDDB692C}" dt="2025-08-07T19:45:37.416" v="760" actId="1038"/>
          <ac:picMkLst>
            <pc:docMk/>
            <pc:sldMk cId="0" sldId="1238"/>
            <ac:picMk id="3" creationId="{A1D7DFAD-A6F1-B2A8-D3E9-17E261B31474}"/>
          </ac:picMkLst>
        </pc:picChg>
      </pc:sldChg>
      <pc:sldChg chg="modSp mod">
        <pc:chgData name="Jonathan Sayles" userId="049f7ab8f1d47e49" providerId="LiveId" clId="{C650DDA8-2F56-4257-B728-51ECCDDB692C}" dt="2025-08-07T19:49:19.384" v="830" actId="20577"/>
        <pc:sldMkLst>
          <pc:docMk/>
          <pc:sldMk cId="0" sldId="1239"/>
        </pc:sldMkLst>
        <pc:spChg chg="mod">
          <ac:chgData name="Jonathan Sayles" userId="049f7ab8f1d47e49" providerId="LiveId" clId="{C650DDA8-2F56-4257-B728-51ECCDDB692C}" dt="2025-08-07T19:48:16.279" v="818" actId="255"/>
          <ac:spMkLst>
            <pc:docMk/>
            <pc:sldMk cId="0" sldId="1239"/>
            <ac:spMk id="67586" creationId="{66F5ABF1-4439-037F-F944-8F4965D3F9DA}"/>
          </ac:spMkLst>
        </pc:spChg>
        <pc:spChg chg="mod">
          <ac:chgData name="Jonathan Sayles" userId="049f7ab8f1d47e49" providerId="LiveId" clId="{C650DDA8-2F56-4257-B728-51ECCDDB692C}" dt="2025-08-07T19:49:12.880" v="826" actId="20577"/>
          <ac:spMkLst>
            <pc:docMk/>
            <pc:sldMk cId="0" sldId="1239"/>
            <ac:spMk id="67590" creationId="{19808CF5-A056-4154-7A6E-5A235628CE19}"/>
          </ac:spMkLst>
        </pc:spChg>
        <pc:spChg chg="mod">
          <ac:chgData name="Jonathan Sayles" userId="049f7ab8f1d47e49" providerId="LiveId" clId="{C650DDA8-2F56-4257-B728-51ECCDDB692C}" dt="2025-08-07T19:49:16.117" v="828" actId="20577"/>
          <ac:spMkLst>
            <pc:docMk/>
            <pc:sldMk cId="0" sldId="1239"/>
            <ac:spMk id="67595" creationId="{E9B9DFB9-43B5-061C-F120-2A73DE596F3F}"/>
          </ac:spMkLst>
        </pc:spChg>
        <pc:spChg chg="mod">
          <ac:chgData name="Jonathan Sayles" userId="049f7ab8f1d47e49" providerId="LiveId" clId="{C650DDA8-2F56-4257-B728-51ECCDDB692C}" dt="2025-08-07T19:49:19.384" v="830" actId="20577"/>
          <ac:spMkLst>
            <pc:docMk/>
            <pc:sldMk cId="0" sldId="1239"/>
            <ac:spMk id="238603" creationId="{5FBF5541-B8AE-B5A3-E30E-3025A708BD42}"/>
          </ac:spMkLst>
        </pc:spChg>
      </pc:sldChg>
      <pc:sldChg chg="delSp modSp mod">
        <pc:chgData name="Jonathan Sayles" userId="049f7ab8f1d47e49" providerId="LiveId" clId="{C650DDA8-2F56-4257-B728-51ECCDDB692C}" dt="2025-08-07T20:35:03.050" v="1926" actId="478"/>
        <pc:sldMkLst>
          <pc:docMk/>
          <pc:sldMk cId="0" sldId="1240"/>
        </pc:sldMkLst>
        <pc:spChg chg="mod">
          <ac:chgData name="Jonathan Sayles" userId="049f7ab8f1d47e49" providerId="LiveId" clId="{C650DDA8-2F56-4257-B728-51ECCDDB692C}" dt="2025-08-07T20:34:40.800" v="1912" actId="403"/>
          <ac:spMkLst>
            <pc:docMk/>
            <pc:sldMk cId="0" sldId="1240"/>
            <ac:spMk id="101380" creationId="{2E9E8ABE-A085-43B8-5C58-E45717D2C921}"/>
          </ac:spMkLst>
        </pc:spChg>
        <pc:spChg chg="mod">
          <ac:chgData name="Jonathan Sayles" userId="049f7ab8f1d47e49" providerId="LiveId" clId="{C650DDA8-2F56-4257-B728-51ECCDDB692C}" dt="2025-08-07T20:34:59.691" v="1925" actId="2711"/>
          <ac:spMkLst>
            <pc:docMk/>
            <pc:sldMk cId="0" sldId="1240"/>
            <ac:spMk id="101381" creationId="{F045E041-400E-2317-0499-E3F9FBDD4737}"/>
          </ac:spMkLst>
        </pc:spChg>
      </pc:sldChg>
      <pc:sldChg chg="modSp mod">
        <pc:chgData name="Jonathan Sayles" userId="049f7ab8f1d47e49" providerId="LiveId" clId="{C650DDA8-2F56-4257-B728-51ECCDDB692C}" dt="2025-08-07T20:25:58.225" v="1560" actId="20577"/>
        <pc:sldMkLst>
          <pc:docMk/>
          <pc:sldMk cId="0" sldId="1276"/>
        </pc:sldMkLst>
        <pc:spChg chg="mod">
          <ac:chgData name="Jonathan Sayles" userId="049f7ab8f1d47e49" providerId="LiveId" clId="{C650DDA8-2F56-4257-B728-51ECCDDB692C}" dt="2025-08-07T20:25:58.225" v="1560" actId="20577"/>
          <ac:spMkLst>
            <pc:docMk/>
            <pc:sldMk cId="0" sldId="1276"/>
            <ac:spMk id="90115" creationId="{9F5156FF-207C-3E04-9874-60186977712F}"/>
          </ac:spMkLst>
        </pc:spChg>
      </pc:sldChg>
      <pc:sldChg chg="modSp mod">
        <pc:chgData name="Jonathan Sayles" userId="049f7ab8f1d47e49" providerId="LiveId" clId="{C650DDA8-2F56-4257-B728-51ECCDDB692C}" dt="2025-08-07T20:10:16.890" v="1186" actId="20577"/>
        <pc:sldMkLst>
          <pc:docMk/>
          <pc:sldMk cId="0" sldId="1300"/>
        </pc:sldMkLst>
        <pc:spChg chg="mod">
          <ac:chgData name="Jonathan Sayles" userId="049f7ab8f1d47e49" providerId="LiveId" clId="{C650DDA8-2F56-4257-B728-51ECCDDB692C}" dt="2025-08-07T20:09:12.629" v="1154" actId="1038"/>
          <ac:spMkLst>
            <pc:docMk/>
            <pc:sldMk cId="0" sldId="1300"/>
            <ac:spMk id="76804" creationId="{37BA9CD1-D398-7615-E974-41864F3D3F8B}"/>
          </ac:spMkLst>
        </pc:spChg>
        <pc:spChg chg="mod">
          <ac:chgData name="Jonathan Sayles" userId="049f7ab8f1d47e49" providerId="LiveId" clId="{C650DDA8-2F56-4257-B728-51ECCDDB692C}" dt="2025-08-07T20:09:12.629" v="1154" actId="1038"/>
          <ac:spMkLst>
            <pc:docMk/>
            <pc:sldMk cId="0" sldId="1300"/>
            <ac:spMk id="76805" creationId="{55F1E6E6-5474-4F20-BF2C-2453982160B2}"/>
          </ac:spMkLst>
        </pc:spChg>
        <pc:spChg chg="mod">
          <ac:chgData name="Jonathan Sayles" userId="049f7ab8f1d47e49" providerId="LiveId" clId="{C650DDA8-2F56-4257-B728-51ECCDDB692C}" dt="2025-08-07T20:09:12.629" v="1154" actId="1038"/>
          <ac:spMkLst>
            <pc:docMk/>
            <pc:sldMk cId="0" sldId="1300"/>
            <ac:spMk id="76806" creationId="{99026463-4454-0C4F-E947-575394829AAA}"/>
          </ac:spMkLst>
        </pc:spChg>
        <pc:spChg chg="mod">
          <ac:chgData name="Jonathan Sayles" userId="049f7ab8f1d47e49" providerId="LiveId" clId="{C650DDA8-2F56-4257-B728-51ECCDDB692C}" dt="2025-08-07T20:09:12.629" v="1154" actId="1038"/>
          <ac:spMkLst>
            <pc:docMk/>
            <pc:sldMk cId="0" sldId="1300"/>
            <ac:spMk id="76808" creationId="{ACD4B636-FEAD-2DEB-C52E-C4E1C8CCD8CA}"/>
          </ac:spMkLst>
        </pc:spChg>
        <pc:spChg chg="mod">
          <ac:chgData name="Jonathan Sayles" userId="049f7ab8f1d47e49" providerId="LiveId" clId="{C650DDA8-2F56-4257-B728-51ECCDDB692C}" dt="2025-08-07T20:09:54.914" v="1172" actId="20577"/>
          <ac:spMkLst>
            <pc:docMk/>
            <pc:sldMk cId="0" sldId="1300"/>
            <ac:spMk id="375815" creationId="{BE6CC21E-EA01-633F-7D84-A5534376AE15}"/>
          </ac:spMkLst>
        </pc:spChg>
        <pc:spChg chg="mod">
          <ac:chgData name="Jonathan Sayles" userId="049f7ab8f1d47e49" providerId="LiveId" clId="{C650DDA8-2F56-4257-B728-51ECCDDB692C}" dt="2025-08-07T20:10:16.890" v="1186" actId="20577"/>
          <ac:spMkLst>
            <pc:docMk/>
            <pc:sldMk cId="0" sldId="1300"/>
            <ac:spMk id="1868806" creationId="{A82AA729-CE54-6272-81F8-42F1F688C39D}"/>
          </ac:spMkLst>
        </pc:spChg>
        <pc:picChg chg="mod">
          <ac:chgData name="Jonathan Sayles" userId="049f7ab8f1d47e49" providerId="LiveId" clId="{C650DDA8-2F56-4257-B728-51ECCDDB692C}" dt="2025-08-07T20:09:12.629" v="1154" actId="1038"/>
          <ac:picMkLst>
            <pc:docMk/>
            <pc:sldMk cId="0" sldId="1300"/>
            <ac:picMk id="396290" creationId="{0F1A59A0-2C9D-A941-F81B-82EAE61B7844}"/>
          </ac:picMkLst>
        </pc:picChg>
      </pc:sldChg>
      <pc:sldChg chg="modSp mod">
        <pc:chgData name="Jonathan Sayles" userId="049f7ab8f1d47e49" providerId="LiveId" clId="{C650DDA8-2F56-4257-B728-51ECCDDB692C}" dt="2025-08-07T19:36:52.943" v="533" actId="20577"/>
        <pc:sldMkLst>
          <pc:docMk/>
          <pc:sldMk cId="0" sldId="1333"/>
        </pc:sldMkLst>
        <pc:spChg chg="mod">
          <ac:chgData name="Jonathan Sayles" userId="049f7ab8f1d47e49" providerId="LiveId" clId="{C650DDA8-2F56-4257-B728-51ECCDDB692C}" dt="2025-08-07T19:36:18.229" v="514" actId="207"/>
          <ac:spMkLst>
            <pc:docMk/>
            <pc:sldMk cId="0" sldId="1333"/>
            <ac:spMk id="13" creationId="{9080CD64-0E2C-DDEB-B511-7CE700547F96}"/>
          </ac:spMkLst>
        </pc:spChg>
        <pc:spChg chg="mod">
          <ac:chgData name="Jonathan Sayles" userId="049f7ab8f1d47e49" providerId="LiveId" clId="{C650DDA8-2F56-4257-B728-51ECCDDB692C}" dt="2025-08-07T19:36:52.943" v="533" actId="20577"/>
          <ac:spMkLst>
            <pc:docMk/>
            <pc:sldMk cId="0" sldId="1333"/>
            <ac:spMk id="1957898" creationId="{2F82D9BB-E9B6-9FB7-3F75-A02B4FAA8FA9}"/>
          </ac:spMkLst>
        </pc:spChg>
        <pc:spChg chg="mod">
          <ac:chgData name="Jonathan Sayles" userId="049f7ab8f1d47e49" providerId="LiveId" clId="{C650DDA8-2F56-4257-B728-51ECCDDB692C}" dt="2025-08-07T19:36:46.610" v="532" actId="20577"/>
          <ac:spMkLst>
            <pc:docMk/>
            <pc:sldMk cId="0" sldId="1333"/>
            <ac:spMk id="1957899" creationId="{755C964E-7669-2744-AE5C-6E4CAB5F1CC2}"/>
          </ac:spMkLst>
        </pc:spChg>
      </pc:sldChg>
      <pc:sldChg chg="modSp mod modNotes">
        <pc:chgData name="Jonathan Sayles" userId="049f7ab8f1d47e49" providerId="LiveId" clId="{C650DDA8-2F56-4257-B728-51ECCDDB692C}" dt="2025-08-07T19:39:49.613" v="585" actId="113"/>
        <pc:sldMkLst>
          <pc:docMk/>
          <pc:sldMk cId="0" sldId="1334"/>
        </pc:sldMkLst>
        <pc:spChg chg="mod">
          <ac:chgData name="Jonathan Sayles" userId="049f7ab8f1d47e49" providerId="LiveId" clId="{C650DDA8-2F56-4257-B728-51ECCDDB692C}" dt="2025-08-07T19:39:05.814" v="580" actId="553"/>
          <ac:spMkLst>
            <pc:docMk/>
            <pc:sldMk cId="0" sldId="1334"/>
            <ac:spMk id="2" creationId="{E089976D-A6DC-A488-72B2-4D05F13E2C55}"/>
          </ac:spMkLst>
        </pc:spChg>
        <pc:spChg chg="mod">
          <ac:chgData name="Jonathan Sayles" userId="049f7ab8f1d47e49" providerId="LiveId" clId="{C650DDA8-2F56-4257-B728-51ECCDDB692C}" dt="2025-08-07T19:39:05.814" v="580" actId="553"/>
          <ac:spMkLst>
            <pc:docMk/>
            <pc:sldMk cId="0" sldId="1334"/>
            <ac:spMk id="9" creationId="{9BF37728-CD5F-9917-918C-07796BF6DE32}"/>
          </ac:spMkLst>
        </pc:spChg>
        <pc:spChg chg="mod">
          <ac:chgData name="Jonathan Sayles" userId="049f7ab8f1d47e49" providerId="LiveId" clId="{C650DDA8-2F56-4257-B728-51ECCDDB692C}" dt="2025-08-07T19:39:49.613" v="585" actId="113"/>
          <ac:spMkLst>
            <pc:docMk/>
            <pc:sldMk cId="0" sldId="1334"/>
            <ac:spMk id="61446" creationId="{DC6A452A-164D-60A3-4197-B8B2AC51EB57}"/>
          </ac:spMkLst>
        </pc:spChg>
        <pc:spChg chg="mod">
          <ac:chgData name="Jonathan Sayles" userId="049f7ab8f1d47e49" providerId="LiveId" clId="{C650DDA8-2F56-4257-B728-51ECCDDB692C}" dt="2025-08-07T19:39:43.704" v="584" actId="2711"/>
          <ac:spMkLst>
            <pc:docMk/>
            <pc:sldMk cId="0" sldId="1334"/>
            <ac:spMk id="61447" creationId="{D0318CEB-1D17-AFDE-5130-CEC44DC4CE5B}"/>
          </ac:spMkLst>
        </pc:spChg>
      </pc:sldChg>
      <pc:sldChg chg="delSp modSp mod">
        <pc:chgData name="Jonathan Sayles" userId="049f7ab8f1d47e49" providerId="LiveId" clId="{C650DDA8-2F56-4257-B728-51ECCDDB692C}" dt="2025-08-07T20:06:26.762" v="1055" actId="14100"/>
        <pc:sldMkLst>
          <pc:docMk/>
          <pc:sldMk cId="0" sldId="1525"/>
        </pc:sldMkLst>
        <pc:spChg chg="mod">
          <ac:chgData name="Jonathan Sayles" userId="049f7ab8f1d47e49" providerId="LiveId" clId="{C650DDA8-2F56-4257-B728-51ECCDDB692C}" dt="2025-08-07T20:06:09.420" v="1039" actId="207"/>
          <ac:spMkLst>
            <pc:docMk/>
            <pc:sldMk cId="0" sldId="1525"/>
            <ac:spMk id="7" creationId="{E923A2C2-D81E-9AB2-E18C-1C9134B681C6}"/>
          </ac:spMkLst>
        </pc:spChg>
        <pc:picChg chg="mod">
          <ac:chgData name="Jonathan Sayles" userId="049f7ab8f1d47e49" providerId="LiveId" clId="{C650DDA8-2F56-4257-B728-51ECCDDB692C}" dt="2025-08-07T20:05:08.891" v="1026" actId="1076"/>
          <ac:picMkLst>
            <pc:docMk/>
            <pc:sldMk cId="0" sldId="1525"/>
            <ac:picMk id="74755" creationId="{B8C7B7BC-2691-647D-1AE3-8467FA72D551}"/>
          </ac:picMkLst>
        </pc:picChg>
        <pc:cxnChg chg="mod">
          <ac:chgData name="Jonathan Sayles" userId="049f7ab8f1d47e49" providerId="LiveId" clId="{C650DDA8-2F56-4257-B728-51ECCDDB692C}" dt="2025-08-07T20:06:26.762" v="1055" actId="14100"/>
          <ac:cxnSpMkLst>
            <pc:docMk/>
            <pc:sldMk cId="0" sldId="1525"/>
            <ac:cxnSpMk id="9" creationId="{241F921B-FFED-D5A5-EDC8-19702F738468}"/>
          </ac:cxnSpMkLst>
        </pc:cxnChg>
      </pc:sldChg>
      <pc:sldChg chg="delSp modSp mod">
        <pc:chgData name="Jonathan Sayles" userId="049f7ab8f1d47e49" providerId="LiveId" clId="{C650DDA8-2F56-4257-B728-51ECCDDB692C}" dt="2025-08-07T19:36:10.506" v="513" actId="113"/>
        <pc:sldMkLst>
          <pc:docMk/>
          <pc:sldMk cId="0" sldId="1759"/>
        </pc:sldMkLst>
        <pc:spChg chg="mod">
          <ac:chgData name="Jonathan Sayles" userId="049f7ab8f1d47e49" providerId="LiveId" clId="{C650DDA8-2F56-4257-B728-51ECCDDB692C}" dt="2025-08-07T19:36:10.506" v="513" actId="113"/>
          <ac:spMkLst>
            <pc:docMk/>
            <pc:sldMk cId="0" sldId="1759"/>
            <ac:spMk id="57348" creationId="{530752FF-60B6-D434-2507-6678688C3ADE}"/>
          </ac:spMkLst>
        </pc:spChg>
        <pc:spChg chg="mod">
          <ac:chgData name="Jonathan Sayles" userId="049f7ab8f1d47e49" providerId="LiveId" clId="{C650DDA8-2F56-4257-B728-51ECCDDB692C}" dt="2025-08-06T18:14:58.956" v="205" actId="14100"/>
          <ac:spMkLst>
            <pc:docMk/>
            <pc:sldMk cId="0" sldId="1759"/>
            <ac:spMk id="57349" creationId="{C1C51EE4-3B2A-FA9E-B0B0-FC5355487C5B}"/>
          </ac:spMkLst>
        </pc:spChg>
        <pc:spChg chg="mod">
          <ac:chgData name="Jonathan Sayles" userId="049f7ab8f1d47e49" providerId="LiveId" clId="{C650DDA8-2F56-4257-B728-51ECCDDB692C}" dt="2025-08-06T18:15:23.895" v="227" actId="20577"/>
          <ac:spMkLst>
            <pc:docMk/>
            <pc:sldMk cId="0" sldId="1759"/>
            <ac:spMk id="57354" creationId="{892E1CB7-9BB7-1073-79A4-24D8FEFDBE51}"/>
          </ac:spMkLst>
        </pc:spChg>
        <pc:spChg chg="mod">
          <ac:chgData name="Jonathan Sayles" userId="049f7ab8f1d47e49" providerId="LiveId" clId="{C650DDA8-2F56-4257-B728-51ECCDDB692C}" dt="2025-08-06T18:15:31.702" v="234" actId="20577"/>
          <ac:spMkLst>
            <pc:docMk/>
            <pc:sldMk cId="0" sldId="1759"/>
            <ac:spMk id="57355" creationId="{3C64B08D-1D09-A237-73E1-73030C00A36F}"/>
          </ac:spMkLst>
        </pc:spChg>
        <pc:spChg chg="mod">
          <ac:chgData name="Jonathan Sayles" userId="049f7ab8f1d47e49" providerId="LiveId" clId="{C650DDA8-2F56-4257-B728-51ECCDDB692C}" dt="2025-08-06T18:15:38.413" v="235" actId="20577"/>
          <ac:spMkLst>
            <pc:docMk/>
            <pc:sldMk cId="0" sldId="1759"/>
            <ac:spMk id="57356" creationId="{37F28403-9AB9-EBC1-B468-EB1A7BCD9B29}"/>
          </ac:spMkLst>
        </pc:spChg>
        <pc:spChg chg="mod">
          <ac:chgData name="Jonathan Sayles" userId="049f7ab8f1d47e49" providerId="LiveId" clId="{C650DDA8-2F56-4257-B728-51ECCDDB692C}" dt="2025-08-06T18:15:09.934" v="207" actId="403"/>
          <ac:spMkLst>
            <pc:docMk/>
            <pc:sldMk cId="0" sldId="1759"/>
            <ac:spMk id="57358" creationId="{0EE8D0CC-AA18-7DCC-ABF1-61FD9EEACE75}"/>
          </ac:spMkLst>
        </pc:spChg>
        <pc:picChg chg="mod">
          <ac:chgData name="Jonathan Sayles" userId="049f7ab8f1d47e49" providerId="LiveId" clId="{C650DDA8-2F56-4257-B728-51ECCDDB692C}" dt="2025-08-06T18:15:09.934" v="207" actId="403"/>
          <ac:picMkLst>
            <pc:docMk/>
            <pc:sldMk cId="0" sldId="1759"/>
            <ac:picMk id="57346" creationId="{3777E05F-8DFA-9089-A1E1-9C38D594CC6F}"/>
          </ac:picMkLst>
        </pc:picChg>
        <pc:picChg chg="mod">
          <ac:chgData name="Jonathan Sayles" userId="049f7ab8f1d47e49" providerId="LiveId" clId="{C650DDA8-2F56-4257-B728-51ECCDDB692C}" dt="2025-08-06T18:15:09.934" v="207" actId="403"/>
          <ac:picMkLst>
            <pc:docMk/>
            <pc:sldMk cId="0" sldId="1759"/>
            <ac:picMk id="57352" creationId="{B45C04B9-D09C-7355-DF38-93310FB53166}"/>
          </ac:picMkLst>
        </pc:picChg>
        <pc:picChg chg="mod">
          <ac:chgData name="Jonathan Sayles" userId="049f7ab8f1d47e49" providerId="LiveId" clId="{C650DDA8-2F56-4257-B728-51ECCDDB692C}" dt="2025-08-06T18:15:09.934" v="207" actId="403"/>
          <ac:picMkLst>
            <pc:docMk/>
            <pc:sldMk cId="0" sldId="1759"/>
            <ac:picMk id="57353" creationId="{490CB500-300B-2667-8F0E-24DE48211E0D}"/>
          </ac:picMkLst>
        </pc:picChg>
      </pc:sldChg>
      <pc:sldChg chg="modSp mod">
        <pc:chgData name="Jonathan Sayles" userId="049f7ab8f1d47e49" providerId="LiveId" clId="{C650DDA8-2F56-4257-B728-51ECCDDB692C}" dt="2025-08-08T02:25:58.141" v="1942" actId="113"/>
        <pc:sldMkLst>
          <pc:docMk/>
          <pc:sldMk cId="0" sldId="1760"/>
        </pc:sldMkLst>
        <pc:spChg chg="mod">
          <ac:chgData name="Jonathan Sayles" userId="049f7ab8f1d47e49" providerId="LiveId" clId="{C650DDA8-2F56-4257-B728-51ECCDDB692C}" dt="2025-08-07T20:35:44.890" v="1939" actId="207"/>
          <ac:spMkLst>
            <pc:docMk/>
            <pc:sldMk cId="0" sldId="1760"/>
            <ac:spMk id="1957898" creationId="{5C10B906-EBD7-9A16-20A4-9BAC836E8ED9}"/>
          </ac:spMkLst>
        </pc:spChg>
        <pc:spChg chg="mod">
          <ac:chgData name="Jonathan Sayles" userId="049f7ab8f1d47e49" providerId="LiveId" clId="{C650DDA8-2F56-4257-B728-51ECCDDB692C}" dt="2025-08-08T02:25:58.141" v="1942" actId="113"/>
          <ac:spMkLst>
            <pc:docMk/>
            <pc:sldMk cId="0" sldId="1760"/>
            <ac:spMk id="1957899" creationId="{C6FE03E7-E20D-16D4-AE35-741ECDAA1F62}"/>
          </ac:spMkLst>
        </pc:spChg>
      </pc:sldChg>
      <pc:sldChg chg="modSp mod">
        <pc:chgData name="Jonathan Sayles" userId="049f7ab8f1d47e49" providerId="LiveId" clId="{C650DDA8-2F56-4257-B728-51ECCDDB692C}" dt="2025-08-08T02:26:32.915" v="1956" actId="20577"/>
        <pc:sldMkLst>
          <pc:docMk/>
          <pc:sldMk cId="0" sldId="1761"/>
        </pc:sldMkLst>
        <pc:spChg chg="mod">
          <ac:chgData name="Jonathan Sayles" userId="049f7ab8f1d47e49" providerId="LiveId" clId="{C650DDA8-2F56-4257-B728-51ECCDDB692C}" dt="2025-08-08T02:26:32.915" v="1956" actId="20577"/>
          <ac:spMkLst>
            <pc:docMk/>
            <pc:sldMk cId="0" sldId="1761"/>
            <ac:spMk id="104451" creationId="{8F414606-53F2-981C-394B-C2988758ED57}"/>
          </ac:spMkLst>
        </pc:spChg>
      </pc:sldChg>
      <pc:sldChg chg="modSp mod">
        <pc:chgData name="Jonathan Sayles" userId="049f7ab8f1d47e49" providerId="LiveId" clId="{C650DDA8-2F56-4257-B728-51ECCDDB692C}" dt="2025-08-08T02:29:00.492" v="2048" actId="20577"/>
        <pc:sldMkLst>
          <pc:docMk/>
          <pc:sldMk cId="0" sldId="1762"/>
        </pc:sldMkLst>
        <pc:spChg chg="mod">
          <ac:chgData name="Jonathan Sayles" userId="049f7ab8f1d47e49" providerId="LiveId" clId="{C650DDA8-2F56-4257-B728-51ECCDDB692C}" dt="2025-08-08T02:27:50.246" v="2016" actId="403"/>
          <ac:spMkLst>
            <pc:docMk/>
            <pc:sldMk cId="0" sldId="1762"/>
            <ac:spMk id="106498" creationId="{558A976A-CD6E-C6CB-78FD-0C237F2C9CCC}"/>
          </ac:spMkLst>
        </pc:spChg>
        <pc:spChg chg="mod">
          <ac:chgData name="Jonathan Sayles" userId="049f7ab8f1d47e49" providerId="LiveId" clId="{C650DDA8-2F56-4257-B728-51ECCDDB692C}" dt="2025-08-08T02:29:00.492" v="2048" actId="20577"/>
          <ac:spMkLst>
            <pc:docMk/>
            <pc:sldMk cId="0" sldId="1762"/>
            <ac:spMk id="106499" creationId="{387CF53B-6D89-153B-B72C-9AAA21CABC69}"/>
          </ac:spMkLst>
        </pc:spChg>
      </pc:sldChg>
      <pc:sldChg chg="modSp mod">
        <pc:chgData name="Jonathan Sayles" userId="049f7ab8f1d47e49" providerId="LiveId" clId="{C650DDA8-2F56-4257-B728-51ECCDDB692C}" dt="2025-08-08T02:32:04.280" v="2198" actId="5793"/>
        <pc:sldMkLst>
          <pc:docMk/>
          <pc:sldMk cId="0" sldId="1763"/>
        </pc:sldMkLst>
        <pc:spChg chg="mod">
          <ac:chgData name="Jonathan Sayles" userId="049f7ab8f1d47e49" providerId="LiveId" clId="{C650DDA8-2F56-4257-B728-51ECCDDB692C}" dt="2025-08-08T02:28:29.324" v="2039" actId="14100"/>
          <ac:spMkLst>
            <pc:docMk/>
            <pc:sldMk cId="0" sldId="1763"/>
            <ac:spMk id="107522" creationId="{4FBC247B-8CFA-62DF-C3B5-3E2974B324B5}"/>
          </ac:spMkLst>
        </pc:spChg>
        <pc:spChg chg="mod">
          <ac:chgData name="Jonathan Sayles" userId="049f7ab8f1d47e49" providerId="LiveId" clId="{C650DDA8-2F56-4257-B728-51ECCDDB692C}" dt="2025-08-08T02:32:04.280" v="2198" actId="5793"/>
          <ac:spMkLst>
            <pc:docMk/>
            <pc:sldMk cId="0" sldId="1763"/>
            <ac:spMk id="107523" creationId="{C1811983-BE34-EB23-D6A8-B9FCB1548076}"/>
          </ac:spMkLst>
        </pc:spChg>
        <pc:spChg chg="mod">
          <ac:chgData name="Jonathan Sayles" userId="049f7ab8f1d47e49" providerId="LiveId" clId="{C650DDA8-2F56-4257-B728-51ECCDDB692C}" dt="2025-08-08T02:29:53.659" v="2086" actId="403"/>
          <ac:spMkLst>
            <pc:docMk/>
            <pc:sldMk cId="0" sldId="1763"/>
            <ac:spMk id="107527" creationId="{BE8DA2C0-F7DE-CC44-FB5E-3F4F9FBE7A6E}"/>
          </ac:spMkLst>
        </pc:spChg>
      </pc:sldChg>
      <pc:sldChg chg="modSp mod">
        <pc:chgData name="Jonathan Sayles" userId="049f7ab8f1d47e49" providerId="LiveId" clId="{C650DDA8-2F56-4257-B728-51ECCDDB692C}" dt="2025-08-08T02:31:39.672" v="2191" actId="14100"/>
        <pc:sldMkLst>
          <pc:docMk/>
          <pc:sldMk cId="0" sldId="1764"/>
        </pc:sldMkLst>
        <pc:spChg chg="mod">
          <ac:chgData name="Jonathan Sayles" userId="049f7ab8f1d47e49" providerId="LiveId" clId="{C650DDA8-2F56-4257-B728-51ECCDDB692C}" dt="2025-08-08T02:31:39.672" v="2191" actId="14100"/>
          <ac:spMkLst>
            <pc:docMk/>
            <pc:sldMk cId="0" sldId="1764"/>
            <ac:spMk id="29" creationId="{960B135B-3A2C-FA93-D1FF-9E509E8CC5DB}"/>
          </ac:spMkLst>
        </pc:spChg>
        <pc:spChg chg="mod">
          <ac:chgData name="Jonathan Sayles" userId="049f7ab8f1d47e49" providerId="LiveId" clId="{C650DDA8-2F56-4257-B728-51ECCDDB692C}" dt="2025-08-08T02:30:51.578" v="2147" actId="20577"/>
          <ac:spMkLst>
            <pc:docMk/>
            <pc:sldMk cId="0" sldId="1764"/>
            <ac:spMk id="104451" creationId="{4B55AD15-C9E4-CCC3-5C93-BD58D95E3559}"/>
          </ac:spMkLst>
        </pc:spChg>
        <pc:spChg chg="mod">
          <ac:chgData name="Jonathan Sayles" userId="049f7ab8f1d47e49" providerId="LiveId" clId="{C650DDA8-2F56-4257-B728-51ECCDDB692C}" dt="2025-08-08T02:30:08.591" v="2098" actId="20577"/>
          <ac:spMkLst>
            <pc:docMk/>
            <pc:sldMk cId="0" sldId="1764"/>
            <ac:spMk id="108546" creationId="{AE1791FC-0FA9-CBF7-737A-F88B5097441E}"/>
          </ac:spMkLst>
        </pc:spChg>
      </pc:sldChg>
      <pc:sldChg chg="modSp mod">
        <pc:chgData name="Jonathan Sayles" userId="049f7ab8f1d47e49" providerId="LiveId" clId="{C650DDA8-2F56-4257-B728-51ECCDDB692C}" dt="2025-08-08T02:35:16.522" v="2281" actId="20577"/>
        <pc:sldMkLst>
          <pc:docMk/>
          <pc:sldMk cId="0" sldId="1765"/>
        </pc:sldMkLst>
        <pc:spChg chg="mod">
          <ac:chgData name="Jonathan Sayles" userId="049f7ab8f1d47e49" providerId="LiveId" clId="{C650DDA8-2F56-4257-B728-51ECCDDB692C}" dt="2025-08-08T02:32:19.655" v="2204" actId="403"/>
          <ac:spMkLst>
            <pc:docMk/>
            <pc:sldMk cId="0" sldId="1765"/>
            <ac:spMk id="109572" creationId="{7B2B26FF-5739-04F8-7A2C-FB476F8B2F7A}"/>
          </ac:spMkLst>
        </pc:spChg>
        <pc:spChg chg="mod">
          <ac:chgData name="Jonathan Sayles" userId="049f7ab8f1d47e49" providerId="LiveId" clId="{C650DDA8-2F56-4257-B728-51ECCDDB692C}" dt="2025-08-08T02:34:12.708" v="2259" actId="20577"/>
          <ac:spMkLst>
            <pc:docMk/>
            <pc:sldMk cId="0" sldId="1765"/>
            <ac:spMk id="109573" creationId="{4EC047A8-1398-CC75-A17E-8EB89F7F8592}"/>
          </ac:spMkLst>
        </pc:spChg>
        <pc:spChg chg="mod">
          <ac:chgData name="Jonathan Sayles" userId="049f7ab8f1d47e49" providerId="LiveId" clId="{C650DDA8-2F56-4257-B728-51ECCDDB692C}" dt="2025-08-08T02:34:07.018" v="2254" actId="1037"/>
          <ac:spMkLst>
            <pc:docMk/>
            <pc:sldMk cId="0" sldId="1765"/>
            <ac:spMk id="109575" creationId="{3C30BBB0-E517-F7D8-C08D-6A28D0201A89}"/>
          </ac:spMkLst>
        </pc:spChg>
        <pc:spChg chg="mod">
          <ac:chgData name="Jonathan Sayles" userId="049f7ab8f1d47e49" providerId="LiveId" clId="{C650DDA8-2F56-4257-B728-51ECCDDB692C}" dt="2025-08-08T02:34:07.018" v="2254" actId="1037"/>
          <ac:spMkLst>
            <pc:docMk/>
            <pc:sldMk cId="0" sldId="1765"/>
            <ac:spMk id="109576" creationId="{C0F861C1-63BE-942D-4825-BB444143191E}"/>
          </ac:spMkLst>
        </pc:spChg>
        <pc:spChg chg="mod">
          <ac:chgData name="Jonathan Sayles" userId="049f7ab8f1d47e49" providerId="LiveId" clId="{C650DDA8-2F56-4257-B728-51ECCDDB692C}" dt="2025-08-08T02:34:07.018" v="2254" actId="1037"/>
          <ac:spMkLst>
            <pc:docMk/>
            <pc:sldMk cId="0" sldId="1765"/>
            <ac:spMk id="109577" creationId="{8F3645C4-6D60-85E0-D691-5CA60EBAAB5D}"/>
          </ac:spMkLst>
        </pc:spChg>
        <pc:spChg chg="mod">
          <ac:chgData name="Jonathan Sayles" userId="049f7ab8f1d47e49" providerId="LiveId" clId="{C650DDA8-2F56-4257-B728-51ECCDDB692C}" dt="2025-08-08T02:35:16.522" v="2281" actId="20577"/>
          <ac:spMkLst>
            <pc:docMk/>
            <pc:sldMk cId="0" sldId="1765"/>
            <ac:spMk id="109579" creationId="{6A5B052C-44BC-7215-AE0C-B72E402DF9D4}"/>
          </ac:spMkLst>
        </pc:spChg>
        <pc:picChg chg="mod">
          <ac:chgData name="Jonathan Sayles" userId="049f7ab8f1d47e49" providerId="LiveId" clId="{C650DDA8-2F56-4257-B728-51ECCDDB692C}" dt="2025-08-08T02:34:07.018" v="2254" actId="1037"/>
          <ac:picMkLst>
            <pc:docMk/>
            <pc:sldMk cId="0" sldId="1765"/>
            <ac:picMk id="5" creationId="{E7E01332-C0E1-B82F-4938-DE9129EC20E6}"/>
          </ac:picMkLst>
        </pc:picChg>
        <pc:picChg chg="mod">
          <ac:chgData name="Jonathan Sayles" userId="049f7ab8f1d47e49" providerId="LiveId" clId="{C650DDA8-2F56-4257-B728-51ECCDDB692C}" dt="2025-08-08T02:34:07.018" v="2254" actId="1037"/>
          <ac:picMkLst>
            <pc:docMk/>
            <pc:sldMk cId="0" sldId="1765"/>
            <ac:picMk id="109571" creationId="{1713132F-8EF6-1B52-49F7-BFC3A4066FEB}"/>
          </ac:picMkLst>
        </pc:picChg>
        <pc:cxnChg chg="mod">
          <ac:chgData name="Jonathan Sayles" userId="049f7ab8f1d47e49" providerId="LiveId" clId="{C650DDA8-2F56-4257-B728-51ECCDDB692C}" dt="2025-08-08T02:34:07.018" v="2254" actId="1037"/>
          <ac:cxnSpMkLst>
            <pc:docMk/>
            <pc:sldMk cId="0" sldId="1765"/>
            <ac:cxnSpMk id="109574" creationId="{300D2131-368E-99FB-CE49-C26081E35E58}"/>
          </ac:cxnSpMkLst>
        </pc:cxnChg>
        <pc:cxnChg chg="mod">
          <ac:chgData name="Jonathan Sayles" userId="049f7ab8f1d47e49" providerId="LiveId" clId="{C650DDA8-2F56-4257-B728-51ECCDDB692C}" dt="2025-08-08T02:34:07.018" v="2254" actId="1037"/>
          <ac:cxnSpMkLst>
            <pc:docMk/>
            <pc:sldMk cId="0" sldId="1765"/>
            <ac:cxnSpMk id="109578" creationId="{D88415E1-0C2D-6D3E-CD61-88555D2420AE}"/>
          </ac:cxnSpMkLst>
        </pc:cxnChg>
      </pc:sldChg>
      <pc:sldChg chg="addSp modSp mod">
        <pc:chgData name="Jonathan Sayles" userId="049f7ab8f1d47e49" providerId="LiveId" clId="{C650DDA8-2F56-4257-B728-51ECCDDB692C}" dt="2025-08-08T02:37:15.762" v="2375" actId="14100"/>
        <pc:sldMkLst>
          <pc:docMk/>
          <pc:sldMk cId="0" sldId="1766"/>
        </pc:sldMkLst>
        <pc:spChg chg="add mod">
          <ac:chgData name="Jonathan Sayles" userId="049f7ab8f1d47e49" providerId="LiveId" clId="{C650DDA8-2F56-4257-B728-51ECCDDB692C}" dt="2025-08-08T02:36:42.149" v="2371" actId="1038"/>
          <ac:spMkLst>
            <pc:docMk/>
            <pc:sldMk cId="0" sldId="1766"/>
            <ac:spMk id="2" creationId="{33DE5C37-0884-5AD1-505C-0F549F3C2CA0}"/>
          </ac:spMkLst>
        </pc:spChg>
        <pc:spChg chg="mod">
          <ac:chgData name="Jonathan Sayles" userId="049f7ab8f1d47e49" providerId="LiveId" clId="{C650DDA8-2F56-4257-B728-51ECCDDB692C}" dt="2025-08-08T02:37:15.762" v="2375" actId="14100"/>
          <ac:spMkLst>
            <pc:docMk/>
            <pc:sldMk cId="0" sldId="1766"/>
            <ac:spMk id="110597" creationId="{61201C86-14AD-1E1A-C1C3-045DF42836E2}"/>
          </ac:spMkLst>
        </pc:spChg>
        <pc:spChg chg="mod">
          <ac:chgData name="Jonathan Sayles" userId="049f7ab8f1d47e49" providerId="LiveId" clId="{C650DDA8-2F56-4257-B728-51ECCDDB692C}" dt="2025-08-08T02:37:15.762" v="2375" actId="14100"/>
          <ac:spMkLst>
            <pc:docMk/>
            <pc:sldMk cId="0" sldId="1766"/>
            <ac:spMk id="110599" creationId="{EDB0B15C-109D-BA85-2FF4-4B8010588311}"/>
          </ac:spMkLst>
        </pc:spChg>
        <pc:spChg chg="mod">
          <ac:chgData name="Jonathan Sayles" userId="049f7ab8f1d47e49" providerId="LiveId" clId="{C650DDA8-2F56-4257-B728-51ECCDDB692C}" dt="2025-08-08T02:37:15.762" v="2375" actId="14100"/>
          <ac:spMkLst>
            <pc:docMk/>
            <pc:sldMk cId="0" sldId="1766"/>
            <ac:spMk id="110600" creationId="{2259247A-5E13-A316-4625-76B7C8B27446}"/>
          </ac:spMkLst>
        </pc:spChg>
        <pc:spChg chg="mod">
          <ac:chgData name="Jonathan Sayles" userId="049f7ab8f1d47e49" providerId="LiveId" clId="{C650DDA8-2F56-4257-B728-51ECCDDB692C}" dt="2025-08-08T02:36:51.590" v="2372" actId="14100"/>
          <ac:spMkLst>
            <pc:docMk/>
            <pc:sldMk cId="0" sldId="1766"/>
            <ac:spMk id="110602" creationId="{8959ED43-72BE-4EAF-5BDF-02E7911C5B01}"/>
          </ac:spMkLst>
        </pc:spChg>
        <pc:picChg chg="mod">
          <ac:chgData name="Jonathan Sayles" userId="049f7ab8f1d47e49" providerId="LiveId" clId="{C650DDA8-2F56-4257-B728-51ECCDDB692C}" dt="2025-08-08T02:35:57.242" v="2329" actId="1037"/>
          <ac:picMkLst>
            <pc:docMk/>
            <pc:sldMk cId="0" sldId="1766"/>
            <ac:picMk id="10" creationId="{25D2784B-F67A-0411-85DE-2938B426268B}"/>
          </ac:picMkLst>
        </pc:picChg>
        <pc:picChg chg="mod">
          <ac:chgData name="Jonathan Sayles" userId="049f7ab8f1d47e49" providerId="LiveId" clId="{C650DDA8-2F56-4257-B728-51ECCDDB692C}" dt="2025-08-08T02:35:57.242" v="2329" actId="1037"/>
          <ac:picMkLst>
            <pc:docMk/>
            <pc:sldMk cId="0" sldId="1766"/>
            <ac:picMk id="110594" creationId="{44B0D25C-8A86-DA88-DE9B-D38182B6C613}"/>
          </ac:picMkLst>
        </pc:picChg>
        <pc:picChg chg="mod">
          <ac:chgData name="Jonathan Sayles" userId="049f7ab8f1d47e49" providerId="LiveId" clId="{C650DDA8-2F56-4257-B728-51ECCDDB692C}" dt="2025-08-08T02:35:57.242" v="2329" actId="1037"/>
          <ac:picMkLst>
            <pc:docMk/>
            <pc:sldMk cId="0" sldId="1766"/>
            <ac:picMk id="110595" creationId="{1272FBC6-8F00-7CA2-A613-EB1A303693B9}"/>
          </ac:picMkLst>
        </pc:picChg>
        <pc:picChg chg="mod">
          <ac:chgData name="Jonathan Sayles" userId="049f7ab8f1d47e49" providerId="LiveId" clId="{C650DDA8-2F56-4257-B728-51ECCDDB692C}" dt="2025-08-08T02:35:57.242" v="2329" actId="1037"/>
          <ac:picMkLst>
            <pc:docMk/>
            <pc:sldMk cId="0" sldId="1766"/>
            <ac:picMk id="110598" creationId="{E49EFE79-ED0D-F620-FB43-F33E8E2CC92A}"/>
          </ac:picMkLst>
        </pc:picChg>
        <pc:picChg chg="mod">
          <ac:chgData name="Jonathan Sayles" userId="049f7ab8f1d47e49" providerId="LiveId" clId="{C650DDA8-2F56-4257-B728-51ECCDDB692C}" dt="2025-08-08T02:35:57.242" v="2329" actId="1037"/>
          <ac:picMkLst>
            <pc:docMk/>
            <pc:sldMk cId="0" sldId="1766"/>
            <ac:picMk id="110601" creationId="{02C04180-A496-BB47-0171-1050388E1FEB}"/>
          </ac:picMkLst>
        </pc:picChg>
      </pc:sldChg>
      <pc:sldChg chg="addSp modSp mod">
        <pc:chgData name="Jonathan Sayles" userId="049f7ab8f1d47e49" providerId="LiveId" clId="{C650DDA8-2F56-4257-B728-51ECCDDB692C}" dt="2025-08-07T20:13:25.529" v="1257" actId="20577"/>
        <pc:sldMkLst>
          <pc:docMk/>
          <pc:sldMk cId="0" sldId="1767"/>
        </pc:sldMkLst>
        <pc:spChg chg="add mod">
          <ac:chgData name="Jonathan Sayles" userId="049f7ab8f1d47e49" providerId="LiveId" clId="{C650DDA8-2F56-4257-B728-51ECCDDB692C}" dt="2025-08-07T20:12:07.004" v="1238" actId="207"/>
          <ac:spMkLst>
            <pc:docMk/>
            <pc:sldMk cId="0" sldId="1767"/>
            <ac:spMk id="2" creationId="{59731438-A453-62D8-6A80-239D07BA5D9F}"/>
          </ac:spMkLst>
        </pc:spChg>
        <pc:spChg chg="mod">
          <ac:chgData name="Jonathan Sayles" userId="049f7ab8f1d47e49" providerId="LiveId" clId="{C650DDA8-2F56-4257-B728-51ECCDDB692C}" dt="2025-08-07T20:13:25.529" v="1257" actId="20577"/>
          <ac:spMkLst>
            <pc:docMk/>
            <pc:sldMk cId="0" sldId="1767"/>
            <ac:spMk id="77826" creationId="{630684B3-6C3E-26F2-1C53-BC2E27506B4F}"/>
          </ac:spMkLst>
        </pc:spChg>
        <pc:spChg chg="mod">
          <ac:chgData name="Jonathan Sayles" userId="049f7ab8f1d47e49" providerId="LiveId" clId="{C650DDA8-2F56-4257-B728-51ECCDDB692C}" dt="2025-08-07T20:11:43.947" v="1218" actId="20577"/>
          <ac:spMkLst>
            <pc:docMk/>
            <pc:sldMk cId="0" sldId="1767"/>
            <ac:spMk id="1864707" creationId="{BB72E2E0-BD04-2DF5-422C-365346013FB2}"/>
          </ac:spMkLst>
        </pc:spChg>
        <pc:picChg chg="mod">
          <ac:chgData name="Jonathan Sayles" userId="049f7ab8f1d47e49" providerId="LiveId" clId="{C650DDA8-2F56-4257-B728-51ECCDDB692C}" dt="2025-08-07T20:11:07.945" v="1192" actId="1076"/>
          <ac:picMkLst>
            <pc:docMk/>
            <pc:sldMk cId="0" sldId="1767"/>
            <ac:picMk id="77828" creationId="{919E052E-0BF8-F60B-022D-C3F1E6B07B29}"/>
          </ac:picMkLst>
        </pc:picChg>
      </pc:sldChg>
      <pc:sldChg chg="modSp mod">
        <pc:chgData name="Jonathan Sayles" userId="049f7ab8f1d47e49" providerId="LiveId" clId="{C650DDA8-2F56-4257-B728-51ECCDDB692C}" dt="2025-08-07T20:30:09.268" v="1743" actId="1076"/>
        <pc:sldMkLst>
          <pc:docMk/>
          <pc:sldMk cId="0" sldId="1768"/>
        </pc:sldMkLst>
        <pc:spChg chg="mod">
          <ac:chgData name="Jonathan Sayles" userId="049f7ab8f1d47e49" providerId="LiveId" clId="{C650DDA8-2F56-4257-B728-51ECCDDB692C}" dt="2025-08-07T20:30:09.268" v="1743" actId="1076"/>
          <ac:spMkLst>
            <pc:docMk/>
            <pc:sldMk cId="0" sldId="1768"/>
            <ac:spMk id="1957898" creationId="{3531A9D3-D052-49E7-26AF-4121F75D6160}"/>
          </ac:spMkLst>
        </pc:spChg>
        <pc:spChg chg="mod">
          <ac:chgData name="Jonathan Sayles" userId="049f7ab8f1d47e49" providerId="LiveId" clId="{C650DDA8-2F56-4257-B728-51ECCDDB692C}" dt="2025-08-07T20:29:51.882" v="1740" actId="20577"/>
          <ac:spMkLst>
            <pc:docMk/>
            <pc:sldMk cId="0" sldId="1768"/>
            <ac:spMk id="1957899" creationId="{A1672663-6C90-2206-2CD9-D31D1B40E0E6}"/>
          </ac:spMkLst>
        </pc:spChg>
      </pc:sldChg>
      <pc:sldChg chg="add ord">
        <pc:chgData name="Jonathan Sayles" userId="049f7ab8f1d47e49" providerId="LiveId" clId="{C650DDA8-2F56-4257-B728-51ECCDDB692C}" dt="2025-08-17T17:57:52.843" v="4302"/>
        <pc:sldMkLst>
          <pc:docMk/>
          <pc:sldMk cId="0" sldId="1782"/>
        </pc:sldMkLst>
      </pc:sldChg>
      <pc:sldChg chg="add del">
        <pc:chgData name="Jonathan Sayles" userId="049f7ab8f1d47e49" providerId="LiveId" clId="{C650DDA8-2F56-4257-B728-51ECCDDB692C}" dt="2025-08-17T17:58:19.902" v="4303" actId="47"/>
        <pc:sldMkLst>
          <pc:docMk/>
          <pc:sldMk cId="0" sldId="1783"/>
        </pc:sldMkLst>
      </pc:sldChg>
      <pc:sldChg chg="modSp mod">
        <pc:chgData name="Jonathan Sayles" userId="049f7ab8f1d47e49" providerId="LiveId" clId="{C650DDA8-2F56-4257-B728-51ECCDDB692C}" dt="2025-08-07T20:35:53.967" v="1941" actId="20577"/>
        <pc:sldMkLst>
          <pc:docMk/>
          <pc:sldMk cId="4281800015" sldId="1815"/>
        </pc:sldMkLst>
        <pc:spChg chg="mod">
          <ac:chgData name="Jonathan Sayles" userId="049f7ab8f1d47e49" providerId="LiveId" clId="{C650DDA8-2F56-4257-B728-51ECCDDB692C}" dt="2025-08-07T20:35:53.967" v="1941" actId="20577"/>
          <ac:spMkLst>
            <pc:docMk/>
            <pc:sldMk cId="4281800015" sldId="1815"/>
            <ac:spMk id="2" creationId="{9FF02E33-DB2B-57ED-04D9-710981809BD1}"/>
          </ac:spMkLst>
        </pc:spChg>
      </pc:sldChg>
    </pc:docChg>
  </pc:docChgLst>
  <pc:docChgLst>
    <pc:chgData name="Jonathan Sayles" userId="049f7ab8f1d47e49" providerId="LiveId" clId="{CE8C3DE7-443A-435F-B880-14BF87132085}"/>
    <pc:docChg chg="undo custSel addSld delSld modSld sldOrd">
      <pc:chgData name="Jonathan Sayles" userId="049f7ab8f1d47e49" providerId="LiveId" clId="{CE8C3DE7-443A-435F-B880-14BF87132085}" dt="2025-08-06T04:31:17.442" v="791" actId="12"/>
      <pc:docMkLst>
        <pc:docMk/>
      </pc:docMkLst>
      <pc:sldChg chg="modSp mod">
        <pc:chgData name="Jonathan Sayles" userId="049f7ab8f1d47e49" providerId="LiveId" clId="{CE8C3DE7-443A-435F-B880-14BF87132085}" dt="2025-08-06T04:18:19.289" v="587" actId="20577"/>
        <pc:sldMkLst>
          <pc:docMk/>
          <pc:sldMk cId="0" sldId="583"/>
        </pc:sldMkLst>
        <pc:spChg chg="mod">
          <ac:chgData name="Jonathan Sayles" userId="049f7ab8f1d47e49" providerId="LiveId" clId="{CE8C3DE7-443A-435F-B880-14BF87132085}" dt="2025-08-06T04:09:46.710" v="250" actId="113"/>
          <ac:spMkLst>
            <pc:docMk/>
            <pc:sldMk cId="0" sldId="583"/>
            <ac:spMk id="24579" creationId="{B756499F-741B-07A8-F943-862C511F8A32}"/>
          </ac:spMkLst>
        </pc:spChg>
        <pc:spChg chg="mod">
          <ac:chgData name="Jonathan Sayles" userId="049f7ab8f1d47e49" providerId="LiveId" clId="{CE8C3DE7-443A-435F-B880-14BF87132085}" dt="2025-08-06T04:18:19.289" v="587" actId="20577"/>
          <ac:spMkLst>
            <pc:docMk/>
            <pc:sldMk cId="0" sldId="583"/>
            <ac:spMk id="36869" creationId="{97CF33C5-FC51-5008-0C4C-23CE222E85EF}"/>
          </ac:spMkLst>
        </pc:spChg>
        <pc:grpChg chg="mod">
          <ac:chgData name="Jonathan Sayles" userId="049f7ab8f1d47e49" providerId="LiveId" clId="{CE8C3DE7-443A-435F-B880-14BF87132085}" dt="2025-08-06T04:10:21.660" v="288" actId="1038"/>
          <ac:grpSpMkLst>
            <pc:docMk/>
            <pc:sldMk cId="0" sldId="583"/>
            <ac:grpSpMk id="4" creationId="{8C6D6BD1-61EC-64BE-5CB1-0DAA88AB061F}"/>
          </ac:grpSpMkLst>
        </pc:grpChg>
        <pc:picChg chg="mod">
          <ac:chgData name="Jonathan Sayles" userId="049f7ab8f1d47e49" providerId="LiveId" clId="{CE8C3DE7-443A-435F-B880-14BF87132085}" dt="2025-08-06T04:10:21.660" v="288" actId="1038"/>
          <ac:picMkLst>
            <pc:docMk/>
            <pc:sldMk cId="0" sldId="583"/>
            <ac:picMk id="24578" creationId="{6342249A-70AD-21C8-79E2-49474D89AD53}"/>
          </ac:picMkLst>
        </pc:picChg>
        <pc:picChg chg="mod">
          <ac:chgData name="Jonathan Sayles" userId="049f7ab8f1d47e49" providerId="LiveId" clId="{CE8C3DE7-443A-435F-B880-14BF87132085}" dt="2025-08-06T04:10:21.660" v="288" actId="1038"/>
          <ac:picMkLst>
            <pc:docMk/>
            <pc:sldMk cId="0" sldId="583"/>
            <ac:picMk id="24581" creationId="{730E6576-89FA-D882-8913-D0A86D2B9255}"/>
          </ac:picMkLst>
        </pc:picChg>
        <pc:picChg chg="mod">
          <ac:chgData name="Jonathan Sayles" userId="049f7ab8f1d47e49" providerId="LiveId" clId="{CE8C3DE7-443A-435F-B880-14BF87132085}" dt="2025-08-06T04:10:21.660" v="288" actId="1038"/>
          <ac:picMkLst>
            <pc:docMk/>
            <pc:sldMk cId="0" sldId="583"/>
            <ac:picMk id="24582" creationId="{7CFB3565-03D8-1CAD-7D77-8E80280FA1EF}"/>
          </ac:picMkLst>
        </pc:picChg>
        <pc:cxnChg chg="mod">
          <ac:chgData name="Jonathan Sayles" userId="049f7ab8f1d47e49" providerId="LiveId" clId="{CE8C3DE7-443A-435F-B880-14BF87132085}" dt="2025-08-06T04:10:21.660" v="288" actId="1038"/>
          <ac:cxnSpMkLst>
            <pc:docMk/>
            <pc:sldMk cId="0" sldId="583"/>
            <ac:cxnSpMk id="24583" creationId="{263DA774-2246-467F-C0FB-70115CA4681A}"/>
          </ac:cxnSpMkLst>
        </pc:cxnChg>
        <pc:cxnChg chg="mod">
          <ac:chgData name="Jonathan Sayles" userId="049f7ab8f1d47e49" providerId="LiveId" clId="{CE8C3DE7-443A-435F-B880-14BF87132085}" dt="2025-08-06T04:10:21.660" v="288" actId="1038"/>
          <ac:cxnSpMkLst>
            <pc:docMk/>
            <pc:sldMk cId="0" sldId="583"/>
            <ac:cxnSpMk id="24584" creationId="{1FC2FE3B-5AEA-5CE3-F8C6-C9B877D534A8}"/>
          </ac:cxnSpMkLst>
        </pc:cxnChg>
        <pc:cxnChg chg="mod">
          <ac:chgData name="Jonathan Sayles" userId="049f7ab8f1d47e49" providerId="LiveId" clId="{CE8C3DE7-443A-435F-B880-14BF87132085}" dt="2025-08-06T04:10:21.660" v="288" actId="1038"/>
          <ac:cxnSpMkLst>
            <pc:docMk/>
            <pc:sldMk cId="0" sldId="583"/>
            <ac:cxnSpMk id="24585" creationId="{CA0DD543-3E73-21EA-8DF3-51F0EA49E8A8}"/>
          </ac:cxnSpMkLst>
        </pc:cxnChg>
      </pc:sldChg>
      <pc:sldChg chg="modSp">
        <pc:chgData name="Jonathan Sayles" userId="049f7ab8f1d47e49" providerId="LiveId" clId="{CE8C3DE7-443A-435F-B880-14BF87132085}" dt="2025-07-24T02:49:08.535" v="1" actId="1076"/>
        <pc:sldMkLst>
          <pc:docMk/>
          <pc:sldMk cId="0" sldId="770"/>
        </pc:sldMkLst>
        <pc:spChg chg="mod">
          <ac:chgData name="Jonathan Sayles" userId="049f7ab8f1d47e49" providerId="LiveId" clId="{CE8C3DE7-443A-435F-B880-14BF87132085}" dt="2025-07-24T02:49:08.535" v="1" actId="1076"/>
          <ac:spMkLst>
            <pc:docMk/>
            <pc:sldMk cId="0" sldId="770"/>
            <ac:spMk id="56328" creationId="{BC75871A-55F7-3A6B-06EE-52058935B057}"/>
          </ac:spMkLst>
        </pc:spChg>
      </pc:sldChg>
      <pc:sldChg chg="modSp mod ord">
        <pc:chgData name="Jonathan Sayles" userId="049f7ab8f1d47e49" providerId="LiveId" clId="{CE8C3DE7-443A-435F-B880-14BF87132085}" dt="2025-08-06T04:15:47.658" v="485" actId="14100"/>
        <pc:sldMkLst>
          <pc:docMk/>
          <pc:sldMk cId="0" sldId="945"/>
        </pc:sldMkLst>
        <pc:spChg chg="mod">
          <ac:chgData name="Jonathan Sayles" userId="049f7ab8f1d47e49" providerId="LiveId" clId="{CE8C3DE7-443A-435F-B880-14BF87132085}" dt="2025-08-06T04:14:04.029" v="420" actId="403"/>
          <ac:spMkLst>
            <pc:docMk/>
            <pc:sldMk cId="0" sldId="945"/>
            <ac:spMk id="25603" creationId="{DC1D79E3-ABAB-EF44-DFD2-4291AD526F6A}"/>
          </ac:spMkLst>
        </pc:spChg>
        <pc:spChg chg="mod">
          <ac:chgData name="Jonathan Sayles" userId="049f7ab8f1d47e49" providerId="LiveId" clId="{CE8C3DE7-443A-435F-B880-14BF87132085}" dt="2025-08-06T04:15:47.658" v="485" actId="14100"/>
          <ac:spMkLst>
            <pc:docMk/>
            <pc:sldMk cId="0" sldId="945"/>
            <ac:spMk id="25605" creationId="{178CB6C4-B986-646A-F0CC-B22CFA344CBE}"/>
          </ac:spMkLst>
        </pc:spChg>
        <pc:spChg chg="mod">
          <ac:chgData name="Jonathan Sayles" userId="049f7ab8f1d47e49" providerId="LiveId" clId="{CE8C3DE7-443A-435F-B880-14BF87132085}" dt="2025-08-06T04:15:17.704" v="477" actId="1076"/>
          <ac:spMkLst>
            <pc:docMk/>
            <pc:sldMk cId="0" sldId="945"/>
            <ac:spMk id="25606" creationId="{4D85A419-0357-AADB-3ADC-CB119D0D662E}"/>
          </ac:spMkLst>
        </pc:spChg>
        <pc:picChg chg="mod">
          <ac:chgData name="Jonathan Sayles" userId="049f7ab8f1d47e49" providerId="LiveId" clId="{CE8C3DE7-443A-435F-B880-14BF87132085}" dt="2025-08-06T04:15:17.704" v="477" actId="1076"/>
          <ac:picMkLst>
            <pc:docMk/>
            <pc:sldMk cId="0" sldId="945"/>
            <ac:picMk id="25604" creationId="{1F60247D-56AD-EE93-BDE2-8B32D7894153}"/>
          </ac:picMkLst>
        </pc:picChg>
      </pc:sldChg>
      <pc:sldChg chg="modSp mod">
        <pc:chgData name="Jonathan Sayles" userId="049f7ab8f1d47e49" providerId="LiveId" clId="{CE8C3DE7-443A-435F-B880-14BF87132085}" dt="2025-08-06T04:20:30.416" v="620" actId="1076"/>
        <pc:sldMkLst>
          <pc:docMk/>
          <pc:sldMk cId="0" sldId="946"/>
        </pc:sldMkLst>
        <pc:spChg chg="mod">
          <ac:chgData name="Jonathan Sayles" userId="049f7ab8f1d47e49" providerId="LiveId" clId="{CE8C3DE7-443A-435F-B880-14BF87132085}" dt="2025-08-06T04:18:56.369" v="606" actId="1038"/>
          <ac:spMkLst>
            <pc:docMk/>
            <pc:sldMk cId="0" sldId="946"/>
            <ac:spMk id="29703" creationId="{F267F798-5283-6D7D-AF8F-B583900B3A8A}"/>
          </ac:spMkLst>
        </pc:spChg>
        <pc:spChg chg="mod">
          <ac:chgData name="Jonathan Sayles" userId="049f7ab8f1d47e49" providerId="LiveId" clId="{CE8C3DE7-443A-435F-B880-14BF87132085}" dt="2025-08-06T04:18:37.101" v="589" actId="207"/>
          <ac:spMkLst>
            <pc:docMk/>
            <pc:sldMk cId="0" sldId="946"/>
            <ac:spMk id="2322435" creationId="{982FE9CA-A861-0D8F-6584-4AB61C2E5049}"/>
          </ac:spMkLst>
        </pc:spChg>
        <pc:spChg chg="mod">
          <ac:chgData name="Jonathan Sayles" userId="049f7ab8f1d47e49" providerId="LiveId" clId="{CE8C3DE7-443A-435F-B880-14BF87132085}" dt="2025-08-06T04:20:17.594" v="619"/>
          <ac:spMkLst>
            <pc:docMk/>
            <pc:sldMk cId="0" sldId="946"/>
            <ac:spMk id="2322440" creationId="{234C0211-370F-B44E-1070-C89059174D1D}"/>
          </ac:spMkLst>
        </pc:spChg>
        <pc:spChg chg="mod">
          <ac:chgData name="Jonathan Sayles" userId="049f7ab8f1d47e49" providerId="LiveId" clId="{CE8C3DE7-443A-435F-B880-14BF87132085}" dt="2025-08-06T04:20:17.594" v="619"/>
          <ac:spMkLst>
            <pc:docMk/>
            <pc:sldMk cId="0" sldId="946"/>
            <ac:spMk id="2322441" creationId="{B7388CA9-61FB-552A-5A9A-3E475FEB600B}"/>
          </ac:spMkLst>
        </pc:spChg>
        <pc:spChg chg="mod">
          <ac:chgData name="Jonathan Sayles" userId="049f7ab8f1d47e49" providerId="LiveId" clId="{CE8C3DE7-443A-435F-B880-14BF87132085}" dt="2025-08-06T04:18:56.369" v="606" actId="1038"/>
          <ac:spMkLst>
            <pc:docMk/>
            <pc:sldMk cId="0" sldId="946"/>
            <ac:spMk id="2322442" creationId="{B108AF35-B531-CFF9-DF6B-69FBB8F7D9A5}"/>
          </ac:spMkLst>
        </pc:spChg>
        <pc:spChg chg="mod">
          <ac:chgData name="Jonathan Sayles" userId="049f7ab8f1d47e49" providerId="LiveId" clId="{CE8C3DE7-443A-435F-B880-14BF87132085}" dt="2025-08-06T04:20:30.416" v="620" actId="1076"/>
          <ac:spMkLst>
            <pc:docMk/>
            <pc:sldMk cId="0" sldId="946"/>
            <ac:spMk id="2322443" creationId="{418DFF6A-CD66-4832-396C-3348B378CC26}"/>
          </ac:spMkLst>
        </pc:spChg>
        <pc:picChg chg="mod">
          <ac:chgData name="Jonathan Sayles" userId="049f7ab8f1d47e49" providerId="LiveId" clId="{CE8C3DE7-443A-435F-B880-14BF87132085}" dt="2025-08-06T04:18:56.369" v="606" actId="1038"/>
          <ac:picMkLst>
            <pc:docMk/>
            <pc:sldMk cId="0" sldId="946"/>
            <ac:picMk id="29700" creationId="{72423A5D-D0BC-6DBE-7C4A-556E4DDDD0E2}"/>
          </ac:picMkLst>
        </pc:picChg>
        <pc:picChg chg="mod">
          <ac:chgData name="Jonathan Sayles" userId="049f7ab8f1d47e49" providerId="LiveId" clId="{CE8C3DE7-443A-435F-B880-14BF87132085}" dt="2025-08-06T04:18:56.369" v="606" actId="1038"/>
          <ac:picMkLst>
            <pc:docMk/>
            <pc:sldMk cId="0" sldId="946"/>
            <ac:picMk id="29701" creationId="{020ECF32-E358-A5DF-3DA7-4F3F57952732}"/>
          </ac:picMkLst>
        </pc:picChg>
        <pc:picChg chg="mod">
          <ac:chgData name="Jonathan Sayles" userId="049f7ab8f1d47e49" providerId="LiveId" clId="{CE8C3DE7-443A-435F-B880-14BF87132085}" dt="2025-08-06T04:18:56.369" v="606" actId="1038"/>
          <ac:picMkLst>
            <pc:docMk/>
            <pc:sldMk cId="0" sldId="946"/>
            <ac:picMk id="29702" creationId="{BA5F79DD-22D8-5937-24F6-6CA1744FFFA8}"/>
          </ac:picMkLst>
        </pc:picChg>
      </pc:sldChg>
      <pc:sldChg chg="addSp modSp mod modNotesTx">
        <pc:chgData name="Jonathan Sayles" userId="049f7ab8f1d47e49" providerId="LiveId" clId="{CE8C3DE7-443A-435F-B880-14BF87132085}" dt="2025-08-06T04:21:46.754" v="633" actId="20577"/>
        <pc:sldMkLst>
          <pc:docMk/>
          <pc:sldMk cId="0" sldId="947"/>
        </pc:sldMkLst>
        <pc:spChg chg="add mod">
          <ac:chgData name="Jonathan Sayles" userId="049f7ab8f1d47e49" providerId="LiveId" clId="{CE8C3DE7-443A-435F-B880-14BF87132085}" dt="2025-08-06T04:21:46.754" v="633" actId="20577"/>
          <ac:spMkLst>
            <pc:docMk/>
            <pc:sldMk cId="0" sldId="947"/>
            <ac:spMk id="2" creationId="{E016A4E3-0BB8-6D25-6070-D8EC572DFAFF}"/>
          </ac:spMkLst>
        </pc:spChg>
        <pc:spChg chg="mod">
          <ac:chgData name="Jonathan Sayles" userId="049f7ab8f1d47e49" providerId="LiveId" clId="{CE8C3DE7-443A-435F-B880-14BF87132085}" dt="2025-08-06T04:21:23.146" v="629" actId="113"/>
          <ac:spMkLst>
            <pc:docMk/>
            <pc:sldMk cId="0" sldId="947"/>
            <ac:spMk id="2324482" creationId="{6E5986AE-A957-3062-2A5B-DF7D7292A3AC}"/>
          </ac:spMkLst>
        </pc:spChg>
      </pc:sldChg>
      <pc:sldChg chg="modSp mod modNotesTx">
        <pc:chgData name="Jonathan Sayles" userId="049f7ab8f1d47e49" providerId="LiveId" clId="{CE8C3DE7-443A-435F-B880-14BF87132085}" dt="2025-08-06T04:24:48.844" v="663" actId="1076"/>
        <pc:sldMkLst>
          <pc:docMk/>
          <pc:sldMk cId="0" sldId="948"/>
        </pc:sldMkLst>
        <pc:spChg chg="mod">
          <ac:chgData name="Jonathan Sayles" userId="049f7ab8f1d47e49" providerId="LiveId" clId="{CE8C3DE7-443A-435F-B880-14BF87132085}" dt="2025-08-06T04:24:36.759" v="662" actId="20577"/>
          <ac:spMkLst>
            <pc:docMk/>
            <pc:sldMk cId="0" sldId="948"/>
            <ac:spMk id="33794" creationId="{A1B139F2-A064-1529-16AF-E00754BDD62A}"/>
          </ac:spMkLst>
        </pc:spChg>
        <pc:picChg chg="mod">
          <ac:chgData name="Jonathan Sayles" userId="049f7ab8f1d47e49" providerId="LiveId" clId="{CE8C3DE7-443A-435F-B880-14BF87132085}" dt="2025-08-06T04:23:02.371" v="640" actId="1076"/>
          <ac:picMkLst>
            <pc:docMk/>
            <pc:sldMk cId="0" sldId="948"/>
            <ac:picMk id="33796" creationId="{29B0861B-586E-64EE-A114-0DF505B87FE7}"/>
          </ac:picMkLst>
        </pc:picChg>
        <pc:picChg chg="mod">
          <ac:chgData name="Jonathan Sayles" userId="049f7ab8f1d47e49" providerId="LiveId" clId="{CE8C3DE7-443A-435F-B880-14BF87132085}" dt="2025-08-06T04:24:48.844" v="663" actId="1076"/>
          <ac:picMkLst>
            <pc:docMk/>
            <pc:sldMk cId="0" sldId="948"/>
            <ac:picMk id="33797" creationId="{61CD11C3-A8C5-A72A-DE40-5C56DA015970}"/>
          </ac:picMkLst>
        </pc:picChg>
      </pc:sldChg>
      <pc:sldChg chg="modSp mod modNotesTx">
        <pc:chgData name="Jonathan Sayles" userId="049f7ab8f1d47e49" providerId="LiveId" clId="{CE8C3DE7-443A-435F-B880-14BF87132085}" dt="2025-08-06T04:28:41.661" v="745" actId="20577"/>
        <pc:sldMkLst>
          <pc:docMk/>
          <pc:sldMk cId="0" sldId="950"/>
        </pc:sldMkLst>
        <pc:spChg chg="mod">
          <ac:chgData name="Jonathan Sayles" userId="049f7ab8f1d47e49" providerId="LiveId" clId="{CE8C3DE7-443A-435F-B880-14BF87132085}" dt="2025-08-06T04:26:51.269" v="701" actId="20577"/>
          <ac:spMkLst>
            <pc:docMk/>
            <pc:sldMk cId="0" sldId="950"/>
            <ac:spMk id="37890" creationId="{B9C58A41-CB12-BD9A-A51C-942BA4451760}"/>
          </ac:spMkLst>
        </pc:spChg>
        <pc:spChg chg="mod">
          <ac:chgData name="Jonathan Sayles" userId="049f7ab8f1d47e49" providerId="LiveId" clId="{CE8C3DE7-443A-435F-B880-14BF87132085}" dt="2025-08-06T04:26:23.387" v="696" actId="2711"/>
          <ac:spMkLst>
            <pc:docMk/>
            <pc:sldMk cId="0" sldId="950"/>
            <ac:spMk id="37893" creationId="{7239AA47-1B10-CF7D-50EC-94FF8FA9A75F}"/>
          </ac:spMkLst>
        </pc:spChg>
        <pc:spChg chg="mod">
          <ac:chgData name="Jonathan Sayles" userId="049f7ab8f1d47e49" providerId="LiveId" clId="{CE8C3DE7-443A-435F-B880-14BF87132085}" dt="2025-08-06T04:28:41.661" v="745" actId="20577"/>
          <ac:spMkLst>
            <pc:docMk/>
            <pc:sldMk cId="0" sldId="950"/>
            <ac:spMk id="37895" creationId="{67DD048D-DFC0-5FCA-4B6C-A6E50BAAB102}"/>
          </ac:spMkLst>
        </pc:spChg>
        <pc:spChg chg="mod">
          <ac:chgData name="Jonathan Sayles" userId="049f7ab8f1d47e49" providerId="LiveId" clId="{CE8C3DE7-443A-435F-B880-14BF87132085}" dt="2025-08-06T04:28:13.958" v="737" actId="207"/>
          <ac:spMkLst>
            <pc:docMk/>
            <pc:sldMk cId="0" sldId="950"/>
            <ac:spMk id="2330630" creationId="{0B373C22-FC50-6C86-CE25-9622C199D012}"/>
          </ac:spMkLst>
        </pc:spChg>
        <pc:picChg chg="mod">
          <ac:chgData name="Jonathan Sayles" userId="049f7ab8f1d47e49" providerId="LiveId" clId="{CE8C3DE7-443A-435F-B880-14BF87132085}" dt="2025-08-06T04:28:06.257" v="736" actId="692"/>
          <ac:picMkLst>
            <pc:docMk/>
            <pc:sldMk cId="0" sldId="950"/>
            <ac:picMk id="37891" creationId="{CDCC9B5E-ED7E-41AB-6DEB-35C349B46ACB}"/>
          </ac:picMkLst>
        </pc:picChg>
        <pc:picChg chg="mod">
          <ac:chgData name="Jonathan Sayles" userId="049f7ab8f1d47e49" providerId="LiveId" clId="{CE8C3DE7-443A-435F-B880-14BF87132085}" dt="2025-08-06T04:27:59.098" v="735" actId="553"/>
          <ac:picMkLst>
            <pc:docMk/>
            <pc:sldMk cId="0" sldId="950"/>
            <ac:picMk id="37896" creationId="{EF9CABE8-D8CC-732C-A580-3344D08A27CC}"/>
          </ac:picMkLst>
        </pc:picChg>
        <pc:picChg chg="mod">
          <ac:chgData name="Jonathan Sayles" userId="049f7ab8f1d47e49" providerId="LiveId" clId="{CE8C3DE7-443A-435F-B880-14BF87132085}" dt="2025-08-06T04:27:59.098" v="735" actId="553"/>
          <ac:picMkLst>
            <pc:docMk/>
            <pc:sldMk cId="0" sldId="950"/>
            <ac:picMk id="37897" creationId="{E2C4ACED-EDC5-644F-7862-3A8DFC46ACBA}"/>
          </ac:picMkLst>
        </pc:picChg>
      </pc:sldChg>
      <pc:sldChg chg="modSp mod">
        <pc:chgData name="Jonathan Sayles" userId="049f7ab8f1d47e49" providerId="LiveId" clId="{CE8C3DE7-443A-435F-B880-14BF87132085}" dt="2025-08-06T04:30:01.045" v="774" actId="1076"/>
        <pc:sldMkLst>
          <pc:docMk/>
          <pc:sldMk cId="0" sldId="951"/>
        </pc:sldMkLst>
        <pc:spChg chg="mod">
          <ac:chgData name="Jonathan Sayles" userId="049f7ab8f1d47e49" providerId="LiveId" clId="{CE8C3DE7-443A-435F-B880-14BF87132085}" dt="2025-08-06T04:29:48.021" v="769" actId="14100"/>
          <ac:spMkLst>
            <pc:docMk/>
            <pc:sldMk cId="0" sldId="951"/>
            <ac:spMk id="2332674" creationId="{51225F84-53EE-BD9D-EF82-664C01A8ED3C}"/>
          </ac:spMkLst>
        </pc:spChg>
        <pc:spChg chg="mod">
          <ac:chgData name="Jonathan Sayles" userId="049f7ab8f1d47e49" providerId="LiveId" clId="{CE8C3DE7-443A-435F-B880-14BF87132085}" dt="2025-08-06T04:30:01.045" v="774" actId="1076"/>
          <ac:spMkLst>
            <pc:docMk/>
            <pc:sldMk cId="0" sldId="951"/>
            <ac:spMk id="2332676" creationId="{7F870FD2-FF92-461B-F932-794F586A2485}"/>
          </ac:spMkLst>
        </pc:spChg>
        <pc:picChg chg="mod">
          <ac:chgData name="Jonathan Sayles" userId="049f7ab8f1d47e49" providerId="LiveId" clId="{CE8C3DE7-443A-435F-B880-14BF87132085}" dt="2025-08-06T04:29:18.972" v="753" actId="692"/>
          <ac:picMkLst>
            <pc:docMk/>
            <pc:sldMk cId="0" sldId="951"/>
            <ac:picMk id="39941" creationId="{18C41509-B489-B249-D254-C9652E9C6BD9}"/>
          </ac:picMkLst>
        </pc:picChg>
      </pc:sldChg>
      <pc:sldChg chg="modSp mod">
        <pc:chgData name="Jonathan Sayles" userId="049f7ab8f1d47e49" providerId="LiveId" clId="{CE8C3DE7-443A-435F-B880-14BF87132085}" dt="2025-08-06T04:30:52.954" v="786" actId="20577"/>
        <pc:sldMkLst>
          <pc:docMk/>
          <pc:sldMk cId="0" sldId="953"/>
        </pc:sldMkLst>
        <pc:spChg chg="mod">
          <ac:chgData name="Jonathan Sayles" userId="049f7ab8f1d47e49" providerId="LiveId" clId="{CE8C3DE7-443A-435F-B880-14BF87132085}" dt="2025-08-06T04:30:52.954" v="786" actId="20577"/>
          <ac:spMkLst>
            <pc:docMk/>
            <pc:sldMk cId="0" sldId="953"/>
            <ac:spMk id="33794" creationId="{580AD168-273F-2FED-6E37-DC0980B603D6}"/>
          </ac:spMkLst>
        </pc:spChg>
        <pc:spChg chg="mod">
          <ac:chgData name="Jonathan Sayles" userId="049f7ab8f1d47e49" providerId="LiveId" clId="{CE8C3DE7-443A-435F-B880-14BF87132085}" dt="2025-08-06T04:30:17.024" v="777" actId="20577"/>
          <ac:spMkLst>
            <pc:docMk/>
            <pc:sldMk cId="0" sldId="953"/>
            <ac:spMk id="41987" creationId="{13664473-0BCC-41FE-455D-CA951189CABE}"/>
          </ac:spMkLst>
        </pc:spChg>
        <pc:picChg chg="mod">
          <ac:chgData name="Jonathan Sayles" userId="049f7ab8f1d47e49" providerId="LiveId" clId="{CE8C3DE7-443A-435F-B880-14BF87132085}" dt="2025-08-06T04:30:42.590" v="784" actId="692"/>
          <ac:picMkLst>
            <pc:docMk/>
            <pc:sldMk cId="0" sldId="953"/>
            <ac:picMk id="41988" creationId="{3FCD11C2-81D8-7175-1E51-3C9CBCB1F8EE}"/>
          </ac:picMkLst>
        </pc:picChg>
      </pc:sldChg>
      <pc:sldChg chg="modSp mod">
        <pc:chgData name="Jonathan Sayles" userId="049f7ab8f1d47e49" providerId="LiveId" clId="{CE8C3DE7-443A-435F-B880-14BF87132085}" dt="2025-08-06T04:26:05.343" v="695" actId="1076"/>
        <pc:sldMkLst>
          <pc:docMk/>
          <pc:sldMk cId="0" sldId="1016"/>
        </pc:sldMkLst>
        <pc:spChg chg="mod">
          <ac:chgData name="Jonathan Sayles" userId="049f7ab8f1d47e49" providerId="LiveId" clId="{CE8C3DE7-443A-435F-B880-14BF87132085}" dt="2025-08-06T04:25:43.043" v="691" actId="20577"/>
          <ac:spMkLst>
            <pc:docMk/>
            <pc:sldMk cId="0" sldId="1016"/>
            <ac:spMk id="2445315" creationId="{BF6C1D40-9679-E66B-F2D5-129CD34A7090}"/>
          </ac:spMkLst>
        </pc:spChg>
        <pc:picChg chg="mod">
          <ac:chgData name="Jonathan Sayles" userId="049f7ab8f1d47e49" providerId="LiveId" clId="{CE8C3DE7-443A-435F-B880-14BF87132085}" dt="2025-08-06T04:25:56.687" v="693" actId="692"/>
          <ac:picMkLst>
            <pc:docMk/>
            <pc:sldMk cId="0" sldId="1016"/>
            <ac:picMk id="35844" creationId="{58A93374-6723-673D-F1EB-F9590CC06B87}"/>
          </ac:picMkLst>
        </pc:picChg>
        <pc:picChg chg="mod">
          <ac:chgData name="Jonathan Sayles" userId="049f7ab8f1d47e49" providerId="LiveId" clId="{CE8C3DE7-443A-435F-B880-14BF87132085}" dt="2025-08-06T04:26:05.343" v="695" actId="1076"/>
          <ac:picMkLst>
            <pc:docMk/>
            <pc:sldMk cId="0" sldId="1016"/>
            <ac:picMk id="35845" creationId="{72680966-2AC4-E853-BE69-F98691E5CDBB}"/>
          </ac:picMkLst>
        </pc:picChg>
      </pc:sldChg>
      <pc:sldChg chg="modSp mod modNotesTx">
        <pc:chgData name="Jonathan Sayles" userId="049f7ab8f1d47e49" providerId="LiveId" clId="{CE8C3DE7-443A-435F-B880-14BF87132085}" dt="2025-08-06T04:17:27.593" v="521" actId="20577"/>
        <pc:sldMkLst>
          <pc:docMk/>
          <pc:sldMk cId="0" sldId="1061"/>
        </pc:sldMkLst>
        <pc:spChg chg="mod">
          <ac:chgData name="Jonathan Sayles" userId="049f7ab8f1d47e49" providerId="LiveId" clId="{CE8C3DE7-443A-435F-B880-14BF87132085}" dt="2025-08-06T04:17:27.593" v="521" actId="20577"/>
          <ac:spMkLst>
            <pc:docMk/>
            <pc:sldMk cId="0" sldId="1061"/>
            <ac:spMk id="20483" creationId="{0B4FD352-8D4F-659C-D753-DFE95A9DA19F}"/>
          </ac:spMkLst>
        </pc:spChg>
      </pc:sldChg>
      <pc:sldChg chg="modSp mod">
        <pc:chgData name="Jonathan Sayles" userId="049f7ab8f1d47e49" providerId="LiveId" clId="{CE8C3DE7-443A-435F-B880-14BF87132085}" dt="2025-08-06T04:01:12.420" v="10" actId="113"/>
        <pc:sldMkLst>
          <pc:docMk/>
          <pc:sldMk cId="0" sldId="1115"/>
        </pc:sldMkLst>
        <pc:spChg chg="mod">
          <ac:chgData name="Jonathan Sayles" userId="049f7ab8f1d47e49" providerId="LiveId" clId="{CE8C3DE7-443A-435F-B880-14BF87132085}" dt="2025-08-06T04:01:12.420" v="10" actId="113"/>
          <ac:spMkLst>
            <pc:docMk/>
            <pc:sldMk cId="0" sldId="1115"/>
            <ac:spMk id="2318339" creationId="{41A85574-B903-3E51-0EB1-444AA51E2D9F}"/>
          </ac:spMkLst>
        </pc:spChg>
        <pc:picChg chg="mod">
          <ac:chgData name="Jonathan Sayles" userId="049f7ab8f1d47e49" providerId="LiveId" clId="{CE8C3DE7-443A-435F-B880-14BF87132085}" dt="2025-08-06T04:01:06.495" v="9" actId="1076"/>
          <ac:picMkLst>
            <pc:docMk/>
            <pc:sldMk cId="0" sldId="1115"/>
            <ac:picMk id="422914" creationId="{75270A45-707E-4F68-66ED-E8A3060213F8}"/>
          </ac:picMkLst>
        </pc:picChg>
      </pc:sldChg>
      <pc:sldChg chg="modSp mod">
        <pc:chgData name="Jonathan Sayles" userId="049f7ab8f1d47e49" providerId="LiveId" clId="{CE8C3DE7-443A-435F-B880-14BF87132085}" dt="2025-08-06T04:04:47.630" v="117" actId="20577"/>
        <pc:sldMkLst>
          <pc:docMk/>
          <pc:sldMk cId="0" sldId="1116"/>
        </pc:sldMkLst>
        <pc:spChg chg="mod">
          <ac:chgData name="Jonathan Sayles" userId="049f7ab8f1d47e49" providerId="LiveId" clId="{CE8C3DE7-443A-435F-B880-14BF87132085}" dt="2025-08-06T04:01:45.079" v="25" actId="1036"/>
          <ac:spMkLst>
            <pc:docMk/>
            <pc:sldMk cId="0" sldId="1116"/>
            <ac:spMk id="14343" creationId="{431DD4EE-C945-2481-36AA-6832917D1CA0}"/>
          </ac:spMkLst>
        </pc:spChg>
        <pc:spChg chg="mod">
          <ac:chgData name="Jonathan Sayles" userId="049f7ab8f1d47e49" providerId="LiveId" clId="{CE8C3DE7-443A-435F-B880-14BF87132085}" dt="2025-08-06T04:01:45.079" v="25" actId="1036"/>
          <ac:spMkLst>
            <pc:docMk/>
            <pc:sldMk cId="0" sldId="1116"/>
            <ac:spMk id="14344" creationId="{A0CF5102-E206-5AF9-9828-B377BD93DE25}"/>
          </ac:spMkLst>
        </pc:spChg>
        <pc:spChg chg="mod">
          <ac:chgData name="Jonathan Sayles" userId="049f7ab8f1d47e49" providerId="LiveId" clId="{CE8C3DE7-443A-435F-B880-14BF87132085}" dt="2025-08-06T04:02:08.616" v="31" actId="113"/>
          <ac:spMkLst>
            <pc:docMk/>
            <pc:sldMk cId="0" sldId="1116"/>
            <ac:spMk id="21506" creationId="{4860BB0D-C063-B2DD-B6A3-FB955427AA6F}"/>
          </ac:spMkLst>
        </pc:spChg>
        <pc:spChg chg="mod">
          <ac:chgData name="Jonathan Sayles" userId="049f7ab8f1d47e49" providerId="LiveId" clId="{CE8C3DE7-443A-435F-B880-14BF87132085}" dt="2025-08-06T04:04:47.630" v="117" actId="20577"/>
          <ac:spMkLst>
            <pc:docMk/>
            <pc:sldMk cId="0" sldId="1116"/>
            <ac:spMk id="21507" creationId="{61D6EC48-2645-5719-6C02-AC132EF98814}"/>
          </ac:spMkLst>
        </pc:spChg>
        <pc:picChg chg="mod">
          <ac:chgData name="Jonathan Sayles" userId="049f7ab8f1d47e49" providerId="LiveId" clId="{CE8C3DE7-443A-435F-B880-14BF87132085}" dt="2025-08-06T04:01:45.079" v="25" actId="1036"/>
          <ac:picMkLst>
            <pc:docMk/>
            <pc:sldMk cId="0" sldId="1116"/>
            <ac:picMk id="21508" creationId="{0B85EB9E-9078-E3EF-4D82-5E27B3C7EAA7}"/>
          </ac:picMkLst>
        </pc:picChg>
        <pc:picChg chg="mod">
          <ac:chgData name="Jonathan Sayles" userId="049f7ab8f1d47e49" providerId="LiveId" clId="{CE8C3DE7-443A-435F-B880-14BF87132085}" dt="2025-08-06T04:01:45.079" v="25" actId="1036"/>
          <ac:picMkLst>
            <pc:docMk/>
            <pc:sldMk cId="0" sldId="1116"/>
            <ac:picMk id="21509" creationId="{EA84FD4B-863F-9BC1-0808-00E3E27BC1DB}"/>
          </ac:picMkLst>
        </pc:picChg>
        <pc:picChg chg="mod">
          <ac:chgData name="Jonathan Sayles" userId="049f7ab8f1d47e49" providerId="LiveId" clId="{CE8C3DE7-443A-435F-B880-14BF87132085}" dt="2025-08-06T04:01:45.079" v="25" actId="1036"/>
          <ac:picMkLst>
            <pc:docMk/>
            <pc:sldMk cId="0" sldId="1116"/>
            <ac:picMk id="21510" creationId="{A9EF76C0-307C-0C4F-729B-8A17B7392427}"/>
          </ac:picMkLst>
        </pc:picChg>
      </pc:sldChg>
      <pc:sldChg chg="modSp mod">
        <pc:chgData name="Jonathan Sayles" userId="049f7ab8f1d47e49" providerId="LiveId" clId="{CE8C3DE7-443A-435F-B880-14BF87132085}" dt="2025-08-06T04:06:54.860" v="177" actId="403"/>
        <pc:sldMkLst>
          <pc:docMk/>
          <pc:sldMk cId="0" sldId="1117"/>
        </pc:sldMkLst>
        <pc:spChg chg="mod">
          <ac:chgData name="Jonathan Sayles" userId="049f7ab8f1d47e49" providerId="LiveId" clId="{CE8C3DE7-443A-435F-B880-14BF87132085}" dt="2025-08-06T04:05:37.465" v="130" actId="403"/>
          <ac:spMkLst>
            <pc:docMk/>
            <pc:sldMk cId="0" sldId="1117"/>
            <ac:spMk id="10243" creationId="{E713365A-1CA4-63D5-CA75-FB8DAE25A1CA}"/>
          </ac:spMkLst>
        </pc:spChg>
        <pc:spChg chg="mod">
          <ac:chgData name="Jonathan Sayles" userId="049f7ab8f1d47e49" providerId="LiveId" clId="{CE8C3DE7-443A-435F-B880-14BF87132085}" dt="2025-08-06T04:05:01.825" v="119" actId="404"/>
          <ac:spMkLst>
            <pc:docMk/>
            <pc:sldMk cId="0" sldId="1117"/>
            <ac:spMk id="22530" creationId="{28DB0827-AD49-2BEE-2054-51E6852EE6D5}"/>
          </ac:spMkLst>
        </pc:spChg>
        <pc:spChg chg="mod">
          <ac:chgData name="Jonathan Sayles" userId="049f7ab8f1d47e49" providerId="LiveId" clId="{CE8C3DE7-443A-435F-B880-14BF87132085}" dt="2025-08-06T04:06:54.860" v="177" actId="403"/>
          <ac:spMkLst>
            <pc:docMk/>
            <pc:sldMk cId="0" sldId="1117"/>
            <ac:spMk id="2057222" creationId="{991C88F5-32AA-9622-06B8-839B1F6671B9}"/>
          </ac:spMkLst>
        </pc:spChg>
      </pc:sldChg>
      <pc:sldChg chg="addSp delSp modSp mod">
        <pc:chgData name="Jonathan Sayles" userId="049f7ab8f1d47e49" providerId="LiveId" clId="{CE8C3DE7-443A-435F-B880-14BF87132085}" dt="2025-08-06T04:11:18.234" v="326" actId="20577"/>
        <pc:sldMkLst>
          <pc:docMk/>
          <pc:sldMk cId="0" sldId="1118"/>
        </pc:sldMkLst>
        <pc:spChg chg="mod">
          <ac:chgData name="Jonathan Sayles" userId="049f7ab8f1d47e49" providerId="LiveId" clId="{CE8C3DE7-443A-435F-B880-14BF87132085}" dt="2025-08-06T04:11:18.234" v="326" actId="20577"/>
          <ac:spMkLst>
            <pc:docMk/>
            <pc:sldMk cId="0" sldId="1118"/>
            <ac:spMk id="19459" creationId="{B669B17A-EEB0-0601-0750-6166F63221C8}"/>
          </ac:spMkLst>
        </pc:spChg>
        <pc:spChg chg="mod">
          <ac:chgData name="Jonathan Sayles" userId="049f7ab8f1d47e49" providerId="LiveId" clId="{CE8C3DE7-443A-435F-B880-14BF87132085}" dt="2025-08-06T04:07:17.259" v="182" actId="1076"/>
          <ac:spMkLst>
            <pc:docMk/>
            <pc:sldMk cId="0" sldId="1118"/>
            <ac:spMk id="23554" creationId="{056005F3-7804-2A9B-7CE3-D41611F0CE17}"/>
          </ac:spMkLst>
        </pc:spChg>
        <pc:spChg chg="mod topLvl">
          <ac:chgData name="Jonathan Sayles" userId="049f7ab8f1d47e49" providerId="LiveId" clId="{CE8C3DE7-443A-435F-B880-14BF87132085}" dt="2025-08-06T04:07:49.948" v="189" actId="14100"/>
          <ac:spMkLst>
            <pc:docMk/>
            <pc:sldMk cId="0" sldId="1118"/>
            <ac:spMk id="23557" creationId="{16B8F22D-4331-51C8-A6AF-839AA776C296}"/>
          </ac:spMkLst>
        </pc:spChg>
        <pc:picChg chg="mod topLvl">
          <ac:chgData name="Jonathan Sayles" userId="049f7ab8f1d47e49" providerId="LiveId" clId="{CE8C3DE7-443A-435F-B880-14BF87132085}" dt="2025-08-06T04:07:38.246" v="187" actId="165"/>
          <ac:picMkLst>
            <pc:docMk/>
            <pc:sldMk cId="0" sldId="1118"/>
            <ac:picMk id="23556" creationId="{EAF7CBC0-D632-6F24-7A11-B095AAA81AFB}"/>
          </ac:picMkLst>
        </pc:picChg>
      </pc:sldChg>
      <pc:sldChg chg="add">
        <pc:chgData name="Jonathan Sayles" userId="049f7ab8f1d47e49" providerId="LiveId" clId="{CE8C3DE7-443A-435F-B880-14BF87132085}" dt="2025-08-06T03:59:34.266" v="2"/>
        <pc:sldMkLst>
          <pc:docMk/>
          <pc:sldMk cId="0" sldId="1342"/>
        </pc:sldMkLst>
      </pc:sldChg>
      <pc:sldChg chg="add">
        <pc:chgData name="Jonathan Sayles" userId="049f7ab8f1d47e49" providerId="LiveId" clId="{CE8C3DE7-443A-435F-B880-14BF87132085}" dt="2025-08-06T03:59:34.266" v="2"/>
        <pc:sldMkLst>
          <pc:docMk/>
          <pc:sldMk cId="0" sldId="1750"/>
        </pc:sldMkLst>
      </pc:sldChg>
      <pc:sldChg chg="add">
        <pc:chgData name="Jonathan Sayles" userId="049f7ab8f1d47e49" providerId="LiveId" clId="{CE8C3DE7-443A-435F-B880-14BF87132085}" dt="2025-08-06T03:59:34.266" v="2"/>
        <pc:sldMkLst>
          <pc:docMk/>
          <pc:sldMk cId="0" sldId="1751"/>
        </pc:sldMkLst>
      </pc:sldChg>
      <pc:sldChg chg="add">
        <pc:chgData name="Jonathan Sayles" userId="049f7ab8f1d47e49" providerId="LiveId" clId="{CE8C3DE7-443A-435F-B880-14BF87132085}" dt="2025-08-06T03:59:34.266" v="2"/>
        <pc:sldMkLst>
          <pc:docMk/>
          <pc:sldMk cId="0" sldId="1752"/>
        </pc:sldMkLst>
      </pc:sldChg>
      <pc:sldChg chg="add">
        <pc:chgData name="Jonathan Sayles" userId="049f7ab8f1d47e49" providerId="LiveId" clId="{CE8C3DE7-443A-435F-B880-14BF87132085}" dt="2025-08-06T03:59:34.266" v="2"/>
        <pc:sldMkLst>
          <pc:docMk/>
          <pc:sldMk cId="0" sldId="1754"/>
        </pc:sldMkLst>
      </pc:sldChg>
      <pc:sldChg chg="addSp modSp mod">
        <pc:chgData name="Jonathan Sayles" userId="049f7ab8f1d47e49" providerId="LiveId" clId="{CE8C3DE7-443A-435F-B880-14BF87132085}" dt="2025-08-06T04:31:17.442" v="791" actId="12"/>
        <pc:sldMkLst>
          <pc:docMk/>
          <pc:sldMk cId="4281800015" sldId="1815"/>
        </pc:sldMkLst>
        <pc:spChg chg="add mod">
          <ac:chgData name="Jonathan Sayles" userId="049f7ab8f1d47e49" providerId="LiveId" clId="{CE8C3DE7-443A-435F-B880-14BF87132085}" dt="2025-08-06T04:31:17.442" v="791" actId="12"/>
          <ac:spMkLst>
            <pc:docMk/>
            <pc:sldMk cId="4281800015" sldId="1815"/>
            <ac:spMk id="2" creationId="{9FF02E33-DB2B-57ED-04D9-710981809BD1}"/>
          </ac:spMkLst>
        </pc:spChg>
      </pc:sldChg>
      <pc:sldChg chg="del">
        <pc:chgData name="Jonathan Sayles" userId="049f7ab8f1d47e49" providerId="LiveId" clId="{CE8C3DE7-443A-435F-B880-14BF87132085}" dt="2025-08-06T04:00:02.475" v="3" actId="47"/>
        <pc:sldMkLst>
          <pc:docMk/>
          <pc:sldMk cId="0" sldId="1821"/>
        </pc:sldMkLst>
      </pc:sldChg>
      <pc:sldChg chg="del">
        <pc:chgData name="Jonathan Sayles" userId="049f7ab8f1d47e49" providerId="LiveId" clId="{CE8C3DE7-443A-435F-B880-14BF87132085}" dt="2025-08-06T04:00:02.475" v="3" actId="47"/>
        <pc:sldMkLst>
          <pc:docMk/>
          <pc:sldMk cId="0" sldId="1822"/>
        </pc:sldMkLst>
      </pc:sldChg>
      <pc:sldChg chg="del">
        <pc:chgData name="Jonathan Sayles" userId="049f7ab8f1d47e49" providerId="LiveId" clId="{CE8C3DE7-443A-435F-B880-14BF87132085}" dt="2025-08-06T04:00:02.475" v="3" actId="47"/>
        <pc:sldMkLst>
          <pc:docMk/>
          <pc:sldMk cId="0" sldId="1823"/>
        </pc:sldMkLst>
      </pc:sldChg>
      <pc:sldChg chg="del">
        <pc:chgData name="Jonathan Sayles" userId="049f7ab8f1d47e49" providerId="LiveId" clId="{CE8C3DE7-443A-435F-B880-14BF87132085}" dt="2025-08-06T04:00:02.475" v="3" actId="47"/>
        <pc:sldMkLst>
          <pc:docMk/>
          <pc:sldMk cId="0" sldId="1824"/>
        </pc:sldMkLst>
      </pc:sldChg>
      <pc:sldChg chg="del">
        <pc:chgData name="Jonathan Sayles" userId="049f7ab8f1d47e49" providerId="LiveId" clId="{CE8C3DE7-443A-435F-B880-14BF87132085}" dt="2025-08-06T04:00:02.475" v="3" actId="47"/>
        <pc:sldMkLst>
          <pc:docMk/>
          <pc:sldMk cId="0" sldId="182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D4B66957-5E53-0656-A8EB-991151E32705}"/>
              </a:ext>
            </a:extLst>
          </p:cNvPr>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200" b="0">
                <a:latin typeface="Arial" charset="0"/>
              </a:defRPr>
            </a:lvl1pPr>
          </a:lstStyle>
          <a:p>
            <a:pPr>
              <a:defRPr/>
            </a:pPr>
            <a:endParaRPr lang="en-US"/>
          </a:p>
        </p:txBody>
      </p:sp>
      <p:sp>
        <p:nvSpPr>
          <p:cNvPr id="4099" name="Rectangle 3">
            <a:extLst>
              <a:ext uri="{FF2B5EF4-FFF2-40B4-BE49-F238E27FC236}">
                <a16:creationId xmlns:a16="http://schemas.microsoft.com/office/drawing/2014/main" id="{7EDD3675-3185-244A-9DF3-B7EFBD34BC53}"/>
              </a:ext>
            </a:extLst>
          </p:cNvPr>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defRPr>
            </a:lvl1pPr>
          </a:lstStyle>
          <a:p>
            <a:pPr>
              <a:defRPr/>
            </a:pPr>
            <a:endParaRPr lang="en-US"/>
          </a:p>
        </p:txBody>
      </p:sp>
      <p:sp>
        <p:nvSpPr>
          <p:cNvPr id="3076" name="Rectangle 4">
            <a:extLst>
              <a:ext uri="{FF2B5EF4-FFF2-40B4-BE49-F238E27FC236}">
                <a16:creationId xmlns:a16="http://schemas.microsoft.com/office/drawing/2014/main" id="{C0FBBD55-F303-C5AD-F279-450B493B6FB7}"/>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a:extLst>
              <a:ext uri="{FF2B5EF4-FFF2-40B4-BE49-F238E27FC236}">
                <a16:creationId xmlns:a16="http://schemas.microsoft.com/office/drawing/2014/main" id="{7750F6DF-2CB1-D6AF-5F2F-30D0E705393A}"/>
              </a:ext>
            </a:extLst>
          </p:cNvPr>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a:extLst>
              <a:ext uri="{FF2B5EF4-FFF2-40B4-BE49-F238E27FC236}">
                <a16:creationId xmlns:a16="http://schemas.microsoft.com/office/drawing/2014/main" id="{D98EF79D-5185-76D6-E59A-D6603DA3C0FC}"/>
              </a:ext>
            </a:extLst>
          </p:cNvPr>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l" eaLnBrk="1" hangingPunct="1">
              <a:defRPr sz="1200" b="0">
                <a:latin typeface="Arial" charset="0"/>
              </a:defRPr>
            </a:lvl1pPr>
          </a:lstStyle>
          <a:p>
            <a:pPr>
              <a:defRPr/>
            </a:pPr>
            <a:endParaRPr lang="en-US"/>
          </a:p>
        </p:txBody>
      </p:sp>
      <p:sp>
        <p:nvSpPr>
          <p:cNvPr id="4103" name="Rectangle 7">
            <a:extLst>
              <a:ext uri="{FF2B5EF4-FFF2-40B4-BE49-F238E27FC236}">
                <a16:creationId xmlns:a16="http://schemas.microsoft.com/office/drawing/2014/main" id="{4363AE81-29BC-AB7B-1277-620DB5F5F1C3}"/>
              </a:ext>
            </a:extLst>
          </p:cNvPr>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defRPr>
            </a:lvl1pPr>
          </a:lstStyle>
          <a:p>
            <a:pPr>
              <a:defRPr/>
            </a:pPr>
            <a:fld id="{56F4B1AE-729D-304D-8D3C-E315D702DAF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6375" y="228600"/>
            <a:ext cx="6419850" cy="361156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E2E38B8-B0B4-AD41-AC6E-B781F46A9FD3}" type="slidenum">
              <a:rPr kumimoji="0" 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a:t>
            </a:fld>
            <a:endParaRPr kumimoji="0" 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4"/>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srgbClr val="000000"/>
                </a:solidFill>
                <a:effectLst/>
                <a:uLnTx/>
                <a:uFillTx/>
                <a:latin typeface="Arial" charset="0"/>
                <a:ea typeface="+mn-ea"/>
                <a:cs typeface="+mn-cs"/>
              </a:rPr>
              <a:t>Footer</a:t>
            </a:r>
          </a:p>
        </p:txBody>
      </p:sp>
    </p:spTree>
    <p:extLst>
      <p:ext uri="{BB962C8B-B14F-4D97-AF65-F5344CB8AC3E}">
        <p14:creationId xmlns:p14="http://schemas.microsoft.com/office/powerpoint/2010/main" val="2520031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13FB41DB-F82B-0B09-3C1C-2C6C76887DA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D17C26D-3E74-D54E-88F2-815B1117AA55}" type="slidenum">
              <a:rPr lang="en-US" altLang="en-US" smtClean="0"/>
              <a:pPr>
                <a:spcBef>
                  <a:spcPct val="0"/>
                </a:spcBef>
              </a:pPr>
              <a:t>21</a:t>
            </a:fld>
            <a:endParaRPr lang="en-US" altLang="en-US"/>
          </a:p>
        </p:txBody>
      </p:sp>
      <p:sp>
        <p:nvSpPr>
          <p:cNvPr id="30723" name="Rectangle 2">
            <a:extLst>
              <a:ext uri="{FF2B5EF4-FFF2-40B4-BE49-F238E27FC236}">
                <a16:creationId xmlns:a16="http://schemas.microsoft.com/office/drawing/2014/main" id="{8FC0CF8C-BC39-280D-AE1A-A79ECD7A983A}"/>
              </a:ext>
            </a:extLst>
          </p:cNvPr>
          <p:cNvSpPr>
            <a:spLocks noGrp="1" noRot="1" noChangeAspect="1" noChangeArrowheads="1" noTextEdit="1"/>
          </p:cNvSpPr>
          <p:nvPr>
            <p:ph type="sldImg"/>
          </p:nvPr>
        </p:nvSpPr>
        <p:spPr>
          <a:xfrm>
            <a:off x="1892300" y="839788"/>
            <a:ext cx="5411788" cy="3044825"/>
          </a:xfrm>
          <a:ln/>
        </p:spPr>
      </p:sp>
      <p:sp>
        <p:nvSpPr>
          <p:cNvPr id="30724" name="Rectangle 3">
            <a:extLst>
              <a:ext uri="{FF2B5EF4-FFF2-40B4-BE49-F238E27FC236}">
                <a16:creationId xmlns:a16="http://schemas.microsoft.com/office/drawing/2014/main" id="{7C5673DA-3461-4E0F-DDBD-DF174A683139}"/>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900">
                <a:latin typeface="Arial" panose="020B0604020202020204" pitchFamily="34" charset="0"/>
              </a:rPr>
              <a:t>If you expand MVS Files, you will see that a default filter is automatically created for you with your log on user ID as the high-level qualifier. You will see all data sets starting with that high-level qualifier (if there are any).</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7509F7A2-6E4D-7926-156C-5003010F935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4C43ECC-BCD2-E945-B3A4-3EC8856B4C1C}" type="slidenum">
              <a:rPr lang="en-US" altLang="en-US" smtClean="0"/>
              <a:pPr>
                <a:spcBef>
                  <a:spcPct val="0"/>
                </a:spcBef>
              </a:pPr>
              <a:t>22</a:t>
            </a:fld>
            <a:endParaRPr lang="en-US" altLang="en-US"/>
          </a:p>
        </p:txBody>
      </p:sp>
      <p:sp>
        <p:nvSpPr>
          <p:cNvPr id="32771" name="Rectangle 2">
            <a:extLst>
              <a:ext uri="{FF2B5EF4-FFF2-40B4-BE49-F238E27FC236}">
                <a16:creationId xmlns:a16="http://schemas.microsoft.com/office/drawing/2014/main" id="{E37297B2-4897-C55D-B01D-E9C11E0A7F92}"/>
              </a:ext>
            </a:extLst>
          </p:cNvPr>
          <p:cNvSpPr>
            <a:spLocks noGrp="1" noRot="1" noChangeAspect="1" noChangeArrowheads="1" noTextEdit="1"/>
          </p:cNvSpPr>
          <p:nvPr>
            <p:ph type="sldImg"/>
          </p:nvPr>
        </p:nvSpPr>
        <p:spPr>
          <a:xfrm>
            <a:off x="1892300" y="839788"/>
            <a:ext cx="5411788" cy="3044825"/>
          </a:xfrm>
          <a:ln/>
        </p:spPr>
      </p:sp>
      <p:sp>
        <p:nvSpPr>
          <p:cNvPr id="32772" name="Rectangle 3">
            <a:extLst>
              <a:ext uri="{FF2B5EF4-FFF2-40B4-BE49-F238E27FC236}">
                <a16:creationId xmlns:a16="http://schemas.microsoft.com/office/drawing/2014/main" id="{74524BA3-C07F-1025-1CC8-582FDD8B41BF}"/>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dirty="0">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DF06BE62-3358-56A8-4F21-292BD1F80B7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2179CAE-5CA3-0D4C-BC8F-34BE3A4CCEF8}" type="slidenum">
              <a:rPr lang="en-US" altLang="en-US" smtClean="0"/>
              <a:pPr>
                <a:spcBef>
                  <a:spcPct val="0"/>
                </a:spcBef>
              </a:pPr>
              <a:t>23</a:t>
            </a:fld>
            <a:endParaRPr lang="en-US" altLang="en-US"/>
          </a:p>
        </p:txBody>
      </p:sp>
      <p:sp>
        <p:nvSpPr>
          <p:cNvPr id="34819" name="Rectangle 2">
            <a:extLst>
              <a:ext uri="{FF2B5EF4-FFF2-40B4-BE49-F238E27FC236}">
                <a16:creationId xmlns:a16="http://schemas.microsoft.com/office/drawing/2014/main" id="{38CCB1E9-67EF-9FAF-6712-C5A6A95E97FE}"/>
              </a:ext>
            </a:extLst>
          </p:cNvPr>
          <p:cNvSpPr>
            <a:spLocks noGrp="1" noRot="1" noChangeAspect="1" noChangeArrowheads="1" noTextEdit="1"/>
          </p:cNvSpPr>
          <p:nvPr>
            <p:ph type="sldImg"/>
          </p:nvPr>
        </p:nvSpPr>
        <p:spPr>
          <a:xfrm>
            <a:off x="1892300" y="839788"/>
            <a:ext cx="5411788" cy="3044825"/>
          </a:xfrm>
          <a:ln/>
        </p:spPr>
      </p:sp>
      <p:sp>
        <p:nvSpPr>
          <p:cNvPr id="34820" name="Rectangle 3">
            <a:extLst>
              <a:ext uri="{FF2B5EF4-FFF2-40B4-BE49-F238E27FC236}">
                <a16:creationId xmlns:a16="http://schemas.microsoft.com/office/drawing/2014/main" id="{0E8681F5-FC32-91FE-61F9-9F0B36A5EB00}"/>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dirty="0">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A61ABF85-B42D-C5CE-D466-2C1256CC7CB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2BC1D50-8077-A145-A575-F34091A6F621}" type="slidenum">
              <a:rPr lang="en-US" altLang="en-US" smtClean="0"/>
              <a:pPr>
                <a:spcBef>
                  <a:spcPct val="0"/>
                </a:spcBef>
              </a:pPr>
              <a:t>24</a:t>
            </a:fld>
            <a:endParaRPr lang="en-US" altLang="en-US"/>
          </a:p>
        </p:txBody>
      </p:sp>
      <p:sp>
        <p:nvSpPr>
          <p:cNvPr id="36867" name="Rectangle 2">
            <a:extLst>
              <a:ext uri="{FF2B5EF4-FFF2-40B4-BE49-F238E27FC236}">
                <a16:creationId xmlns:a16="http://schemas.microsoft.com/office/drawing/2014/main" id="{9425E97F-A06B-F8D0-B177-725703893A26}"/>
              </a:ext>
            </a:extLst>
          </p:cNvPr>
          <p:cNvSpPr>
            <a:spLocks noGrp="1" noRot="1" noChangeAspect="1" noChangeArrowheads="1" noTextEdit="1"/>
          </p:cNvSpPr>
          <p:nvPr>
            <p:ph type="sldImg"/>
          </p:nvPr>
        </p:nvSpPr>
        <p:spPr>
          <a:xfrm>
            <a:off x="1892300" y="839788"/>
            <a:ext cx="5411788" cy="3044825"/>
          </a:xfrm>
          <a:ln/>
        </p:spPr>
      </p:sp>
      <p:sp>
        <p:nvSpPr>
          <p:cNvPr id="36868" name="Rectangle 3">
            <a:extLst>
              <a:ext uri="{FF2B5EF4-FFF2-40B4-BE49-F238E27FC236}">
                <a16:creationId xmlns:a16="http://schemas.microsoft.com/office/drawing/2014/main" id="{B3B677AC-458E-A47E-9041-88E1E735AF4B}"/>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31222615-9C44-6E71-D475-4FF690CDD47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6F26BC4-4DBB-734B-BC0D-74623F40A57F}" type="slidenum">
              <a:rPr lang="en-US" altLang="en-US" smtClean="0"/>
              <a:pPr>
                <a:spcBef>
                  <a:spcPct val="0"/>
                </a:spcBef>
              </a:pPr>
              <a:t>25</a:t>
            </a:fld>
            <a:endParaRPr lang="en-US" altLang="en-US"/>
          </a:p>
        </p:txBody>
      </p:sp>
      <p:sp>
        <p:nvSpPr>
          <p:cNvPr id="38915" name="Rectangle 2">
            <a:extLst>
              <a:ext uri="{FF2B5EF4-FFF2-40B4-BE49-F238E27FC236}">
                <a16:creationId xmlns:a16="http://schemas.microsoft.com/office/drawing/2014/main" id="{F6F21646-8A09-300C-F312-7570E462937E}"/>
              </a:ext>
            </a:extLst>
          </p:cNvPr>
          <p:cNvSpPr>
            <a:spLocks noGrp="1" noRot="1" noChangeAspect="1" noChangeArrowheads="1" noTextEdit="1"/>
          </p:cNvSpPr>
          <p:nvPr>
            <p:ph type="sldImg"/>
          </p:nvPr>
        </p:nvSpPr>
        <p:spPr>
          <a:xfrm>
            <a:off x="1892300" y="839788"/>
            <a:ext cx="5411788" cy="3044825"/>
          </a:xfrm>
          <a:ln/>
        </p:spPr>
      </p:sp>
      <p:sp>
        <p:nvSpPr>
          <p:cNvPr id="38916" name="Rectangle 3">
            <a:extLst>
              <a:ext uri="{FF2B5EF4-FFF2-40B4-BE49-F238E27FC236}">
                <a16:creationId xmlns:a16="http://schemas.microsoft.com/office/drawing/2014/main" id="{1FE442C4-1FA4-AF3B-DC1F-BED1AC9D377B}"/>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dirty="0">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0093A962-179E-DD37-6DEE-B01C14F447D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9F98593-8FF2-0A4F-B656-8A5152EF9509}" type="slidenum">
              <a:rPr lang="en-US" altLang="en-US" smtClean="0"/>
              <a:pPr>
                <a:spcBef>
                  <a:spcPct val="0"/>
                </a:spcBef>
              </a:pPr>
              <a:t>26</a:t>
            </a:fld>
            <a:endParaRPr lang="en-US" altLang="en-US"/>
          </a:p>
        </p:txBody>
      </p:sp>
      <p:sp>
        <p:nvSpPr>
          <p:cNvPr id="40963" name="Rectangle 2">
            <a:extLst>
              <a:ext uri="{FF2B5EF4-FFF2-40B4-BE49-F238E27FC236}">
                <a16:creationId xmlns:a16="http://schemas.microsoft.com/office/drawing/2014/main" id="{7BE030AF-21A7-1A19-CC0C-6319A5696282}"/>
              </a:ext>
            </a:extLst>
          </p:cNvPr>
          <p:cNvSpPr>
            <a:spLocks noGrp="1" noRot="1" noChangeAspect="1" noChangeArrowheads="1" noTextEdit="1"/>
          </p:cNvSpPr>
          <p:nvPr>
            <p:ph type="sldImg"/>
          </p:nvPr>
        </p:nvSpPr>
        <p:spPr>
          <a:xfrm>
            <a:off x="1892300" y="839788"/>
            <a:ext cx="5411788" cy="3044825"/>
          </a:xfrm>
          <a:ln/>
        </p:spPr>
      </p:sp>
      <p:sp>
        <p:nvSpPr>
          <p:cNvPr id="40964" name="Rectangle 3">
            <a:extLst>
              <a:ext uri="{FF2B5EF4-FFF2-40B4-BE49-F238E27FC236}">
                <a16:creationId xmlns:a16="http://schemas.microsoft.com/office/drawing/2014/main" id="{88B4559F-01F4-B6CD-0874-727092CE4406}"/>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900">
                <a:latin typeface="Arial" panose="020B0604020202020204" pitchFamily="34" charset="0"/>
              </a:rPr>
              <a:t>If you expand MVS Files, you will see that a default filter is automatically created for you with your log on user ID as the high-level qualifier. You will see all data sets starting with that high-level qualifier (if there are any).</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id="{30690556-08F7-8FC5-8EFE-F88C03DDCD1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F622E16-C76F-6947-A09F-ED3FFC425F07}" type="slidenum">
              <a:rPr lang="en-US" altLang="en-US" smtClean="0"/>
              <a:pPr>
                <a:spcBef>
                  <a:spcPct val="0"/>
                </a:spcBef>
              </a:pPr>
              <a:t>27</a:t>
            </a:fld>
            <a:endParaRPr lang="en-US" altLang="en-US"/>
          </a:p>
        </p:txBody>
      </p:sp>
      <p:sp>
        <p:nvSpPr>
          <p:cNvPr id="43011" name="Rectangle 2">
            <a:extLst>
              <a:ext uri="{FF2B5EF4-FFF2-40B4-BE49-F238E27FC236}">
                <a16:creationId xmlns:a16="http://schemas.microsoft.com/office/drawing/2014/main" id="{29C518DD-6CB7-B325-6959-67798C63997D}"/>
              </a:ext>
            </a:extLst>
          </p:cNvPr>
          <p:cNvSpPr>
            <a:spLocks noGrp="1" noRot="1" noChangeAspect="1" noChangeArrowheads="1" noTextEdit="1"/>
          </p:cNvSpPr>
          <p:nvPr>
            <p:ph type="sldImg"/>
          </p:nvPr>
        </p:nvSpPr>
        <p:spPr>
          <a:xfrm>
            <a:off x="1892300" y="839788"/>
            <a:ext cx="5411788" cy="3044825"/>
          </a:xfrm>
          <a:ln/>
        </p:spPr>
      </p:sp>
      <p:sp>
        <p:nvSpPr>
          <p:cNvPr id="43012" name="Rectangle 3">
            <a:extLst>
              <a:ext uri="{FF2B5EF4-FFF2-40B4-BE49-F238E27FC236}">
                <a16:creationId xmlns:a16="http://schemas.microsoft.com/office/drawing/2014/main" id="{B4D3228C-E7FB-9127-1609-F4B76B0F05CC}"/>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900">
                <a:latin typeface="Arial" panose="020B0604020202020204" pitchFamily="34" charset="0"/>
              </a:rPr>
              <a:t>If you expand MVS Files, you will see that a default filter is automatically created for you with your log on user ID as the high-level qualifier. You will see all data sets starting with that high-level qualifier (if there are any).</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id="{58C0E5A3-D588-6C0D-5C26-4CEC66E712A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287BE12F-82AC-5748-9D9A-8F4189540EDF}"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1507" name="Rectangle 2">
            <a:extLst>
              <a:ext uri="{FF2B5EF4-FFF2-40B4-BE49-F238E27FC236}">
                <a16:creationId xmlns:a16="http://schemas.microsoft.com/office/drawing/2014/main" id="{8649BBE7-7545-F3E8-906A-BE280130AA66}"/>
              </a:ext>
            </a:extLst>
          </p:cNvPr>
          <p:cNvSpPr>
            <a:spLocks noGrp="1" noRot="1" noChangeAspect="1" noChangeArrowheads="1" noTextEdit="1"/>
          </p:cNvSpPr>
          <p:nvPr>
            <p:ph type="sldImg"/>
          </p:nvPr>
        </p:nvSpPr>
        <p:spPr>
          <a:ln/>
        </p:spPr>
      </p:sp>
      <p:sp>
        <p:nvSpPr>
          <p:cNvPr id="21508" name="Rectangle 3">
            <a:extLst>
              <a:ext uri="{FF2B5EF4-FFF2-40B4-BE49-F238E27FC236}">
                <a16:creationId xmlns:a16="http://schemas.microsoft.com/office/drawing/2014/main" id="{3B568B26-6C68-27F8-EC5B-5608EB49C2D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2930359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BC64FE71-BAE2-0642-513C-7543D244B48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EB75C6C-394E-404C-A325-6C139C9B13EE}" type="slidenum">
              <a:rPr lang="en-US" altLang="en-US" smtClean="0"/>
              <a:pPr>
                <a:spcBef>
                  <a:spcPct val="0"/>
                </a:spcBef>
              </a:pPr>
              <a:t>30</a:t>
            </a:fld>
            <a:endParaRPr lang="en-US" altLang="en-US"/>
          </a:p>
        </p:txBody>
      </p:sp>
      <p:sp>
        <p:nvSpPr>
          <p:cNvPr id="46083" name="Rectangle 9">
            <a:extLst>
              <a:ext uri="{FF2B5EF4-FFF2-40B4-BE49-F238E27FC236}">
                <a16:creationId xmlns:a16="http://schemas.microsoft.com/office/drawing/2014/main" id="{B416959C-DC4E-D2FC-BF1F-8F2D8D2BEEDE}"/>
              </a:ext>
            </a:extLst>
          </p:cNvPr>
          <p:cNvSpPr txBox="1">
            <a:spLocks noGrp="1" noChangeArrowheads="1"/>
          </p:cNvSpPr>
          <p:nvPr/>
        </p:nvSpPr>
        <p:spPr bwMode="auto">
          <a:xfrm>
            <a:off x="0" y="76200"/>
            <a:ext cx="6858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862" tIns="0" rIns="19862" bIns="0"/>
          <a:lstStyle>
            <a:lvl1pPr defTabSz="954088">
              <a:spcBef>
                <a:spcPct val="30000"/>
              </a:spcBef>
              <a:defRPr sz="1200">
                <a:solidFill>
                  <a:schemeClr val="tx1"/>
                </a:solidFill>
                <a:latin typeface="Arial" panose="020B0604020202020204" pitchFamily="34" charset="0"/>
              </a:defRPr>
            </a:lvl1pPr>
            <a:lvl2pPr marL="742950" indent="-285750" defTabSz="954088">
              <a:spcBef>
                <a:spcPct val="30000"/>
              </a:spcBef>
              <a:defRPr sz="1200">
                <a:solidFill>
                  <a:schemeClr val="tx1"/>
                </a:solidFill>
                <a:latin typeface="Arial" panose="020B0604020202020204" pitchFamily="34" charset="0"/>
              </a:defRPr>
            </a:lvl2pPr>
            <a:lvl3pPr marL="1143000" indent="-228600" defTabSz="954088">
              <a:spcBef>
                <a:spcPct val="30000"/>
              </a:spcBef>
              <a:defRPr sz="1200">
                <a:solidFill>
                  <a:schemeClr val="tx1"/>
                </a:solidFill>
                <a:latin typeface="Arial" panose="020B0604020202020204" pitchFamily="34" charset="0"/>
              </a:defRPr>
            </a:lvl3pPr>
            <a:lvl4pPr marL="1600200" indent="-228600" defTabSz="954088">
              <a:spcBef>
                <a:spcPct val="30000"/>
              </a:spcBef>
              <a:defRPr sz="1200">
                <a:solidFill>
                  <a:schemeClr val="tx1"/>
                </a:solidFill>
                <a:latin typeface="Arial" panose="020B0604020202020204" pitchFamily="34" charset="0"/>
              </a:defRPr>
            </a:lvl4pPr>
            <a:lvl5pPr marL="2057400" indent="-228600" defTabSz="954088">
              <a:spcBef>
                <a:spcPct val="30000"/>
              </a:spcBef>
              <a:defRPr sz="1200">
                <a:solidFill>
                  <a:schemeClr val="tx1"/>
                </a:solidFill>
                <a:latin typeface="Arial" panose="020B0604020202020204" pitchFamily="34" charset="0"/>
              </a:defRPr>
            </a:lvl5pPr>
            <a:lvl6pPr marL="2514600" indent="-228600" defTabSz="9540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540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540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54088" eaLnBrk="0" fontAlgn="base" hangingPunct="0">
              <a:spcBef>
                <a:spcPct val="30000"/>
              </a:spcBef>
              <a:spcAft>
                <a:spcPct val="0"/>
              </a:spcAft>
              <a:defRPr sz="1200">
                <a:solidFill>
                  <a:schemeClr val="tx1"/>
                </a:solidFill>
                <a:latin typeface="Arial" panose="020B0604020202020204" pitchFamily="34" charset="0"/>
              </a:defRPr>
            </a:lvl9pPr>
          </a:lstStyle>
          <a:p>
            <a:pPr algn="ctr">
              <a:spcBef>
                <a:spcPct val="0"/>
              </a:spcBef>
            </a:pPr>
            <a:r>
              <a:rPr lang="en-US" altLang="en-US" sz="2000" b="0">
                <a:latin typeface="Arial Narrow" panose="020B0604020202020204" pitchFamily="34" charset="0"/>
              </a:rPr>
              <a:t>Connecting to a z/OS host from the workbench</a:t>
            </a:r>
            <a:endParaRPr lang="en-US" altLang="en-US" sz="2000" b="0" i="1"/>
          </a:p>
        </p:txBody>
      </p:sp>
      <p:sp>
        <p:nvSpPr>
          <p:cNvPr id="46084" name="Rectangle 15">
            <a:extLst>
              <a:ext uri="{FF2B5EF4-FFF2-40B4-BE49-F238E27FC236}">
                <a16:creationId xmlns:a16="http://schemas.microsoft.com/office/drawing/2014/main" id="{E1FCCCD5-77E6-3076-0E99-EBAB828E0048}"/>
              </a:ext>
            </a:extLst>
          </p:cNvPr>
          <p:cNvSpPr txBox="1">
            <a:spLocks noGrp="1" noChangeArrowheads="1"/>
          </p:cNvSpPr>
          <p:nvPr/>
        </p:nvSpPr>
        <p:spPr bwMode="auto">
          <a:xfrm>
            <a:off x="0" y="8534400"/>
            <a:ext cx="68580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050" tIns="0" rIns="19050" bIns="0" anchor="b"/>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ctr">
              <a:spcBef>
                <a:spcPct val="0"/>
              </a:spcBef>
            </a:pPr>
            <a:r>
              <a:rPr lang="en-US" altLang="en-US" sz="1000" b="0" i="1"/>
              <a:t>Module 4 - Development of Local COBOL Programs</a:t>
            </a:r>
            <a:endParaRPr lang="en-US" altLang="en-US" sz="1000" b="0" i="1">
              <a:latin typeface="ZapfHumnst BT" pitchFamily="34" charset="0"/>
            </a:endParaRPr>
          </a:p>
        </p:txBody>
      </p:sp>
      <p:sp>
        <p:nvSpPr>
          <p:cNvPr id="46085" name="Rectangle 2">
            <a:extLst>
              <a:ext uri="{FF2B5EF4-FFF2-40B4-BE49-F238E27FC236}">
                <a16:creationId xmlns:a16="http://schemas.microsoft.com/office/drawing/2014/main" id="{5150C47F-89C9-AF84-82FD-36C289D9CDFC}"/>
              </a:ext>
            </a:extLst>
          </p:cNvPr>
          <p:cNvSpPr>
            <a:spLocks noGrp="1" noRot="1" noChangeAspect="1" noChangeArrowheads="1" noTextEdit="1"/>
          </p:cNvSpPr>
          <p:nvPr>
            <p:ph type="sldImg"/>
          </p:nvPr>
        </p:nvSpPr>
        <p:spPr>
          <a:xfrm>
            <a:off x="1892300" y="839788"/>
            <a:ext cx="5411788" cy="3044825"/>
          </a:xfrm>
          <a:ln/>
        </p:spPr>
      </p:sp>
      <p:sp>
        <p:nvSpPr>
          <p:cNvPr id="46086" name="Rectangle 3">
            <a:extLst>
              <a:ext uri="{FF2B5EF4-FFF2-40B4-BE49-F238E27FC236}">
                <a16:creationId xmlns:a16="http://schemas.microsoft.com/office/drawing/2014/main" id="{F8ABC5A2-E46C-CB7C-091C-3EF17D9A0747}"/>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997" tIns="47999" rIns="95997" bIns="47999"/>
          <a:lstStyle/>
          <a:p>
            <a:pPr eaLnBrk="1" hangingPunct="1"/>
            <a:endParaRPr lang="en-US" altLang="en-US">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a:extLst>
              <a:ext uri="{FF2B5EF4-FFF2-40B4-BE49-F238E27FC236}">
                <a16:creationId xmlns:a16="http://schemas.microsoft.com/office/drawing/2014/main" id="{CD807B1F-916E-5DDB-DE69-D223F87F8F4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2401F64-15D6-4C49-9BAE-3D9B1416800F}" type="slidenum">
              <a:rPr lang="en-US" altLang="en-US" smtClean="0"/>
              <a:pPr>
                <a:spcBef>
                  <a:spcPct val="0"/>
                </a:spcBef>
              </a:pPr>
              <a:t>33</a:t>
            </a:fld>
            <a:endParaRPr lang="en-US" altLang="en-US"/>
          </a:p>
        </p:txBody>
      </p:sp>
      <p:sp>
        <p:nvSpPr>
          <p:cNvPr id="50179" name="Rectangle 9">
            <a:extLst>
              <a:ext uri="{FF2B5EF4-FFF2-40B4-BE49-F238E27FC236}">
                <a16:creationId xmlns:a16="http://schemas.microsoft.com/office/drawing/2014/main" id="{C9B1B9A5-BF8A-E368-B1B3-2C3B1D94D2A2}"/>
              </a:ext>
            </a:extLst>
          </p:cNvPr>
          <p:cNvSpPr txBox="1">
            <a:spLocks noGrp="1" noChangeArrowheads="1"/>
          </p:cNvSpPr>
          <p:nvPr/>
        </p:nvSpPr>
        <p:spPr bwMode="auto">
          <a:xfrm>
            <a:off x="0" y="76200"/>
            <a:ext cx="6858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862" tIns="0" rIns="19862" bIns="0"/>
          <a:lstStyle>
            <a:lvl1pPr defTabSz="954088">
              <a:spcBef>
                <a:spcPct val="30000"/>
              </a:spcBef>
              <a:defRPr sz="1200">
                <a:solidFill>
                  <a:schemeClr val="tx1"/>
                </a:solidFill>
                <a:latin typeface="Arial" panose="020B0604020202020204" pitchFamily="34" charset="0"/>
              </a:defRPr>
            </a:lvl1pPr>
            <a:lvl2pPr marL="742950" indent="-285750" defTabSz="954088">
              <a:spcBef>
                <a:spcPct val="30000"/>
              </a:spcBef>
              <a:defRPr sz="1200">
                <a:solidFill>
                  <a:schemeClr val="tx1"/>
                </a:solidFill>
                <a:latin typeface="Arial" panose="020B0604020202020204" pitchFamily="34" charset="0"/>
              </a:defRPr>
            </a:lvl2pPr>
            <a:lvl3pPr marL="1143000" indent="-228600" defTabSz="954088">
              <a:spcBef>
                <a:spcPct val="30000"/>
              </a:spcBef>
              <a:defRPr sz="1200">
                <a:solidFill>
                  <a:schemeClr val="tx1"/>
                </a:solidFill>
                <a:latin typeface="Arial" panose="020B0604020202020204" pitchFamily="34" charset="0"/>
              </a:defRPr>
            </a:lvl3pPr>
            <a:lvl4pPr marL="1600200" indent="-228600" defTabSz="954088">
              <a:spcBef>
                <a:spcPct val="30000"/>
              </a:spcBef>
              <a:defRPr sz="1200">
                <a:solidFill>
                  <a:schemeClr val="tx1"/>
                </a:solidFill>
                <a:latin typeface="Arial" panose="020B0604020202020204" pitchFamily="34" charset="0"/>
              </a:defRPr>
            </a:lvl4pPr>
            <a:lvl5pPr marL="2057400" indent="-228600" defTabSz="954088">
              <a:spcBef>
                <a:spcPct val="30000"/>
              </a:spcBef>
              <a:defRPr sz="1200">
                <a:solidFill>
                  <a:schemeClr val="tx1"/>
                </a:solidFill>
                <a:latin typeface="Arial" panose="020B0604020202020204" pitchFamily="34" charset="0"/>
              </a:defRPr>
            </a:lvl5pPr>
            <a:lvl6pPr marL="2514600" indent="-228600" defTabSz="9540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540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540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54088" eaLnBrk="0" fontAlgn="base" hangingPunct="0">
              <a:spcBef>
                <a:spcPct val="30000"/>
              </a:spcBef>
              <a:spcAft>
                <a:spcPct val="0"/>
              </a:spcAft>
              <a:defRPr sz="1200">
                <a:solidFill>
                  <a:schemeClr val="tx1"/>
                </a:solidFill>
                <a:latin typeface="Arial" panose="020B0604020202020204" pitchFamily="34" charset="0"/>
              </a:defRPr>
            </a:lvl9pPr>
          </a:lstStyle>
          <a:p>
            <a:pPr algn="ctr">
              <a:spcBef>
                <a:spcPct val="0"/>
              </a:spcBef>
            </a:pPr>
            <a:r>
              <a:rPr lang="en-US" altLang="en-US" sz="2000" b="0">
                <a:latin typeface="Arial Narrow" panose="020B0604020202020204" pitchFamily="34" charset="0"/>
              </a:rPr>
              <a:t>Connecting to a z/OS host from the workbench</a:t>
            </a:r>
            <a:endParaRPr lang="en-US" altLang="en-US" sz="2000" b="0" i="1"/>
          </a:p>
        </p:txBody>
      </p:sp>
      <p:sp>
        <p:nvSpPr>
          <p:cNvPr id="50180" name="Rectangle 15">
            <a:extLst>
              <a:ext uri="{FF2B5EF4-FFF2-40B4-BE49-F238E27FC236}">
                <a16:creationId xmlns:a16="http://schemas.microsoft.com/office/drawing/2014/main" id="{C1A3496D-369F-31DD-9AB1-7C831D470EA7}"/>
              </a:ext>
            </a:extLst>
          </p:cNvPr>
          <p:cNvSpPr txBox="1">
            <a:spLocks noGrp="1" noChangeArrowheads="1"/>
          </p:cNvSpPr>
          <p:nvPr/>
        </p:nvSpPr>
        <p:spPr bwMode="auto">
          <a:xfrm>
            <a:off x="0" y="8534400"/>
            <a:ext cx="68580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050" tIns="0" rIns="19050" bIns="0" anchor="b"/>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ctr">
              <a:spcBef>
                <a:spcPct val="0"/>
              </a:spcBef>
            </a:pPr>
            <a:r>
              <a:rPr lang="en-US" altLang="en-US" sz="1000" b="0" i="1"/>
              <a:t>Module 4 - Development of Local COBOL Programs</a:t>
            </a:r>
            <a:endParaRPr lang="en-US" altLang="en-US" sz="1000" b="0" i="1">
              <a:latin typeface="ZapfHumnst BT" pitchFamily="34" charset="0"/>
            </a:endParaRPr>
          </a:p>
        </p:txBody>
      </p:sp>
      <p:sp>
        <p:nvSpPr>
          <p:cNvPr id="50181" name="Rectangle 2">
            <a:extLst>
              <a:ext uri="{FF2B5EF4-FFF2-40B4-BE49-F238E27FC236}">
                <a16:creationId xmlns:a16="http://schemas.microsoft.com/office/drawing/2014/main" id="{5EA32FB0-76F3-6AD3-4C0F-299E57D2A68B}"/>
              </a:ext>
            </a:extLst>
          </p:cNvPr>
          <p:cNvSpPr>
            <a:spLocks noGrp="1" noRot="1" noChangeAspect="1" noChangeArrowheads="1" noTextEdit="1"/>
          </p:cNvSpPr>
          <p:nvPr>
            <p:ph type="sldImg"/>
          </p:nvPr>
        </p:nvSpPr>
        <p:spPr>
          <a:xfrm>
            <a:off x="1892300" y="839788"/>
            <a:ext cx="5411788" cy="3044825"/>
          </a:xfrm>
          <a:ln/>
        </p:spPr>
      </p:sp>
      <p:sp>
        <p:nvSpPr>
          <p:cNvPr id="50182" name="Rectangle 3">
            <a:extLst>
              <a:ext uri="{FF2B5EF4-FFF2-40B4-BE49-F238E27FC236}">
                <a16:creationId xmlns:a16="http://schemas.microsoft.com/office/drawing/2014/main" id="{AA605AFC-189C-E904-7EF5-66B52F984D0B}"/>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997" tIns="47999" rIns="95997" bIns="47999"/>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6E1FA727-75D3-821A-ED08-1A2FDA976C0B}"/>
              </a:ext>
            </a:extLst>
          </p:cNvPr>
          <p:cNvSpPr>
            <a:spLocks noGrp="1" noRot="1" noChangeAspect="1" noChangeArrowheads="1" noTextEdit="1"/>
          </p:cNvSpPr>
          <p:nvPr>
            <p:ph type="sldImg"/>
          </p:nvPr>
        </p:nvSpPr>
        <p:spPr>
          <a:xfrm>
            <a:off x="1822450" y="228600"/>
            <a:ext cx="3327400" cy="1871663"/>
          </a:xfrm>
          <a:ln/>
        </p:spPr>
      </p:sp>
      <p:sp>
        <p:nvSpPr>
          <p:cNvPr id="7171" name="Notes Placeholder 2">
            <a:extLst>
              <a:ext uri="{FF2B5EF4-FFF2-40B4-BE49-F238E27FC236}">
                <a16:creationId xmlns:a16="http://schemas.microsoft.com/office/drawing/2014/main" id="{E057815F-EEF2-8720-4AF5-060271C79EA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72" name="Slide Number Placeholder 3">
            <a:extLst>
              <a:ext uri="{FF2B5EF4-FFF2-40B4-BE49-F238E27FC236}">
                <a16:creationId xmlns:a16="http://schemas.microsoft.com/office/drawing/2014/main" id="{C8B71C24-DE27-747C-72E4-F4D47F2E4B2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652BC924-1DD7-F54D-AE24-FAC47B4B28A8}"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331437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a:extLst>
              <a:ext uri="{FF2B5EF4-FFF2-40B4-BE49-F238E27FC236}">
                <a16:creationId xmlns:a16="http://schemas.microsoft.com/office/drawing/2014/main" id="{5DDB37B9-613D-9912-8869-1FFD2864DE1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0F80673-71D0-F848-BC92-8AE5EF700B51}" type="slidenum">
              <a:rPr lang="en-US" altLang="en-US" smtClean="0"/>
              <a:pPr>
                <a:spcBef>
                  <a:spcPct val="0"/>
                </a:spcBef>
              </a:pPr>
              <a:t>34</a:t>
            </a:fld>
            <a:endParaRPr lang="en-US" altLang="en-US"/>
          </a:p>
        </p:txBody>
      </p:sp>
      <p:sp>
        <p:nvSpPr>
          <p:cNvPr id="52227" name="Rectangle 9">
            <a:extLst>
              <a:ext uri="{FF2B5EF4-FFF2-40B4-BE49-F238E27FC236}">
                <a16:creationId xmlns:a16="http://schemas.microsoft.com/office/drawing/2014/main" id="{6A7017E2-43EA-6C57-02BF-84353C045A08}"/>
              </a:ext>
            </a:extLst>
          </p:cNvPr>
          <p:cNvSpPr txBox="1">
            <a:spLocks noGrp="1" noChangeArrowheads="1"/>
          </p:cNvSpPr>
          <p:nvPr/>
        </p:nvSpPr>
        <p:spPr bwMode="auto">
          <a:xfrm>
            <a:off x="0" y="76200"/>
            <a:ext cx="6858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862" tIns="0" rIns="19862" bIns="0"/>
          <a:lstStyle>
            <a:lvl1pPr defTabSz="954088">
              <a:spcBef>
                <a:spcPct val="30000"/>
              </a:spcBef>
              <a:defRPr sz="1200">
                <a:solidFill>
                  <a:schemeClr val="tx1"/>
                </a:solidFill>
                <a:latin typeface="Arial" panose="020B0604020202020204" pitchFamily="34" charset="0"/>
              </a:defRPr>
            </a:lvl1pPr>
            <a:lvl2pPr marL="742950" indent="-285750" defTabSz="954088">
              <a:spcBef>
                <a:spcPct val="30000"/>
              </a:spcBef>
              <a:defRPr sz="1200">
                <a:solidFill>
                  <a:schemeClr val="tx1"/>
                </a:solidFill>
                <a:latin typeface="Arial" panose="020B0604020202020204" pitchFamily="34" charset="0"/>
              </a:defRPr>
            </a:lvl2pPr>
            <a:lvl3pPr marL="1143000" indent="-228600" defTabSz="954088">
              <a:spcBef>
                <a:spcPct val="30000"/>
              </a:spcBef>
              <a:defRPr sz="1200">
                <a:solidFill>
                  <a:schemeClr val="tx1"/>
                </a:solidFill>
                <a:latin typeface="Arial" panose="020B0604020202020204" pitchFamily="34" charset="0"/>
              </a:defRPr>
            </a:lvl3pPr>
            <a:lvl4pPr marL="1600200" indent="-228600" defTabSz="954088">
              <a:spcBef>
                <a:spcPct val="30000"/>
              </a:spcBef>
              <a:defRPr sz="1200">
                <a:solidFill>
                  <a:schemeClr val="tx1"/>
                </a:solidFill>
                <a:latin typeface="Arial" panose="020B0604020202020204" pitchFamily="34" charset="0"/>
              </a:defRPr>
            </a:lvl4pPr>
            <a:lvl5pPr marL="2057400" indent="-228600" defTabSz="954088">
              <a:spcBef>
                <a:spcPct val="30000"/>
              </a:spcBef>
              <a:defRPr sz="1200">
                <a:solidFill>
                  <a:schemeClr val="tx1"/>
                </a:solidFill>
                <a:latin typeface="Arial" panose="020B0604020202020204" pitchFamily="34" charset="0"/>
              </a:defRPr>
            </a:lvl5pPr>
            <a:lvl6pPr marL="2514600" indent="-228600" defTabSz="9540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540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540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54088" eaLnBrk="0" fontAlgn="base" hangingPunct="0">
              <a:spcBef>
                <a:spcPct val="30000"/>
              </a:spcBef>
              <a:spcAft>
                <a:spcPct val="0"/>
              </a:spcAft>
              <a:defRPr sz="1200">
                <a:solidFill>
                  <a:schemeClr val="tx1"/>
                </a:solidFill>
                <a:latin typeface="Arial" panose="020B0604020202020204" pitchFamily="34" charset="0"/>
              </a:defRPr>
            </a:lvl9pPr>
          </a:lstStyle>
          <a:p>
            <a:pPr algn="ctr">
              <a:spcBef>
                <a:spcPct val="0"/>
              </a:spcBef>
            </a:pPr>
            <a:r>
              <a:rPr lang="en-US" altLang="en-US" sz="2000" b="0">
                <a:latin typeface="Arial Narrow" panose="020B0604020202020204" pitchFamily="34" charset="0"/>
              </a:rPr>
              <a:t>Connecting to a z/OS host from the workbench</a:t>
            </a:r>
            <a:endParaRPr lang="en-US" altLang="en-US" sz="2000" b="0" i="1"/>
          </a:p>
        </p:txBody>
      </p:sp>
      <p:sp>
        <p:nvSpPr>
          <p:cNvPr id="52228" name="Rectangle 15">
            <a:extLst>
              <a:ext uri="{FF2B5EF4-FFF2-40B4-BE49-F238E27FC236}">
                <a16:creationId xmlns:a16="http://schemas.microsoft.com/office/drawing/2014/main" id="{A3DD7F72-70D0-338E-8CB8-81EA6854F38C}"/>
              </a:ext>
            </a:extLst>
          </p:cNvPr>
          <p:cNvSpPr txBox="1">
            <a:spLocks noGrp="1" noChangeArrowheads="1"/>
          </p:cNvSpPr>
          <p:nvPr/>
        </p:nvSpPr>
        <p:spPr bwMode="auto">
          <a:xfrm>
            <a:off x="0" y="8534400"/>
            <a:ext cx="68580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050" tIns="0" rIns="19050" bIns="0" anchor="b"/>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ctr">
              <a:spcBef>
                <a:spcPct val="0"/>
              </a:spcBef>
            </a:pPr>
            <a:r>
              <a:rPr lang="en-US" altLang="en-US" sz="1000" b="0" i="1"/>
              <a:t>Module 4 - Development of Local COBOL Programs</a:t>
            </a:r>
            <a:endParaRPr lang="en-US" altLang="en-US" sz="1000" b="0" i="1">
              <a:latin typeface="ZapfHumnst BT" pitchFamily="34" charset="0"/>
            </a:endParaRPr>
          </a:p>
        </p:txBody>
      </p:sp>
      <p:sp>
        <p:nvSpPr>
          <p:cNvPr id="52229" name="Rectangle 2">
            <a:extLst>
              <a:ext uri="{FF2B5EF4-FFF2-40B4-BE49-F238E27FC236}">
                <a16:creationId xmlns:a16="http://schemas.microsoft.com/office/drawing/2014/main" id="{490540F5-FD3C-E791-D06D-D80E8FD9EC8B}"/>
              </a:ext>
            </a:extLst>
          </p:cNvPr>
          <p:cNvSpPr>
            <a:spLocks noGrp="1" noRot="1" noChangeAspect="1" noChangeArrowheads="1" noTextEdit="1"/>
          </p:cNvSpPr>
          <p:nvPr>
            <p:ph type="sldImg"/>
          </p:nvPr>
        </p:nvSpPr>
        <p:spPr>
          <a:xfrm>
            <a:off x="1892300" y="839788"/>
            <a:ext cx="5411788" cy="3044825"/>
          </a:xfrm>
          <a:ln/>
        </p:spPr>
      </p:sp>
      <p:sp>
        <p:nvSpPr>
          <p:cNvPr id="52230" name="Rectangle 3">
            <a:extLst>
              <a:ext uri="{FF2B5EF4-FFF2-40B4-BE49-F238E27FC236}">
                <a16:creationId xmlns:a16="http://schemas.microsoft.com/office/drawing/2014/main" id="{74668B4C-FFB7-F086-2205-F182C079A20A}"/>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997" tIns="47999" rIns="95997" bIns="47999"/>
          <a:lstStyle/>
          <a:p>
            <a:pPr eaLnBrk="1" hangingPunct="1"/>
            <a:r>
              <a:rPr lang="en-US" altLang="en-US">
                <a:latin typeface="Arial" panose="020B0604020202020204" pitchFamily="34" charset="0"/>
              </a:rPr>
              <a:t>When you define a remote system, you </a:t>
            </a:r>
            <a:r>
              <a:rPr lang="en-US" altLang="en-US" i="1">
                <a:latin typeface="Arial" panose="020B0604020202020204" pitchFamily="34" charset="0"/>
              </a:rPr>
              <a:t>map</a:t>
            </a:r>
            <a:r>
              <a:rPr lang="en-US" altLang="en-US">
                <a:latin typeface="Arial" panose="020B0604020202020204" pitchFamily="34" charset="0"/>
              </a:rPr>
              <a:t> (associate) the lowest level qualifier in each MVS™ data set to a file name extension that is used for the related workstation-based file in your subprojects. </a:t>
            </a:r>
          </a:p>
          <a:p>
            <a:pPr eaLnBrk="1" hangingPunct="1"/>
            <a:r>
              <a:rPr lang="en-US" altLang="en-US">
                <a:latin typeface="Arial" panose="020B0604020202020204" pitchFamily="34" charset="0"/>
              </a:rPr>
              <a:t>For example, a default mapping associates the z/OS-based qualifier COBOL to the .cbl file name extension.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a:extLst>
              <a:ext uri="{FF2B5EF4-FFF2-40B4-BE49-F238E27FC236}">
                <a16:creationId xmlns:a16="http://schemas.microsoft.com/office/drawing/2014/main" id="{3E6B4373-8FE3-3A81-C52F-67BD94DABFB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56D7CB3-DE0B-2E41-B9D1-6353E86D915A}" type="slidenum">
              <a:rPr lang="en-US" altLang="en-US" smtClean="0"/>
              <a:pPr>
                <a:spcBef>
                  <a:spcPct val="0"/>
                </a:spcBef>
              </a:pPr>
              <a:t>35</a:t>
            </a:fld>
            <a:endParaRPr lang="en-US" altLang="en-US"/>
          </a:p>
        </p:txBody>
      </p:sp>
      <p:sp>
        <p:nvSpPr>
          <p:cNvPr id="54275" name="Rectangle 9">
            <a:extLst>
              <a:ext uri="{FF2B5EF4-FFF2-40B4-BE49-F238E27FC236}">
                <a16:creationId xmlns:a16="http://schemas.microsoft.com/office/drawing/2014/main" id="{E6AC130E-88C0-FB67-A6F0-3BCECCDF6176}"/>
              </a:ext>
            </a:extLst>
          </p:cNvPr>
          <p:cNvSpPr txBox="1">
            <a:spLocks noGrp="1" noChangeArrowheads="1"/>
          </p:cNvSpPr>
          <p:nvPr/>
        </p:nvSpPr>
        <p:spPr bwMode="auto">
          <a:xfrm>
            <a:off x="0" y="76200"/>
            <a:ext cx="6858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862" tIns="0" rIns="19862" bIns="0"/>
          <a:lstStyle>
            <a:lvl1pPr defTabSz="954088">
              <a:spcBef>
                <a:spcPct val="30000"/>
              </a:spcBef>
              <a:defRPr sz="1200">
                <a:solidFill>
                  <a:schemeClr val="tx1"/>
                </a:solidFill>
                <a:latin typeface="Arial" panose="020B0604020202020204" pitchFamily="34" charset="0"/>
              </a:defRPr>
            </a:lvl1pPr>
            <a:lvl2pPr marL="742950" indent="-285750" defTabSz="954088">
              <a:spcBef>
                <a:spcPct val="30000"/>
              </a:spcBef>
              <a:defRPr sz="1200">
                <a:solidFill>
                  <a:schemeClr val="tx1"/>
                </a:solidFill>
                <a:latin typeface="Arial" panose="020B0604020202020204" pitchFamily="34" charset="0"/>
              </a:defRPr>
            </a:lvl2pPr>
            <a:lvl3pPr marL="1143000" indent="-228600" defTabSz="954088">
              <a:spcBef>
                <a:spcPct val="30000"/>
              </a:spcBef>
              <a:defRPr sz="1200">
                <a:solidFill>
                  <a:schemeClr val="tx1"/>
                </a:solidFill>
                <a:latin typeface="Arial" panose="020B0604020202020204" pitchFamily="34" charset="0"/>
              </a:defRPr>
            </a:lvl3pPr>
            <a:lvl4pPr marL="1600200" indent="-228600" defTabSz="954088">
              <a:spcBef>
                <a:spcPct val="30000"/>
              </a:spcBef>
              <a:defRPr sz="1200">
                <a:solidFill>
                  <a:schemeClr val="tx1"/>
                </a:solidFill>
                <a:latin typeface="Arial" panose="020B0604020202020204" pitchFamily="34" charset="0"/>
              </a:defRPr>
            </a:lvl4pPr>
            <a:lvl5pPr marL="2057400" indent="-228600" defTabSz="954088">
              <a:spcBef>
                <a:spcPct val="30000"/>
              </a:spcBef>
              <a:defRPr sz="1200">
                <a:solidFill>
                  <a:schemeClr val="tx1"/>
                </a:solidFill>
                <a:latin typeface="Arial" panose="020B0604020202020204" pitchFamily="34" charset="0"/>
              </a:defRPr>
            </a:lvl5pPr>
            <a:lvl6pPr marL="2514600" indent="-228600" defTabSz="9540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540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540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54088" eaLnBrk="0" fontAlgn="base" hangingPunct="0">
              <a:spcBef>
                <a:spcPct val="30000"/>
              </a:spcBef>
              <a:spcAft>
                <a:spcPct val="0"/>
              </a:spcAft>
              <a:defRPr sz="1200">
                <a:solidFill>
                  <a:schemeClr val="tx1"/>
                </a:solidFill>
                <a:latin typeface="Arial" panose="020B0604020202020204" pitchFamily="34" charset="0"/>
              </a:defRPr>
            </a:lvl9pPr>
          </a:lstStyle>
          <a:p>
            <a:pPr algn="ctr">
              <a:spcBef>
                <a:spcPct val="0"/>
              </a:spcBef>
            </a:pPr>
            <a:r>
              <a:rPr lang="en-US" altLang="en-US" sz="2000" b="0">
                <a:latin typeface="Arial Narrow" panose="020B0604020202020204" pitchFamily="34" charset="0"/>
              </a:rPr>
              <a:t>Connecting to a z/OS host from the workbench</a:t>
            </a:r>
            <a:endParaRPr lang="en-US" altLang="en-US" sz="2000" b="0" i="1"/>
          </a:p>
        </p:txBody>
      </p:sp>
      <p:sp>
        <p:nvSpPr>
          <p:cNvPr id="54276" name="Rectangle 15">
            <a:extLst>
              <a:ext uri="{FF2B5EF4-FFF2-40B4-BE49-F238E27FC236}">
                <a16:creationId xmlns:a16="http://schemas.microsoft.com/office/drawing/2014/main" id="{BB540EA2-23B0-2532-AE5C-258B632AD545}"/>
              </a:ext>
            </a:extLst>
          </p:cNvPr>
          <p:cNvSpPr txBox="1">
            <a:spLocks noGrp="1" noChangeArrowheads="1"/>
          </p:cNvSpPr>
          <p:nvPr/>
        </p:nvSpPr>
        <p:spPr bwMode="auto">
          <a:xfrm>
            <a:off x="0" y="8534400"/>
            <a:ext cx="68580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050" tIns="0" rIns="19050" bIns="0" anchor="b"/>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ctr">
              <a:spcBef>
                <a:spcPct val="0"/>
              </a:spcBef>
            </a:pPr>
            <a:r>
              <a:rPr lang="en-US" altLang="en-US" sz="1000" b="0" i="1"/>
              <a:t>Module 4 - Development of Local COBOL Programs</a:t>
            </a:r>
            <a:endParaRPr lang="en-US" altLang="en-US" sz="1000" b="0" i="1">
              <a:latin typeface="ZapfHumnst BT" pitchFamily="34" charset="0"/>
            </a:endParaRPr>
          </a:p>
        </p:txBody>
      </p:sp>
      <p:sp>
        <p:nvSpPr>
          <p:cNvPr id="54277" name="Rectangle 2">
            <a:extLst>
              <a:ext uri="{FF2B5EF4-FFF2-40B4-BE49-F238E27FC236}">
                <a16:creationId xmlns:a16="http://schemas.microsoft.com/office/drawing/2014/main" id="{FC96B868-19DE-9C7E-2683-9496886714C3}"/>
              </a:ext>
            </a:extLst>
          </p:cNvPr>
          <p:cNvSpPr>
            <a:spLocks noGrp="1" noRot="1" noChangeAspect="1" noChangeArrowheads="1" noTextEdit="1"/>
          </p:cNvSpPr>
          <p:nvPr>
            <p:ph type="sldImg"/>
          </p:nvPr>
        </p:nvSpPr>
        <p:spPr>
          <a:xfrm>
            <a:off x="1892300" y="839788"/>
            <a:ext cx="5411788" cy="3044825"/>
          </a:xfrm>
          <a:ln/>
        </p:spPr>
      </p:sp>
      <p:sp>
        <p:nvSpPr>
          <p:cNvPr id="54278" name="Rectangle 3">
            <a:extLst>
              <a:ext uri="{FF2B5EF4-FFF2-40B4-BE49-F238E27FC236}">
                <a16:creationId xmlns:a16="http://schemas.microsoft.com/office/drawing/2014/main" id="{F26A9B5A-8D5C-D755-3849-557748E59EAA}"/>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997" tIns="47999" rIns="95997" bIns="47999"/>
          <a:lstStyle/>
          <a:p>
            <a:pPr eaLnBrk="1" hangingPunct="1"/>
            <a:endParaRPr lang="en-US" altLang="en-US" u="sng">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a:extLst>
              <a:ext uri="{FF2B5EF4-FFF2-40B4-BE49-F238E27FC236}">
                <a16:creationId xmlns:a16="http://schemas.microsoft.com/office/drawing/2014/main" id="{7AA67487-8CA7-6A3E-B7EB-02CB87659A9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7FB05AE-629F-644E-BA6B-7B779BA94C7A}" type="slidenum">
              <a:rPr lang="en-US" altLang="en-US" smtClean="0"/>
              <a:pPr>
                <a:spcBef>
                  <a:spcPct val="0"/>
                </a:spcBef>
              </a:pPr>
              <a:t>40</a:t>
            </a:fld>
            <a:endParaRPr lang="en-US" altLang="en-US"/>
          </a:p>
        </p:txBody>
      </p:sp>
      <p:sp>
        <p:nvSpPr>
          <p:cNvPr id="60419" name="Rectangle 2">
            <a:extLst>
              <a:ext uri="{FF2B5EF4-FFF2-40B4-BE49-F238E27FC236}">
                <a16:creationId xmlns:a16="http://schemas.microsoft.com/office/drawing/2014/main" id="{B924D6C5-EEF9-CB6F-FCE4-1A25E157CAD7}"/>
              </a:ext>
            </a:extLst>
          </p:cNvPr>
          <p:cNvSpPr>
            <a:spLocks noGrp="1" noRot="1" noChangeAspect="1" noChangeArrowheads="1" noTextEdit="1"/>
          </p:cNvSpPr>
          <p:nvPr>
            <p:ph type="sldImg"/>
          </p:nvPr>
        </p:nvSpPr>
        <p:spPr>
          <a:xfrm>
            <a:off x="1808163" y="839788"/>
            <a:ext cx="5580062" cy="3140075"/>
          </a:xfrm>
          <a:ln/>
        </p:spPr>
      </p:sp>
      <p:sp>
        <p:nvSpPr>
          <p:cNvPr id="60420" name="Rectangle 3">
            <a:extLst>
              <a:ext uri="{FF2B5EF4-FFF2-40B4-BE49-F238E27FC236}">
                <a16:creationId xmlns:a16="http://schemas.microsoft.com/office/drawing/2014/main" id="{87E7859F-4F94-F71B-2A8C-20F2C7A3A75C}"/>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a:extLst>
              <a:ext uri="{FF2B5EF4-FFF2-40B4-BE49-F238E27FC236}">
                <a16:creationId xmlns:a16="http://schemas.microsoft.com/office/drawing/2014/main" id="{69E338A3-1126-624E-C355-D68D9BD62C3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98B963B-27B7-0848-8BEA-DD77DEBB907B}" type="slidenum">
              <a:rPr lang="en-US" altLang="en-US" smtClean="0"/>
              <a:pPr>
                <a:spcBef>
                  <a:spcPct val="0"/>
                </a:spcBef>
              </a:pPr>
              <a:t>41</a:t>
            </a:fld>
            <a:endParaRPr lang="en-US" altLang="en-US"/>
          </a:p>
        </p:txBody>
      </p:sp>
      <p:sp>
        <p:nvSpPr>
          <p:cNvPr id="62467" name="Rectangle 2">
            <a:extLst>
              <a:ext uri="{FF2B5EF4-FFF2-40B4-BE49-F238E27FC236}">
                <a16:creationId xmlns:a16="http://schemas.microsoft.com/office/drawing/2014/main" id="{17F826F9-F7F6-EB19-A80A-087BD445D20F}"/>
              </a:ext>
            </a:extLst>
          </p:cNvPr>
          <p:cNvSpPr>
            <a:spLocks noGrp="1" noRot="1" noChangeAspect="1" noChangeArrowheads="1" noTextEdit="1"/>
          </p:cNvSpPr>
          <p:nvPr>
            <p:ph type="sldImg"/>
          </p:nvPr>
        </p:nvSpPr>
        <p:spPr>
          <a:xfrm>
            <a:off x="1808163" y="839788"/>
            <a:ext cx="5580062" cy="3140075"/>
          </a:xfrm>
          <a:ln/>
        </p:spPr>
      </p:sp>
      <p:sp>
        <p:nvSpPr>
          <p:cNvPr id="62468" name="Rectangle 3">
            <a:extLst>
              <a:ext uri="{FF2B5EF4-FFF2-40B4-BE49-F238E27FC236}">
                <a16:creationId xmlns:a16="http://schemas.microsoft.com/office/drawing/2014/main" id="{DB4657C1-297D-C8C4-50B6-EDFC482FEA4A}"/>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464EB5EF-EE8B-7539-075A-C6FA6610BA1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807498D-98CE-4242-BB09-B92888E26761}" type="slidenum">
              <a:rPr lang="en-US" altLang="en-US" smtClean="0"/>
              <a:pPr>
                <a:spcBef>
                  <a:spcPct val="0"/>
                </a:spcBef>
              </a:pPr>
              <a:t>44</a:t>
            </a:fld>
            <a:endParaRPr lang="en-US" altLang="en-US"/>
          </a:p>
        </p:txBody>
      </p:sp>
      <p:sp>
        <p:nvSpPr>
          <p:cNvPr id="66563" name="Rectangle 2">
            <a:extLst>
              <a:ext uri="{FF2B5EF4-FFF2-40B4-BE49-F238E27FC236}">
                <a16:creationId xmlns:a16="http://schemas.microsoft.com/office/drawing/2014/main" id="{A00A1B9C-4A6D-3662-D915-8FD8749C7758}"/>
              </a:ext>
            </a:extLst>
          </p:cNvPr>
          <p:cNvSpPr>
            <a:spLocks noGrp="1" noRot="1" noChangeAspect="1" noChangeArrowheads="1" noTextEdit="1"/>
          </p:cNvSpPr>
          <p:nvPr>
            <p:ph type="sldImg"/>
          </p:nvPr>
        </p:nvSpPr>
        <p:spPr>
          <a:ln/>
        </p:spPr>
      </p:sp>
      <p:sp>
        <p:nvSpPr>
          <p:cNvPr id="66564" name="Rectangle 3">
            <a:extLst>
              <a:ext uri="{FF2B5EF4-FFF2-40B4-BE49-F238E27FC236}">
                <a16:creationId xmlns:a16="http://schemas.microsoft.com/office/drawing/2014/main" id="{804DDEBC-5CFC-E12E-5E2E-A16533E44F2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a:extLst>
              <a:ext uri="{FF2B5EF4-FFF2-40B4-BE49-F238E27FC236}">
                <a16:creationId xmlns:a16="http://schemas.microsoft.com/office/drawing/2014/main" id="{7B54C935-6273-8751-C85D-645430A1921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07F3D34-37A6-0B4B-885E-D984A1F568A9}" type="slidenum">
              <a:rPr lang="en-US" altLang="en-US" smtClean="0"/>
              <a:pPr>
                <a:spcBef>
                  <a:spcPct val="0"/>
                </a:spcBef>
              </a:pPr>
              <a:t>45</a:t>
            </a:fld>
            <a:endParaRPr lang="en-US" altLang="en-US"/>
          </a:p>
        </p:txBody>
      </p:sp>
      <p:sp>
        <p:nvSpPr>
          <p:cNvPr id="68611" name="Rectangle 2">
            <a:extLst>
              <a:ext uri="{FF2B5EF4-FFF2-40B4-BE49-F238E27FC236}">
                <a16:creationId xmlns:a16="http://schemas.microsoft.com/office/drawing/2014/main" id="{954273AD-B6F9-F796-E1EE-AB3781DFFC0F}"/>
              </a:ext>
            </a:extLst>
          </p:cNvPr>
          <p:cNvSpPr>
            <a:spLocks noGrp="1" noRot="1" noChangeAspect="1" noChangeArrowheads="1" noTextEdit="1"/>
          </p:cNvSpPr>
          <p:nvPr>
            <p:ph type="sldImg"/>
          </p:nvPr>
        </p:nvSpPr>
        <p:spPr>
          <a:ln/>
        </p:spPr>
      </p:sp>
      <p:sp>
        <p:nvSpPr>
          <p:cNvPr id="68612" name="Rectangle 3">
            <a:extLst>
              <a:ext uri="{FF2B5EF4-FFF2-40B4-BE49-F238E27FC236}">
                <a16:creationId xmlns:a16="http://schemas.microsoft.com/office/drawing/2014/main" id="{04FCBB8F-4C81-DFD0-8EBC-13029E26AAC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a:extLst>
              <a:ext uri="{FF2B5EF4-FFF2-40B4-BE49-F238E27FC236}">
                <a16:creationId xmlns:a16="http://schemas.microsoft.com/office/drawing/2014/main" id="{957CA90A-75FB-0062-40C8-777D68DEA91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58B0CBE-8831-7E4A-9983-F0FB8A7DD693}" type="slidenum">
              <a:rPr lang="en-US" altLang="en-US" smtClean="0"/>
              <a:pPr>
                <a:spcBef>
                  <a:spcPct val="0"/>
                </a:spcBef>
              </a:pPr>
              <a:t>46</a:t>
            </a:fld>
            <a:endParaRPr lang="en-US" altLang="en-US"/>
          </a:p>
        </p:txBody>
      </p:sp>
      <p:sp>
        <p:nvSpPr>
          <p:cNvPr id="70659" name="Rectangle 2">
            <a:extLst>
              <a:ext uri="{FF2B5EF4-FFF2-40B4-BE49-F238E27FC236}">
                <a16:creationId xmlns:a16="http://schemas.microsoft.com/office/drawing/2014/main" id="{BC38AE5A-5B2A-E8F7-C1F1-08FCBB62A8B5}"/>
              </a:ext>
            </a:extLst>
          </p:cNvPr>
          <p:cNvSpPr>
            <a:spLocks noGrp="1" noRot="1" noChangeAspect="1" noChangeArrowheads="1" noTextEdit="1"/>
          </p:cNvSpPr>
          <p:nvPr>
            <p:ph type="sldImg"/>
          </p:nvPr>
        </p:nvSpPr>
        <p:spPr>
          <a:ln/>
        </p:spPr>
      </p:sp>
      <p:sp>
        <p:nvSpPr>
          <p:cNvPr id="70660" name="Rectangle 3">
            <a:extLst>
              <a:ext uri="{FF2B5EF4-FFF2-40B4-BE49-F238E27FC236}">
                <a16:creationId xmlns:a16="http://schemas.microsoft.com/office/drawing/2014/main" id="{01BA537E-E44F-4E0A-0ABA-CDCF4C51C82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From CTFMVS08:  USER170.TEST.LOAD(SAM3)   -  F 2011</a:t>
            </a:r>
          </a:p>
          <a:p>
            <a:pPr eaLnBrk="1" hangingPunct="1"/>
            <a:endParaRPr lang="en-US" altLang="en-US">
              <a:latin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a:extLst>
              <a:ext uri="{FF2B5EF4-FFF2-40B4-BE49-F238E27FC236}">
                <a16:creationId xmlns:a16="http://schemas.microsoft.com/office/drawing/2014/main" id="{4FAC49C0-B71F-0845-422F-58D9CD81F25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6AF0021-2355-D645-91B7-8AB2026D83EE}" type="slidenum">
              <a:rPr lang="en-US" altLang="en-US" smtClean="0"/>
              <a:pPr>
                <a:spcBef>
                  <a:spcPct val="0"/>
                </a:spcBef>
              </a:pPr>
              <a:t>48</a:t>
            </a:fld>
            <a:endParaRPr lang="en-US" altLang="en-US"/>
          </a:p>
        </p:txBody>
      </p:sp>
      <p:sp>
        <p:nvSpPr>
          <p:cNvPr id="73731" name="Rectangle 2">
            <a:extLst>
              <a:ext uri="{FF2B5EF4-FFF2-40B4-BE49-F238E27FC236}">
                <a16:creationId xmlns:a16="http://schemas.microsoft.com/office/drawing/2014/main" id="{7258CF60-441F-00EB-A67E-EE99532CDBAC}"/>
              </a:ext>
            </a:extLst>
          </p:cNvPr>
          <p:cNvSpPr>
            <a:spLocks noGrp="1" noRot="1" noChangeAspect="1" noChangeArrowheads="1" noTextEdit="1"/>
          </p:cNvSpPr>
          <p:nvPr>
            <p:ph type="sldImg"/>
          </p:nvPr>
        </p:nvSpPr>
        <p:spPr>
          <a:ln/>
        </p:spPr>
      </p:sp>
      <p:sp>
        <p:nvSpPr>
          <p:cNvPr id="73732" name="Rectangle 3">
            <a:extLst>
              <a:ext uri="{FF2B5EF4-FFF2-40B4-BE49-F238E27FC236}">
                <a16:creationId xmlns:a16="http://schemas.microsoft.com/office/drawing/2014/main" id="{3D7C5762-326F-2419-B604-C0F145DF044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From CTFMVS08:  USER170.TEST.LOAD(SAM3)   -  F 2011</a:t>
            </a:r>
          </a:p>
          <a:p>
            <a:pPr eaLnBrk="1" hangingPunct="1"/>
            <a:endParaRPr lang="en-US" altLang="en-US">
              <a:latin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a:extLst>
              <a:ext uri="{FF2B5EF4-FFF2-40B4-BE49-F238E27FC236}">
                <a16:creationId xmlns:a16="http://schemas.microsoft.com/office/drawing/2014/main" id="{4614D13E-921F-8F19-90A6-D2FC6349E87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53D6602-CC80-BE41-AF51-54766E45B62D}" type="slidenum">
              <a:rPr lang="en-US" altLang="en-US" smtClean="0"/>
              <a:pPr>
                <a:spcBef>
                  <a:spcPct val="0"/>
                </a:spcBef>
              </a:pPr>
              <a:t>53</a:t>
            </a:fld>
            <a:endParaRPr lang="en-US" altLang="en-US"/>
          </a:p>
        </p:txBody>
      </p:sp>
      <p:sp>
        <p:nvSpPr>
          <p:cNvPr id="79875" name="Rectangle 2">
            <a:extLst>
              <a:ext uri="{FF2B5EF4-FFF2-40B4-BE49-F238E27FC236}">
                <a16:creationId xmlns:a16="http://schemas.microsoft.com/office/drawing/2014/main" id="{95D0DA27-6857-4D0A-BC28-7587C2EC15E4}"/>
              </a:ext>
            </a:extLst>
          </p:cNvPr>
          <p:cNvSpPr>
            <a:spLocks noGrp="1" noRot="1" noChangeAspect="1" noChangeArrowheads="1" noTextEdit="1"/>
          </p:cNvSpPr>
          <p:nvPr>
            <p:ph type="sldImg"/>
          </p:nvPr>
        </p:nvSpPr>
        <p:spPr>
          <a:xfrm>
            <a:off x="1808163" y="839788"/>
            <a:ext cx="5580062" cy="3140075"/>
          </a:xfrm>
          <a:ln/>
        </p:spPr>
      </p:sp>
      <p:sp>
        <p:nvSpPr>
          <p:cNvPr id="79876" name="Rectangle 3">
            <a:extLst>
              <a:ext uri="{FF2B5EF4-FFF2-40B4-BE49-F238E27FC236}">
                <a16:creationId xmlns:a16="http://schemas.microsoft.com/office/drawing/2014/main" id="{F953B681-836E-3234-59D6-C8F7647F85EA}"/>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75590684-5A3C-3A35-59C2-32D152E6E31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BD2238E-B0A6-1D47-8A88-1BD16BC066D4}" type="slidenum">
              <a:rPr lang="en-US" altLang="en-US" smtClean="0"/>
              <a:pPr>
                <a:spcBef>
                  <a:spcPct val="0"/>
                </a:spcBef>
              </a:pPr>
              <a:t>54</a:t>
            </a:fld>
            <a:endParaRPr lang="en-US" altLang="en-US"/>
          </a:p>
        </p:txBody>
      </p:sp>
      <p:sp>
        <p:nvSpPr>
          <p:cNvPr id="82947" name="Rectangle 2">
            <a:extLst>
              <a:ext uri="{FF2B5EF4-FFF2-40B4-BE49-F238E27FC236}">
                <a16:creationId xmlns:a16="http://schemas.microsoft.com/office/drawing/2014/main" id="{B8936A02-F0DD-1770-CBE1-17FA83D3EA9B}"/>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F7B19649-569C-A426-ED08-AF395FA5CBF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CDD1D3AB-7891-D047-0A84-59398DA064BD}"/>
              </a:ext>
            </a:extLst>
          </p:cNvPr>
          <p:cNvSpPr>
            <a:spLocks noGrp="1" noRot="1" noChangeAspect="1" noChangeArrowheads="1" noTextEdit="1"/>
          </p:cNvSpPr>
          <p:nvPr>
            <p:ph type="sldImg"/>
          </p:nvPr>
        </p:nvSpPr>
        <p:spPr>
          <a:xfrm>
            <a:off x="1822450" y="228600"/>
            <a:ext cx="3327400" cy="1871663"/>
          </a:xfrm>
          <a:ln/>
        </p:spPr>
      </p:sp>
      <p:sp>
        <p:nvSpPr>
          <p:cNvPr id="9219" name="Notes Placeholder 2">
            <a:extLst>
              <a:ext uri="{FF2B5EF4-FFF2-40B4-BE49-F238E27FC236}">
                <a16:creationId xmlns:a16="http://schemas.microsoft.com/office/drawing/2014/main" id="{5E85AA50-926C-D377-F5E3-C33DDCB911A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220" name="Slide Number Placeholder 3">
            <a:extLst>
              <a:ext uri="{FF2B5EF4-FFF2-40B4-BE49-F238E27FC236}">
                <a16:creationId xmlns:a16="http://schemas.microsoft.com/office/drawing/2014/main" id="{1F6938FF-200C-D6B1-8552-EDF7F8B0BAAC}"/>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0D38B643-9D17-5C4E-9A33-99567AC88607}"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a:extLst>
              <a:ext uri="{FF2B5EF4-FFF2-40B4-BE49-F238E27FC236}">
                <a16:creationId xmlns:a16="http://schemas.microsoft.com/office/drawing/2014/main" id="{57F3FF0D-FB7C-93E4-6F3C-EAAAF862A46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1D22D80-1947-104C-8E0D-05AC2D4BEF74}" type="slidenum">
              <a:rPr lang="en-US" altLang="en-US" smtClean="0"/>
              <a:pPr>
                <a:spcBef>
                  <a:spcPct val="0"/>
                </a:spcBef>
              </a:pPr>
              <a:t>55</a:t>
            </a:fld>
            <a:endParaRPr lang="en-US" altLang="en-US"/>
          </a:p>
        </p:txBody>
      </p:sp>
      <p:sp>
        <p:nvSpPr>
          <p:cNvPr id="84995" name="Rectangle 2">
            <a:extLst>
              <a:ext uri="{FF2B5EF4-FFF2-40B4-BE49-F238E27FC236}">
                <a16:creationId xmlns:a16="http://schemas.microsoft.com/office/drawing/2014/main" id="{C8EB49E9-F3FB-3D81-7006-E397FD2EF3F9}"/>
              </a:ext>
            </a:extLst>
          </p:cNvPr>
          <p:cNvSpPr>
            <a:spLocks noGrp="1" noRot="1" noChangeAspect="1" noChangeArrowheads="1" noTextEdit="1"/>
          </p:cNvSpPr>
          <p:nvPr>
            <p:ph type="sldImg"/>
          </p:nvPr>
        </p:nvSpPr>
        <p:spPr>
          <a:ln/>
        </p:spPr>
      </p:sp>
      <p:sp>
        <p:nvSpPr>
          <p:cNvPr id="84996" name="Rectangle 3">
            <a:extLst>
              <a:ext uri="{FF2B5EF4-FFF2-40B4-BE49-F238E27FC236}">
                <a16:creationId xmlns:a16="http://schemas.microsoft.com/office/drawing/2014/main" id="{C6D98F0B-8C87-104C-21AF-F6DB15767E2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latin typeface="Arial" panose="020B060402020202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a:extLst>
              <a:ext uri="{FF2B5EF4-FFF2-40B4-BE49-F238E27FC236}">
                <a16:creationId xmlns:a16="http://schemas.microsoft.com/office/drawing/2014/main" id="{F2E56043-2B75-1FFD-A67C-0644AF01EA4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AE7D5DA-6492-9642-9421-9ACCFC426876}" type="slidenum">
              <a:rPr lang="en-US" altLang="en-US" smtClean="0"/>
              <a:pPr>
                <a:spcBef>
                  <a:spcPct val="0"/>
                </a:spcBef>
              </a:pPr>
              <a:t>56</a:t>
            </a:fld>
            <a:endParaRPr lang="en-US" altLang="en-US"/>
          </a:p>
        </p:txBody>
      </p:sp>
      <p:sp>
        <p:nvSpPr>
          <p:cNvPr id="87043" name="Rectangle 2">
            <a:extLst>
              <a:ext uri="{FF2B5EF4-FFF2-40B4-BE49-F238E27FC236}">
                <a16:creationId xmlns:a16="http://schemas.microsoft.com/office/drawing/2014/main" id="{618A95C8-8B46-F74D-05B2-DFDA7D35BFBE}"/>
              </a:ext>
            </a:extLst>
          </p:cNvPr>
          <p:cNvSpPr>
            <a:spLocks noGrp="1" noRot="1" noChangeAspect="1" noChangeArrowheads="1" noTextEdit="1"/>
          </p:cNvSpPr>
          <p:nvPr>
            <p:ph type="sldImg"/>
          </p:nvPr>
        </p:nvSpPr>
        <p:spPr>
          <a:ln/>
        </p:spPr>
      </p:sp>
      <p:sp>
        <p:nvSpPr>
          <p:cNvPr id="87044" name="Rectangle 3">
            <a:extLst>
              <a:ext uri="{FF2B5EF4-FFF2-40B4-BE49-F238E27FC236}">
                <a16:creationId xmlns:a16="http://schemas.microsoft.com/office/drawing/2014/main" id="{6F6CC46D-D4D3-3AB2-34A7-79363D4E402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a:extLst>
              <a:ext uri="{FF2B5EF4-FFF2-40B4-BE49-F238E27FC236}">
                <a16:creationId xmlns:a16="http://schemas.microsoft.com/office/drawing/2014/main" id="{8CB0C25C-D4B4-5AF4-72E7-7658232FCA7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EC2ED5E-45B4-CD4B-9FC8-AFFDEF6451A9}" type="slidenum">
              <a:rPr lang="en-US" altLang="en-US" smtClean="0"/>
              <a:pPr>
                <a:spcBef>
                  <a:spcPct val="0"/>
                </a:spcBef>
              </a:pPr>
              <a:t>57</a:t>
            </a:fld>
            <a:endParaRPr lang="en-US" altLang="en-US"/>
          </a:p>
        </p:txBody>
      </p:sp>
      <p:sp>
        <p:nvSpPr>
          <p:cNvPr id="89091" name="Rectangle 2">
            <a:extLst>
              <a:ext uri="{FF2B5EF4-FFF2-40B4-BE49-F238E27FC236}">
                <a16:creationId xmlns:a16="http://schemas.microsoft.com/office/drawing/2014/main" id="{B12EB9C7-676A-1D60-97DE-ECA332E4600D}"/>
              </a:ext>
            </a:extLst>
          </p:cNvPr>
          <p:cNvSpPr>
            <a:spLocks noGrp="1" noRot="1" noChangeAspect="1" noChangeArrowheads="1" noTextEdit="1"/>
          </p:cNvSpPr>
          <p:nvPr>
            <p:ph type="sldImg"/>
          </p:nvPr>
        </p:nvSpPr>
        <p:spPr>
          <a:ln/>
        </p:spPr>
      </p:sp>
      <p:sp>
        <p:nvSpPr>
          <p:cNvPr id="1956867" name="Rectangle 3">
            <a:extLst>
              <a:ext uri="{FF2B5EF4-FFF2-40B4-BE49-F238E27FC236}">
                <a16:creationId xmlns:a16="http://schemas.microsoft.com/office/drawing/2014/main" id="{F4EBE573-50E0-9C62-7E8E-B14EF80CAE98}"/>
              </a:ext>
            </a:extLst>
          </p:cNvPr>
          <p:cNvSpPr>
            <a:spLocks noGrp="1" noChangeArrowheads="1"/>
          </p:cNvSpPr>
          <p:nvPr>
            <p:ph type="body" idx="1"/>
          </p:nvPr>
        </p:nvSpPr>
        <p:spPr/>
        <p:txBody>
          <a:bodyPr/>
          <a:lstStyle/>
          <a:p>
            <a:pPr eaLnBrk="1" hangingPunct="1">
              <a:defRPr/>
            </a:pPr>
            <a:r>
              <a:rPr lang="en-US" dirty="0"/>
              <a:t>Notes</a:t>
            </a:r>
          </a:p>
          <a:p>
            <a:pPr eaLnBrk="1" hangingPunct="1">
              <a:defRPr/>
            </a:pPr>
            <a:endParaRPr lang="en-US" sz="800" b="1" dirty="0"/>
          </a:p>
          <a:p>
            <a:pPr eaLnBrk="1" hangingPunct="1">
              <a:defRPr/>
            </a:pPr>
            <a:r>
              <a:rPr lang="en-US" sz="800" b="1" dirty="0"/>
              <a:t> ***** IMPORTANT NOTE *****</a:t>
            </a:r>
          </a:p>
          <a:p>
            <a:pPr lvl="1" eaLnBrk="1" hangingPunct="1">
              <a:defRPr/>
            </a:pPr>
            <a:r>
              <a:rPr lang="en-US" sz="800" b="1" dirty="0"/>
              <a:t>The Data Set </a:t>
            </a:r>
            <a:r>
              <a:rPr lang="en-US" sz="800" b="1" dirty="0">
                <a:effectLst>
                  <a:outerShdw blurRad="38100" dist="38100" dir="2700000" algn="tl">
                    <a:srgbClr val="C0C0C0"/>
                  </a:outerShdw>
                </a:effectLst>
              </a:rPr>
              <a:t>Qualifier</a:t>
            </a:r>
            <a:r>
              <a:rPr lang="en-US" sz="800" b="1" dirty="0"/>
              <a:t> is just that… a qualifier – not the entire DSNAME</a:t>
            </a:r>
          </a:p>
          <a:p>
            <a:pPr lvl="1" eaLnBrk="1" hangingPunct="1">
              <a:defRPr/>
            </a:pPr>
            <a:r>
              <a:rPr lang="en-US" sz="800" b="1" dirty="0"/>
              <a:t>&lt;HLQ&gt;.ERRORCOB must </a:t>
            </a:r>
            <a:r>
              <a:rPr lang="en-US" sz="1000" b="1" i="1" u="sng" dirty="0">
                <a:solidFill>
                  <a:srgbClr val="CC0000"/>
                </a:solidFill>
                <a:effectLst>
                  <a:outerShdw blurRad="38100" dist="38100" dir="2700000" algn="tl">
                    <a:srgbClr val="C0C0C0"/>
                  </a:outerShdw>
                </a:effectLst>
              </a:rPr>
              <a:t>not</a:t>
            </a:r>
            <a:r>
              <a:rPr lang="en-US" sz="800" b="1" dirty="0"/>
              <a:t>  have a 2nd-level qualifier</a:t>
            </a:r>
            <a:endParaRPr lang="en-US" sz="400" b="1" dirty="0"/>
          </a:p>
          <a:p>
            <a:pPr lvl="1" eaLnBrk="1" hangingPunct="1">
              <a:defRPr/>
            </a:pPr>
            <a:r>
              <a:rPr lang="en-US" sz="800" b="1" dirty="0"/>
              <a:t>Ex.</a:t>
            </a:r>
          </a:p>
          <a:p>
            <a:pPr lvl="1" eaLnBrk="1" hangingPunct="1">
              <a:defRPr/>
            </a:pPr>
            <a:r>
              <a:rPr lang="en-US" sz="800" b="1" dirty="0"/>
              <a:t>	&lt;HLQ&gt;.ERRORCOB</a:t>
            </a:r>
          </a:p>
          <a:p>
            <a:pPr eaLnBrk="1" hangingPunct="1">
              <a:defRPr/>
            </a:pPr>
            <a:endParaRPr lang="en-US" dirty="0"/>
          </a:p>
          <a:p>
            <a:pPr eaLnBrk="1" hangingPunct="1">
              <a:defRPr/>
            </a:pPr>
            <a:r>
              <a:rPr lang="en-US" dirty="0"/>
              <a:t>if you leave the Compiler Options blank, your COBOL Compile </a:t>
            </a:r>
            <a:r>
              <a:rPr lang="en-US" dirty="0" err="1"/>
              <a:t>proc</a:t>
            </a:r>
            <a:r>
              <a:rPr lang="en-US" dirty="0"/>
              <a:t> will pick up all of the defaults.  </a:t>
            </a:r>
          </a:p>
          <a:p>
            <a:pPr eaLnBrk="1" hangingPunct="1">
              <a:defRPr/>
            </a:pPr>
            <a:r>
              <a:rPr lang="en-US" dirty="0"/>
              <a:t>If you enter any Compiler Options, you then over-ride the Compiler's COBOL </a:t>
            </a:r>
            <a:r>
              <a:rPr lang="en-US" dirty="0" err="1"/>
              <a:t>parm</a:t>
            </a:r>
            <a:r>
              <a:rPr lang="en-US" dirty="0"/>
              <a:t> values – and so you're responsible to enter all of the Compiler options you would need.</a:t>
            </a:r>
          </a:p>
          <a:p>
            <a:pPr eaLnBrk="1" hangingPunct="1">
              <a:defRPr/>
            </a:pPr>
            <a:endParaRPr lang="en-US" dirty="0"/>
          </a:p>
          <a:p>
            <a:pPr eaLnBrk="1" hangingPunct="1">
              <a:defRPr/>
            </a:pPr>
            <a:r>
              <a:rPr lang="en-US" dirty="0"/>
              <a:t>As a Best Practice, try and set Compiler Options in the </a:t>
            </a:r>
            <a:r>
              <a:rPr lang="en-US" dirty="0" err="1"/>
              <a:t>proc</a:t>
            </a:r>
            <a:r>
              <a:rPr lang="en-US" dirty="0"/>
              <a:t> – and leave this entry blank</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a:extLst>
              <a:ext uri="{FF2B5EF4-FFF2-40B4-BE49-F238E27FC236}">
                <a16:creationId xmlns:a16="http://schemas.microsoft.com/office/drawing/2014/main" id="{0B7DF1B7-62D8-AEAE-A716-8B9F0E58439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25F3897-E0BA-BE4A-ABD7-6E59712D160B}" type="slidenum">
              <a:rPr lang="en-US" altLang="en-US" smtClean="0"/>
              <a:pPr>
                <a:spcBef>
                  <a:spcPct val="0"/>
                </a:spcBef>
              </a:pPr>
              <a:t>62</a:t>
            </a:fld>
            <a:endParaRPr lang="en-US" altLang="en-US"/>
          </a:p>
        </p:txBody>
      </p:sp>
      <p:sp>
        <p:nvSpPr>
          <p:cNvPr id="95235" name="Rectangle 2">
            <a:extLst>
              <a:ext uri="{FF2B5EF4-FFF2-40B4-BE49-F238E27FC236}">
                <a16:creationId xmlns:a16="http://schemas.microsoft.com/office/drawing/2014/main" id="{4FF62739-1599-1424-9784-873CE3B4EE80}"/>
              </a:ext>
            </a:extLst>
          </p:cNvPr>
          <p:cNvSpPr>
            <a:spLocks noGrp="1" noRot="1" noChangeAspect="1" noChangeArrowheads="1" noTextEdit="1"/>
          </p:cNvSpPr>
          <p:nvPr>
            <p:ph type="sldImg"/>
          </p:nvPr>
        </p:nvSpPr>
        <p:spPr>
          <a:ln/>
        </p:spPr>
      </p:sp>
      <p:sp>
        <p:nvSpPr>
          <p:cNvPr id="95236" name="Rectangle 3">
            <a:extLst>
              <a:ext uri="{FF2B5EF4-FFF2-40B4-BE49-F238E27FC236}">
                <a16:creationId xmlns:a16="http://schemas.microsoft.com/office/drawing/2014/main" id="{58C3B2DD-B36C-7B06-B061-E7A5BF5694E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latin typeface="Arial" panose="020B060402020202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a:extLst>
              <a:ext uri="{FF2B5EF4-FFF2-40B4-BE49-F238E27FC236}">
                <a16:creationId xmlns:a16="http://schemas.microsoft.com/office/drawing/2014/main" id="{B693340D-3B8E-DC2E-5AD4-0EB3E8E385C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FEBBC0D-518A-B544-A19A-358BDA4A2AEC}" type="slidenum">
              <a:rPr lang="en-US" altLang="en-US" smtClean="0"/>
              <a:pPr>
                <a:spcBef>
                  <a:spcPct val="0"/>
                </a:spcBef>
              </a:pPr>
              <a:t>64</a:t>
            </a:fld>
            <a:endParaRPr lang="en-US" altLang="en-US"/>
          </a:p>
        </p:txBody>
      </p:sp>
      <p:sp>
        <p:nvSpPr>
          <p:cNvPr id="98307" name="Rectangle 2">
            <a:extLst>
              <a:ext uri="{FF2B5EF4-FFF2-40B4-BE49-F238E27FC236}">
                <a16:creationId xmlns:a16="http://schemas.microsoft.com/office/drawing/2014/main" id="{1AC29B55-193C-99D8-CAB0-A6A45B677DD2}"/>
              </a:ext>
            </a:extLst>
          </p:cNvPr>
          <p:cNvSpPr>
            <a:spLocks noGrp="1" noRot="1" noChangeAspect="1" noChangeArrowheads="1" noTextEdit="1"/>
          </p:cNvSpPr>
          <p:nvPr>
            <p:ph type="sldImg"/>
          </p:nvPr>
        </p:nvSpPr>
        <p:spPr>
          <a:ln/>
        </p:spPr>
      </p:sp>
      <p:sp>
        <p:nvSpPr>
          <p:cNvPr id="98308" name="Rectangle 3">
            <a:extLst>
              <a:ext uri="{FF2B5EF4-FFF2-40B4-BE49-F238E27FC236}">
                <a16:creationId xmlns:a16="http://schemas.microsoft.com/office/drawing/2014/main" id="{73A09763-9C60-75B6-95AD-EB26551ADD3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Edit:  </a:t>
            </a:r>
            <a:r>
              <a:rPr lang="en-US" altLang="en-US" b="1">
                <a:latin typeface="Arial" panose="020B0604020202020204" pitchFamily="34" charset="0"/>
              </a:rPr>
              <a:t>USER170.TEST.LARGE.CUSTFILE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0354" name="Rectangle 7">
            <a:extLst>
              <a:ext uri="{FF2B5EF4-FFF2-40B4-BE49-F238E27FC236}">
                <a16:creationId xmlns:a16="http://schemas.microsoft.com/office/drawing/2014/main" id="{739A7DDF-FE94-DB0E-649D-DF965B590C6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22DF85B-BD6E-5F46-BDF5-94372EF1FD3E}" type="slidenum">
              <a:rPr lang="en-US" altLang="en-US" smtClean="0"/>
              <a:pPr>
                <a:spcBef>
                  <a:spcPct val="0"/>
                </a:spcBef>
              </a:pPr>
              <a:t>65</a:t>
            </a:fld>
            <a:endParaRPr lang="en-US" altLang="en-US"/>
          </a:p>
        </p:txBody>
      </p:sp>
      <p:sp>
        <p:nvSpPr>
          <p:cNvPr id="100355" name="Rectangle 8">
            <a:extLst>
              <a:ext uri="{FF2B5EF4-FFF2-40B4-BE49-F238E27FC236}">
                <a16:creationId xmlns:a16="http://schemas.microsoft.com/office/drawing/2014/main" id="{AE44AFC5-68A2-14FB-47CD-07B4DF7F8545}"/>
              </a:ext>
            </a:extLst>
          </p:cNvPr>
          <p:cNvSpPr txBox="1">
            <a:spLocks noGrp="1" noChangeArrowheads="1"/>
          </p:cNvSpPr>
          <p:nvPr/>
        </p:nvSpPr>
        <p:spPr bwMode="auto">
          <a:xfrm>
            <a:off x="3884613" y="8685213"/>
            <a:ext cx="296862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1pPr>
            <a:lvl2pPr marL="742950" indent="-28575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2pPr>
            <a:lvl3pPr marL="11430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3pPr>
            <a:lvl4pPr marL="16002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4pPr>
            <a:lvl5pPr marL="20574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9pPr>
          </a:lstStyle>
          <a:p>
            <a:pPr algn="r" eaLnBrk="1" hangingPunct="1">
              <a:spcBef>
                <a:spcPct val="0"/>
              </a:spcBef>
              <a:buSzPct val="45000"/>
            </a:pPr>
            <a:fld id="{66DFB4C2-3EAF-A34F-873F-D45F6921F3C5}" type="slidenum">
              <a:rPr lang="en-US" altLang="en-US" b="0">
                <a:solidFill>
                  <a:srgbClr val="000000"/>
                </a:solidFill>
                <a:latin typeface="Times New Roman" panose="02020603050405020304" pitchFamily="18" charset="0"/>
                <a:ea typeface="MS PGothic" panose="020B0600070205080204" pitchFamily="34" charset="-128"/>
                <a:cs typeface="Arial Unicode MS" panose="020B0604020202020204" pitchFamily="34" charset="-128"/>
              </a:rPr>
              <a:pPr algn="r" eaLnBrk="1" hangingPunct="1">
                <a:spcBef>
                  <a:spcPct val="0"/>
                </a:spcBef>
                <a:buSzPct val="45000"/>
              </a:pPr>
              <a:t>65</a:t>
            </a:fld>
            <a:endParaRPr lang="en-US" altLang="en-US" b="0">
              <a:solidFill>
                <a:srgbClr val="000000"/>
              </a:solidFill>
              <a:latin typeface="Times New Roman" panose="02020603050405020304" pitchFamily="18" charset="0"/>
              <a:ea typeface="MS PGothic" panose="020B0600070205080204" pitchFamily="34" charset="-128"/>
              <a:cs typeface="Arial Unicode MS" panose="020B0604020202020204" pitchFamily="34" charset="-128"/>
            </a:endParaRPr>
          </a:p>
        </p:txBody>
      </p:sp>
      <p:sp>
        <p:nvSpPr>
          <p:cNvPr id="100356" name="Text Box 1">
            <a:extLst>
              <a:ext uri="{FF2B5EF4-FFF2-40B4-BE49-F238E27FC236}">
                <a16:creationId xmlns:a16="http://schemas.microsoft.com/office/drawing/2014/main" id="{BE450CD0-6CCE-3744-C268-7710D36CD8F7}"/>
              </a:ext>
            </a:extLst>
          </p:cNvPr>
          <p:cNvSpPr>
            <a:spLocks noGrp="1" noRot="1" noChangeAspect="1" noChangeArrowheads="1" noTextEdit="1"/>
          </p:cNvSpPr>
          <p:nvPr>
            <p:ph type="sldImg"/>
          </p:nvPr>
        </p:nvSpPr>
        <p:spPr>
          <a:xfrm>
            <a:off x="382588" y="685800"/>
            <a:ext cx="6091237" cy="3427413"/>
          </a:xfrm>
          <a:ln/>
        </p:spPr>
      </p:sp>
      <p:sp>
        <p:nvSpPr>
          <p:cNvPr id="100357" name="Text Box 2">
            <a:extLst>
              <a:ext uri="{FF2B5EF4-FFF2-40B4-BE49-F238E27FC236}">
                <a16:creationId xmlns:a16="http://schemas.microsoft.com/office/drawing/2014/main" id="{9ACDD96E-169E-68AC-63D9-25941C2D7C19}"/>
              </a:ext>
            </a:extLst>
          </p:cNvPr>
          <p:cNvSpPr>
            <a:spLocks noGrp="1" noChangeArrowheads="1"/>
          </p:cNvSpPr>
          <p:nvPr>
            <p:ph type="body" idx="1"/>
          </p:nvPr>
        </p:nvSpPr>
        <p:spPr>
          <a:xfrm>
            <a:off x="685800" y="4343400"/>
            <a:ext cx="5484813"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eaLnBrk="1" hangingPunct="1"/>
            <a:endParaRPr lang="en-US" altLang="en-US">
              <a:latin typeface="Arial" panose="020B060402020202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02" name="Rectangle 7">
            <a:extLst>
              <a:ext uri="{FF2B5EF4-FFF2-40B4-BE49-F238E27FC236}">
                <a16:creationId xmlns:a16="http://schemas.microsoft.com/office/drawing/2014/main" id="{BA578C48-1C89-910D-4038-DE9036B9C46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DFB9A58-FC82-A942-A61F-1C117DC1B39E}" type="slidenum">
              <a:rPr lang="en-US" altLang="en-US" smtClean="0"/>
              <a:pPr>
                <a:spcBef>
                  <a:spcPct val="0"/>
                </a:spcBef>
              </a:pPr>
              <a:t>66</a:t>
            </a:fld>
            <a:endParaRPr lang="en-US" altLang="en-US"/>
          </a:p>
        </p:txBody>
      </p:sp>
      <p:sp>
        <p:nvSpPr>
          <p:cNvPr id="102403" name="Rectangle 8">
            <a:extLst>
              <a:ext uri="{FF2B5EF4-FFF2-40B4-BE49-F238E27FC236}">
                <a16:creationId xmlns:a16="http://schemas.microsoft.com/office/drawing/2014/main" id="{8B07475A-2676-A9CE-DBE4-927B55843A77}"/>
              </a:ext>
            </a:extLst>
          </p:cNvPr>
          <p:cNvSpPr txBox="1">
            <a:spLocks noGrp="1" noChangeArrowheads="1"/>
          </p:cNvSpPr>
          <p:nvPr/>
        </p:nvSpPr>
        <p:spPr bwMode="auto">
          <a:xfrm>
            <a:off x="3884613" y="8685213"/>
            <a:ext cx="296862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1pPr>
            <a:lvl2pPr marL="742950" indent="-28575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2pPr>
            <a:lvl3pPr marL="11430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3pPr>
            <a:lvl4pPr marL="16002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4pPr>
            <a:lvl5pPr marL="20574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9pPr>
          </a:lstStyle>
          <a:p>
            <a:pPr algn="r" eaLnBrk="1" hangingPunct="1">
              <a:spcBef>
                <a:spcPct val="0"/>
              </a:spcBef>
              <a:buSzPct val="45000"/>
            </a:pPr>
            <a:fld id="{8F0FFA98-5CD6-0D40-B79C-AAAC2E57FE71}" type="slidenum">
              <a:rPr lang="en-US" altLang="en-US" b="0">
                <a:solidFill>
                  <a:srgbClr val="000000"/>
                </a:solidFill>
                <a:latin typeface="Times New Roman" panose="02020603050405020304" pitchFamily="18" charset="0"/>
                <a:ea typeface="MS PGothic" panose="020B0600070205080204" pitchFamily="34" charset="-128"/>
                <a:cs typeface="Arial Unicode MS" panose="020B0604020202020204" pitchFamily="34" charset="-128"/>
              </a:rPr>
              <a:pPr algn="r" eaLnBrk="1" hangingPunct="1">
                <a:spcBef>
                  <a:spcPct val="0"/>
                </a:spcBef>
                <a:buSzPct val="45000"/>
              </a:pPr>
              <a:t>66</a:t>
            </a:fld>
            <a:endParaRPr lang="en-US" altLang="en-US" b="0">
              <a:solidFill>
                <a:srgbClr val="000000"/>
              </a:solidFill>
              <a:latin typeface="Times New Roman" panose="02020603050405020304" pitchFamily="18" charset="0"/>
              <a:ea typeface="MS PGothic" panose="020B0600070205080204" pitchFamily="34" charset="-128"/>
              <a:cs typeface="Arial Unicode MS" panose="020B0604020202020204" pitchFamily="34" charset="-128"/>
            </a:endParaRPr>
          </a:p>
        </p:txBody>
      </p:sp>
      <p:sp>
        <p:nvSpPr>
          <p:cNvPr id="102404" name="Text Box 1">
            <a:extLst>
              <a:ext uri="{FF2B5EF4-FFF2-40B4-BE49-F238E27FC236}">
                <a16:creationId xmlns:a16="http://schemas.microsoft.com/office/drawing/2014/main" id="{050C7E24-7C7E-C6EC-FB9D-654FC4534500}"/>
              </a:ext>
            </a:extLst>
          </p:cNvPr>
          <p:cNvSpPr>
            <a:spLocks noGrp="1" noRot="1" noChangeAspect="1" noChangeArrowheads="1" noTextEdit="1"/>
          </p:cNvSpPr>
          <p:nvPr>
            <p:ph type="sldImg"/>
          </p:nvPr>
        </p:nvSpPr>
        <p:spPr>
          <a:xfrm>
            <a:off x="382588" y="685800"/>
            <a:ext cx="6091237" cy="3427413"/>
          </a:xfrm>
          <a:ln/>
        </p:spPr>
      </p:sp>
      <p:sp>
        <p:nvSpPr>
          <p:cNvPr id="102405" name="Text Box 2">
            <a:extLst>
              <a:ext uri="{FF2B5EF4-FFF2-40B4-BE49-F238E27FC236}">
                <a16:creationId xmlns:a16="http://schemas.microsoft.com/office/drawing/2014/main" id="{1C27C9AF-A054-4EB7-8250-52D395E6D8C4}"/>
              </a:ext>
            </a:extLst>
          </p:cNvPr>
          <p:cNvSpPr>
            <a:spLocks noGrp="1" noChangeArrowheads="1"/>
          </p:cNvSpPr>
          <p:nvPr>
            <p:ph type="body" idx="1"/>
          </p:nvPr>
        </p:nvSpPr>
        <p:spPr>
          <a:xfrm>
            <a:off x="685800" y="4343400"/>
            <a:ext cx="5484813"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eaLnBrk="1" hangingPunct="1"/>
            <a:endParaRPr lang="en-US" altLang="en-US">
              <a:latin typeface="Arial" panose="020B060402020202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6F4B1AE-729D-304D-8D3C-E315D702DAF7}" type="slidenum">
              <a:rPr lang="en-US" altLang="en-US" smtClean="0"/>
              <a:pPr>
                <a:defRPr/>
              </a:pPr>
              <a:t>79</a:t>
            </a:fld>
            <a:endParaRPr lang="en-US" altLang="en-US"/>
          </a:p>
        </p:txBody>
      </p:sp>
    </p:spTree>
    <p:extLst>
      <p:ext uri="{BB962C8B-B14F-4D97-AF65-F5344CB8AC3E}">
        <p14:creationId xmlns:p14="http://schemas.microsoft.com/office/powerpoint/2010/main" val="18662677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a:extLst>
              <a:ext uri="{FF2B5EF4-FFF2-40B4-BE49-F238E27FC236}">
                <a16:creationId xmlns:a16="http://schemas.microsoft.com/office/drawing/2014/main" id="{500B29F5-2912-27C4-141B-95A35CDD7EE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DDCED34-6822-654E-880B-3404CEDAAC27}" type="slidenum">
              <a:rPr lang="en-US" altLang="en-US" smtClean="0"/>
              <a:pPr>
                <a:spcBef>
                  <a:spcPct val="0"/>
                </a:spcBef>
              </a:pPr>
              <a:t>80</a:t>
            </a:fld>
            <a:endParaRPr lang="en-US" altLang="en-US"/>
          </a:p>
        </p:txBody>
      </p:sp>
      <p:sp>
        <p:nvSpPr>
          <p:cNvPr id="117763" name="Rectangle 2">
            <a:extLst>
              <a:ext uri="{FF2B5EF4-FFF2-40B4-BE49-F238E27FC236}">
                <a16:creationId xmlns:a16="http://schemas.microsoft.com/office/drawing/2014/main" id="{8D30121F-E700-83D4-D04D-DC8A37E9D7F9}"/>
              </a:ext>
            </a:extLst>
          </p:cNvPr>
          <p:cNvSpPr>
            <a:spLocks noGrp="1" noRot="1" noChangeAspect="1" noChangeArrowheads="1" noTextEdit="1"/>
          </p:cNvSpPr>
          <p:nvPr>
            <p:ph type="sldImg"/>
          </p:nvPr>
        </p:nvSpPr>
        <p:spPr>
          <a:ln/>
        </p:spPr>
      </p:sp>
      <p:sp>
        <p:nvSpPr>
          <p:cNvPr id="117764" name="Rectangle 3">
            <a:extLst>
              <a:ext uri="{FF2B5EF4-FFF2-40B4-BE49-F238E27FC236}">
                <a16:creationId xmlns:a16="http://schemas.microsoft.com/office/drawing/2014/main" id="{78E0CEF7-EB44-E63C-C71A-52EEBEEB321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From CTFMVS08</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Retrieve Dataset:  Sys1.Parmlib   (hit space)</a:t>
            </a:r>
          </a:p>
          <a:p>
            <a:pPr eaLnBrk="1" hangingPunct="1"/>
            <a:r>
              <a:rPr lang="en-US" altLang="en-US">
                <a:latin typeface="Arial" panose="020B0604020202020204" pitchFamily="34" charset="0"/>
              </a:rPr>
              <a:t>Press Enter</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Retrieve Dataset:  Sys1.Parmlib   (hit space)</a:t>
            </a:r>
          </a:p>
          <a:p>
            <a:pPr eaLnBrk="1" hangingPunct="1"/>
            <a:r>
              <a:rPr lang="en-US" altLang="en-US">
                <a:latin typeface="Arial" panose="020B0604020202020204" pitchFamily="34" charset="0"/>
              </a:rPr>
              <a:t>Select something (double-click)</a:t>
            </a:r>
          </a:p>
          <a:p>
            <a:pPr eaLnBrk="1" hangingPunct="1"/>
            <a:r>
              <a:rPr lang="en-US" altLang="en-US">
                <a:latin typeface="Arial" panose="020B0604020202020204" pitchFamily="34" charset="0"/>
              </a:rPr>
              <a:t>Press Enter</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Retrieve Dataset: USER170.TEST.COBOL </a:t>
            </a:r>
          </a:p>
          <a:p>
            <a:pPr eaLnBrk="1" hangingPunct="1"/>
            <a:r>
              <a:rPr lang="en-US" altLang="en-US">
                <a:latin typeface="Arial" panose="020B0604020202020204" pitchFamily="34" charset="0"/>
              </a:rPr>
              <a:t>(Newprog)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a:extLst>
              <a:ext uri="{FF2B5EF4-FFF2-40B4-BE49-F238E27FC236}">
                <a16:creationId xmlns:a16="http://schemas.microsoft.com/office/drawing/2014/main" id="{FDF9F4AD-7B74-0622-AC0D-1EBB9E7B02C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89CF46B-2ADA-4E4F-9014-8346A1DD7E26}" type="slidenum">
              <a:rPr lang="en-US" altLang="en-US" smtClean="0"/>
              <a:pPr>
                <a:spcBef>
                  <a:spcPct val="0"/>
                </a:spcBef>
              </a:pPr>
              <a:t>81</a:t>
            </a:fld>
            <a:endParaRPr lang="en-US" altLang="en-US"/>
          </a:p>
        </p:txBody>
      </p:sp>
      <p:sp>
        <p:nvSpPr>
          <p:cNvPr id="119811" name="Rectangle 2">
            <a:extLst>
              <a:ext uri="{FF2B5EF4-FFF2-40B4-BE49-F238E27FC236}">
                <a16:creationId xmlns:a16="http://schemas.microsoft.com/office/drawing/2014/main" id="{16EFB5E1-3C2E-1CF7-1A10-D09ED8CBCE1B}"/>
              </a:ext>
            </a:extLst>
          </p:cNvPr>
          <p:cNvSpPr>
            <a:spLocks noGrp="1" noRot="1" noChangeAspect="1" noChangeArrowheads="1" noTextEdit="1"/>
          </p:cNvSpPr>
          <p:nvPr>
            <p:ph type="sldImg"/>
          </p:nvPr>
        </p:nvSpPr>
        <p:spPr>
          <a:xfrm>
            <a:off x="1892300" y="839788"/>
            <a:ext cx="5411788" cy="3044825"/>
          </a:xfrm>
          <a:ln/>
        </p:spPr>
      </p:sp>
      <p:sp>
        <p:nvSpPr>
          <p:cNvPr id="119812" name="Rectangle 3">
            <a:extLst>
              <a:ext uri="{FF2B5EF4-FFF2-40B4-BE49-F238E27FC236}">
                <a16:creationId xmlns:a16="http://schemas.microsoft.com/office/drawing/2014/main" id="{B2D07313-9F8B-E25B-286A-2BDCF0825CEA}"/>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dirty="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9E530A9B-CF0A-A783-33A4-EF0140E65B60}"/>
              </a:ext>
            </a:extLst>
          </p:cNvPr>
          <p:cNvSpPr>
            <a:spLocks noGrp="1" noRot="1" noChangeAspect="1" noChangeArrowheads="1" noTextEdit="1"/>
          </p:cNvSpPr>
          <p:nvPr>
            <p:ph type="sldImg"/>
          </p:nvPr>
        </p:nvSpPr>
        <p:spPr>
          <a:xfrm>
            <a:off x="1822450" y="228600"/>
            <a:ext cx="3327400" cy="1871663"/>
          </a:xfrm>
          <a:ln/>
        </p:spPr>
      </p:sp>
      <p:sp>
        <p:nvSpPr>
          <p:cNvPr id="11267" name="Notes Placeholder 2">
            <a:extLst>
              <a:ext uri="{FF2B5EF4-FFF2-40B4-BE49-F238E27FC236}">
                <a16:creationId xmlns:a16="http://schemas.microsoft.com/office/drawing/2014/main" id="{C00F385B-2626-13F9-6C04-EACCDA1A1DD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8" name="Slide Number Placeholder 3">
            <a:extLst>
              <a:ext uri="{FF2B5EF4-FFF2-40B4-BE49-F238E27FC236}">
                <a16:creationId xmlns:a16="http://schemas.microsoft.com/office/drawing/2014/main" id="{DD8DF375-4E5C-3E85-CE45-B44144AD6C1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8FC69535-F84D-C44A-8C2E-7397D38D7202}"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a:extLst>
              <a:ext uri="{FF2B5EF4-FFF2-40B4-BE49-F238E27FC236}">
                <a16:creationId xmlns:a16="http://schemas.microsoft.com/office/drawing/2014/main" id="{2B1EE62B-0C44-41AB-F6B9-F6213AA540A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11795A5-8553-CB40-A136-A67399A80D8D}" type="slidenum">
              <a:rPr lang="en-US" altLang="en-US" smtClean="0"/>
              <a:pPr>
                <a:spcBef>
                  <a:spcPct val="0"/>
                </a:spcBef>
              </a:pPr>
              <a:t>82</a:t>
            </a:fld>
            <a:endParaRPr lang="en-US" altLang="en-US"/>
          </a:p>
        </p:txBody>
      </p:sp>
      <p:sp>
        <p:nvSpPr>
          <p:cNvPr id="121859" name="Rectangle 2">
            <a:extLst>
              <a:ext uri="{FF2B5EF4-FFF2-40B4-BE49-F238E27FC236}">
                <a16:creationId xmlns:a16="http://schemas.microsoft.com/office/drawing/2014/main" id="{38B9C137-F5C7-3E21-6997-7F62AA4BB8C9}"/>
              </a:ext>
            </a:extLst>
          </p:cNvPr>
          <p:cNvSpPr>
            <a:spLocks noGrp="1" noRot="1" noChangeAspect="1" noChangeArrowheads="1" noTextEdit="1"/>
          </p:cNvSpPr>
          <p:nvPr>
            <p:ph type="sldImg"/>
          </p:nvPr>
        </p:nvSpPr>
        <p:spPr>
          <a:xfrm>
            <a:off x="1808163" y="839788"/>
            <a:ext cx="5580062" cy="3140075"/>
          </a:xfrm>
          <a:ln/>
        </p:spPr>
      </p:sp>
      <p:sp>
        <p:nvSpPr>
          <p:cNvPr id="121860" name="Rectangle 3">
            <a:extLst>
              <a:ext uri="{FF2B5EF4-FFF2-40B4-BE49-F238E27FC236}">
                <a16:creationId xmlns:a16="http://schemas.microsoft.com/office/drawing/2014/main" id="{741F42CE-2A03-0A54-7E65-98F91D256B12}"/>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a:extLst>
              <a:ext uri="{FF2B5EF4-FFF2-40B4-BE49-F238E27FC236}">
                <a16:creationId xmlns:a16="http://schemas.microsoft.com/office/drawing/2014/main" id="{7B8920AD-7AE0-5C24-54B3-0000028D406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2DDE13B-C040-8B44-A771-EA476DF64EEF}" type="slidenum">
              <a:rPr lang="en-US" altLang="en-US" smtClean="0"/>
              <a:pPr>
                <a:spcBef>
                  <a:spcPct val="0"/>
                </a:spcBef>
              </a:pPr>
              <a:t>85</a:t>
            </a:fld>
            <a:endParaRPr lang="en-US" altLang="en-US"/>
          </a:p>
        </p:txBody>
      </p:sp>
      <p:sp>
        <p:nvSpPr>
          <p:cNvPr id="125955" name="Rectangle 2">
            <a:extLst>
              <a:ext uri="{FF2B5EF4-FFF2-40B4-BE49-F238E27FC236}">
                <a16:creationId xmlns:a16="http://schemas.microsoft.com/office/drawing/2014/main" id="{0E0B5C16-AD1F-E22D-55E4-54C3BF0FA365}"/>
              </a:ext>
            </a:extLst>
          </p:cNvPr>
          <p:cNvSpPr>
            <a:spLocks noGrp="1" noRot="1" noChangeAspect="1" noChangeArrowheads="1" noTextEdit="1"/>
          </p:cNvSpPr>
          <p:nvPr>
            <p:ph type="sldImg"/>
          </p:nvPr>
        </p:nvSpPr>
        <p:spPr>
          <a:ln/>
        </p:spPr>
      </p:sp>
      <p:sp>
        <p:nvSpPr>
          <p:cNvPr id="125956" name="Rectangle 3">
            <a:extLst>
              <a:ext uri="{FF2B5EF4-FFF2-40B4-BE49-F238E27FC236}">
                <a16:creationId xmlns:a16="http://schemas.microsoft.com/office/drawing/2014/main" id="{EDDC2F70-871D-BAE5-3268-AE4710AAF35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a:extLst>
              <a:ext uri="{FF2B5EF4-FFF2-40B4-BE49-F238E27FC236}">
                <a16:creationId xmlns:a16="http://schemas.microsoft.com/office/drawing/2014/main" id="{12534579-CD73-A313-FE61-74C2EA164BE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FAAE0FF-FA8C-884A-A9EE-45E0D9E77815}" type="slidenum">
              <a:rPr lang="en-US" altLang="en-US" smtClean="0"/>
              <a:pPr>
                <a:spcBef>
                  <a:spcPct val="0"/>
                </a:spcBef>
              </a:pPr>
              <a:t>86</a:t>
            </a:fld>
            <a:endParaRPr lang="en-US" altLang="en-US"/>
          </a:p>
        </p:txBody>
      </p:sp>
      <p:sp>
        <p:nvSpPr>
          <p:cNvPr id="128003" name="Rectangle 2">
            <a:extLst>
              <a:ext uri="{FF2B5EF4-FFF2-40B4-BE49-F238E27FC236}">
                <a16:creationId xmlns:a16="http://schemas.microsoft.com/office/drawing/2014/main" id="{C3EE9B38-9BBC-7899-E9C7-06890DB96662}"/>
              </a:ext>
            </a:extLst>
          </p:cNvPr>
          <p:cNvSpPr>
            <a:spLocks noGrp="1" noRot="1" noChangeAspect="1" noChangeArrowheads="1" noTextEdit="1"/>
          </p:cNvSpPr>
          <p:nvPr>
            <p:ph type="sldImg"/>
          </p:nvPr>
        </p:nvSpPr>
        <p:spPr>
          <a:ln/>
        </p:spPr>
      </p:sp>
      <p:sp>
        <p:nvSpPr>
          <p:cNvPr id="128004" name="Rectangle 3">
            <a:extLst>
              <a:ext uri="{FF2B5EF4-FFF2-40B4-BE49-F238E27FC236}">
                <a16:creationId xmlns:a16="http://schemas.microsoft.com/office/drawing/2014/main" id="{83453C9C-2A29-6794-EE1F-AC02BF8C2B7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27013" indent="-227013" eaLnBrk="1" hangingPunct="1"/>
            <a:endParaRPr lang="en-US" altLang="en-US" dirty="0">
              <a:latin typeface="Arial" panose="020B060402020202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a:extLst>
              <a:ext uri="{FF2B5EF4-FFF2-40B4-BE49-F238E27FC236}">
                <a16:creationId xmlns:a16="http://schemas.microsoft.com/office/drawing/2014/main" id="{C10B25D5-B255-D6D7-393C-572C51D2411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3C018B9-E1D5-5245-BFF9-C7CE1E558CD7}" type="slidenum">
              <a:rPr lang="en-US" altLang="en-US" smtClean="0"/>
              <a:pPr>
                <a:spcBef>
                  <a:spcPct val="0"/>
                </a:spcBef>
              </a:pPr>
              <a:t>87</a:t>
            </a:fld>
            <a:endParaRPr lang="en-US" altLang="en-US"/>
          </a:p>
        </p:txBody>
      </p:sp>
      <p:sp>
        <p:nvSpPr>
          <p:cNvPr id="130051" name="Rectangle 2">
            <a:extLst>
              <a:ext uri="{FF2B5EF4-FFF2-40B4-BE49-F238E27FC236}">
                <a16:creationId xmlns:a16="http://schemas.microsoft.com/office/drawing/2014/main" id="{8513EB69-F263-6A55-4AAE-0D0A10698C03}"/>
              </a:ext>
            </a:extLst>
          </p:cNvPr>
          <p:cNvSpPr>
            <a:spLocks noGrp="1" noRot="1" noChangeAspect="1" noChangeArrowheads="1" noTextEdit="1"/>
          </p:cNvSpPr>
          <p:nvPr>
            <p:ph type="sldImg"/>
          </p:nvPr>
        </p:nvSpPr>
        <p:spPr>
          <a:ln/>
        </p:spPr>
      </p:sp>
      <p:sp>
        <p:nvSpPr>
          <p:cNvPr id="130052" name="Rectangle 3">
            <a:extLst>
              <a:ext uri="{FF2B5EF4-FFF2-40B4-BE49-F238E27FC236}">
                <a16:creationId xmlns:a16="http://schemas.microsoft.com/office/drawing/2014/main" id="{59507212-8F63-8D95-63F1-345DFFD23F9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27013" indent="-227013" eaLnBrk="1" hangingPunct="1"/>
            <a:endParaRPr lang="en-US" altLang="en-US">
              <a:latin typeface="Arial" panose="020B060402020202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a:extLst>
              <a:ext uri="{FF2B5EF4-FFF2-40B4-BE49-F238E27FC236}">
                <a16:creationId xmlns:a16="http://schemas.microsoft.com/office/drawing/2014/main" id="{CC290758-4872-5766-FC96-464FD2E339D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F08696E-BC7E-564D-8E43-F2AF74A8FC76}" type="slidenum">
              <a:rPr lang="en-US" altLang="en-US" smtClean="0"/>
              <a:pPr>
                <a:spcBef>
                  <a:spcPct val="0"/>
                </a:spcBef>
              </a:pPr>
              <a:t>91</a:t>
            </a:fld>
            <a:endParaRPr lang="en-US" altLang="en-US"/>
          </a:p>
        </p:txBody>
      </p:sp>
      <p:sp>
        <p:nvSpPr>
          <p:cNvPr id="135171" name="Rectangle 2">
            <a:extLst>
              <a:ext uri="{FF2B5EF4-FFF2-40B4-BE49-F238E27FC236}">
                <a16:creationId xmlns:a16="http://schemas.microsoft.com/office/drawing/2014/main" id="{43F14BD4-73FD-C8F1-B520-F948F18DE282}"/>
              </a:ext>
            </a:extLst>
          </p:cNvPr>
          <p:cNvSpPr>
            <a:spLocks noGrp="1" noRot="1" noChangeAspect="1" noChangeArrowheads="1" noTextEdit="1"/>
          </p:cNvSpPr>
          <p:nvPr>
            <p:ph type="sldImg"/>
          </p:nvPr>
        </p:nvSpPr>
        <p:spPr>
          <a:xfrm>
            <a:off x="1808163" y="839788"/>
            <a:ext cx="5580062" cy="3140075"/>
          </a:xfrm>
          <a:ln/>
        </p:spPr>
      </p:sp>
      <p:sp>
        <p:nvSpPr>
          <p:cNvPr id="135172" name="Rectangle 3">
            <a:extLst>
              <a:ext uri="{FF2B5EF4-FFF2-40B4-BE49-F238E27FC236}">
                <a16:creationId xmlns:a16="http://schemas.microsoft.com/office/drawing/2014/main" id="{0FD92170-1667-6ECA-4E18-DCFDF6989150}"/>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a:extLst>
              <a:ext uri="{FF2B5EF4-FFF2-40B4-BE49-F238E27FC236}">
                <a16:creationId xmlns:a16="http://schemas.microsoft.com/office/drawing/2014/main" id="{456314A5-F218-FA03-D91D-8EF39D817F9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4349A23-3C67-C948-97F9-68F24CD441B4}" type="slidenum">
              <a:rPr lang="en-US" altLang="en-US" smtClean="0"/>
              <a:pPr>
                <a:spcBef>
                  <a:spcPct val="0"/>
                </a:spcBef>
              </a:pPr>
              <a:t>92</a:t>
            </a:fld>
            <a:endParaRPr lang="en-US" altLang="en-US"/>
          </a:p>
        </p:txBody>
      </p:sp>
      <p:sp>
        <p:nvSpPr>
          <p:cNvPr id="137219" name="Rectangle 2">
            <a:extLst>
              <a:ext uri="{FF2B5EF4-FFF2-40B4-BE49-F238E27FC236}">
                <a16:creationId xmlns:a16="http://schemas.microsoft.com/office/drawing/2014/main" id="{CCC84A13-1894-E820-FDD6-355A584912B8}"/>
              </a:ext>
            </a:extLst>
          </p:cNvPr>
          <p:cNvSpPr>
            <a:spLocks noGrp="1" noRot="1" noChangeAspect="1" noChangeArrowheads="1" noTextEdit="1"/>
          </p:cNvSpPr>
          <p:nvPr>
            <p:ph type="sldImg"/>
          </p:nvPr>
        </p:nvSpPr>
        <p:spPr>
          <a:xfrm>
            <a:off x="1808163" y="839788"/>
            <a:ext cx="5580062" cy="3140075"/>
          </a:xfrm>
          <a:ln/>
        </p:spPr>
      </p:sp>
      <p:sp>
        <p:nvSpPr>
          <p:cNvPr id="137220" name="Rectangle 3">
            <a:extLst>
              <a:ext uri="{FF2B5EF4-FFF2-40B4-BE49-F238E27FC236}">
                <a16:creationId xmlns:a16="http://schemas.microsoft.com/office/drawing/2014/main" id="{A944CDFE-01B1-A3C3-D229-C63962779250}"/>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latin typeface="Arial" panose="020B060402020202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a:extLst>
              <a:ext uri="{FF2B5EF4-FFF2-40B4-BE49-F238E27FC236}">
                <a16:creationId xmlns:a16="http://schemas.microsoft.com/office/drawing/2014/main" id="{E055FB59-13E7-CED9-71BC-DE7E69C041D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C534953-3784-FD40-8212-8348F1FE1CB0}" type="slidenum">
              <a:rPr lang="en-US" altLang="en-US" smtClean="0"/>
              <a:pPr>
                <a:spcBef>
                  <a:spcPct val="0"/>
                </a:spcBef>
              </a:pPr>
              <a:t>93</a:t>
            </a:fld>
            <a:endParaRPr lang="en-US" altLang="en-US"/>
          </a:p>
        </p:txBody>
      </p:sp>
      <p:sp>
        <p:nvSpPr>
          <p:cNvPr id="139267" name="Rectangle 2">
            <a:extLst>
              <a:ext uri="{FF2B5EF4-FFF2-40B4-BE49-F238E27FC236}">
                <a16:creationId xmlns:a16="http://schemas.microsoft.com/office/drawing/2014/main" id="{44E8E4EA-5869-BD5F-B56E-EC5955BF1A1A}"/>
              </a:ext>
            </a:extLst>
          </p:cNvPr>
          <p:cNvSpPr>
            <a:spLocks noGrp="1" noRot="1" noChangeAspect="1" noChangeArrowheads="1" noTextEdit="1"/>
          </p:cNvSpPr>
          <p:nvPr>
            <p:ph type="sldImg"/>
          </p:nvPr>
        </p:nvSpPr>
        <p:spPr>
          <a:xfrm>
            <a:off x="1808163" y="839788"/>
            <a:ext cx="5580062" cy="3140075"/>
          </a:xfrm>
          <a:ln/>
        </p:spPr>
      </p:sp>
      <p:sp>
        <p:nvSpPr>
          <p:cNvPr id="139268" name="Rectangle 3">
            <a:extLst>
              <a:ext uri="{FF2B5EF4-FFF2-40B4-BE49-F238E27FC236}">
                <a16:creationId xmlns:a16="http://schemas.microsoft.com/office/drawing/2014/main" id="{269EEBC5-3DBE-E302-C80F-58A46C00EF64}"/>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latin typeface="Arial" panose="020B060402020202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a:extLst>
              <a:ext uri="{FF2B5EF4-FFF2-40B4-BE49-F238E27FC236}">
                <a16:creationId xmlns:a16="http://schemas.microsoft.com/office/drawing/2014/main" id="{1B84198E-2826-6CDC-D0E9-FF287C3916C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2260170-D5BC-0A49-ADC9-D6EB9945C3ED}" type="slidenum">
              <a:rPr lang="en-US" altLang="en-US" smtClean="0"/>
              <a:pPr>
                <a:spcBef>
                  <a:spcPct val="0"/>
                </a:spcBef>
              </a:pPr>
              <a:t>95</a:t>
            </a:fld>
            <a:endParaRPr lang="en-US" altLang="en-US"/>
          </a:p>
        </p:txBody>
      </p:sp>
      <p:sp>
        <p:nvSpPr>
          <p:cNvPr id="142339" name="Rectangle 2">
            <a:extLst>
              <a:ext uri="{FF2B5EF4-FFF2-40B4-BE49-F238E27FC236}">
                <a16:creationId xmlns:a16="http://schemas.microsoft.com/office/drawing/2014/main" id="{B906136D-93DF-E9AD-C025-6AC92666CCD3}"/>
              </a:ext>
            </a:extLst>
          </p:cNvPr>
          <p:cNvSpPr>
            <a:spLocks noGrp="1" noRot="1" noChangeAspect="1" noChangeArrowheads="1" noTextEdit="1"/>
          </p:cNvSpPr>
          <p:nvPr>
            <p:ph type="sldImg"/>
          </p:nvPr>
        </p:nvSpPr>
        <p:spPr>
          <a:ln/>
        </p:spPr>
      </p:sp>
      <p:sp>
        <p:nvSpPr>
          <p:cNvPr id="142340" name="Rectangle 3">
            <a:extLst>
              <a:ext uri="{FF2B5EF4-FFF2-40B4-BE49-F238E27FC236}">
                <a16:creationId xmlns:a16="http://schemas.microsoft.com/office/drawing/2014/main" id="{728AB4C0-92FF-2160-6492-C5927B0531E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1000" b="1" dirty="0">
              <a:latin typeface="Courier New" panose="02070309020205020404" pitchFamily="49"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a:extLst>
              <a:ext uri="{FF2B5EF4-FFF2-40B4-BE49-F238E27FC236}">
                <a16:creationId xmlns:a16="http://schemas.microsoft.com/office/drawing/2014/main" id="{AADB5D11-D8C2-AA12-0623-9F9ACE237EF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D229856-CF00-E44F-BAF9-F99438FFDFA3}" type="slidenum">
              <a:rPr lang="en-US" altLang="en-US" smtClean="0"/>
              <a:pPr>
                <a:spcBef>
                  <a:spcPct val="0"/>
                </a:spcBef>
              </a:pPr>
              <a:t>96</a:t>
            </a:fld>
            <a:endParaRPr lang="en-US" altLang="en-US"/>
          </a:p>
        </p:txBody>
      </p:sp>
      <p:sp>
        <p:nvSpPr>
          <p:cNvPr id="144387" name="Rectangle 2">
            <a:extLst>
              <a:ext uri="{FF2B5EF4-FFF2-40B4-BE49-F238E27FC236}">
                <a16:creationId xmlns:a16="http://schemas.microsoft.com/office/drawing/2014/main" id="{C319CD33-1979-E5D0-A0F2-1CAD83CC3A07}"/>
              </a:ext>
            </a:extLst>
          </p:cNvPr>
          <p:cNvSpPr>
            <a:spLocks noGrp="1" noRot="1" noChangeAspect="1" noChangeArrowheads="1" noTextEdit="1"/>
          </p:cNvSpPr>
          <p:nvPr>
            <p:ph type="sldImg"/>
          </p:nvPr>
        </p:nvSpPr>
        <p:spPr>
          <a:ln/>
        </p:spPr>
      </p:sp>
      <p:sp>
        <p:nvSpPr>
          <p:cNvPr id="144388" name="Rectangle 3">
            <a:extLst>
              <a:ext uri="{FF2B5EF4-FFF2-40B4-BE49-F238E27FC236}">
                <a16:creationId xmlns:a16="http://schemas.microsoft.com/office/drawing/2014/main" id="{8F7C3966-E0C9-E07D-9486-96F15A191CE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1000" b="1">
              <a:latin typeface="Courier New" panose="02070309020205020404" pitchFamily="49"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a:extLst>
              <a:ext uri="{FF2B5EF4-FFF2-40B4-BE49-F238E27FC236}">
                <a16:creationId xmlns:a16="http://schemas.microsoft.com/office/drawing/2014/main" id="{7A735B6D-BF07-E52B-CCDF-B47E1F21801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AD87F7-8D78-6944-B54B-F9199834E0AE}" type="slidenum">
              <a:rPr lang="en-US" altLang="en-US" smtClean="0"/>
              <a:pPr>
                <a:spcBef>
                  <a:spcPct val="0"/>
                </a:spcBef>
              </a:pPr>
              <a:t>97</a:t>
            </a:fld>
            <a:endParaRPr lang="en-US" altLang="en-US"/>
          </a:p>
        </p:txBody>
      </p:sp>
      <p:sp>
        <p:nvSpPr>
          <p:cNvPr id="146435" name="Rectangle 2">
            <a:extLst>
              <a:ext uri="{FF2B5EF4-FFF2-40B4-BE49-F238E27FC236}">
                <a16:creationId xmlns:a16="http://schemas.microsoft.com/office/drawing/2014/main" id="{1C10852E-F6AA-D916-3FDA-0489BF389A47}"/>
              </a:ext>
            </a:extLst>
          </p:cNvPr>
          <p:cNvSpPr>
            <a:spLocks noGrp="1" noRot="1" noChangeAspect="1" noChangeArrowheads="1" noTextEdit="1"/>
          </p:cNvSpPr>
          <p:nvPr>
            <p:ph type="sldImg"/>
          </p:nvPr>
        </p:nvSpPr>
        <p:spPr>
          <a:ln/>
        </p:spPr>
      </p:sp>
      <p:sp>
        <p:nvSpPr>
          <p:cNvPr id="146436" name="Rectangle 3">
            <a:extLst>
              <a:ext uri="{FF2B5EF4-FFF2-40B4-BE49-F238E27FC236}">
                <a16:creationId xmlns:a16="http://schemas.microsoft.com/office/drawing/2014/main" id="{FC9AB378-A00C-CF3A-AD00-702499DFD9F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1000" b="1">
              <a:latin typeface="Courier New" panose="02070309020205020404" pitchFamily="49"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89C88EBE-A120-ECD6-50F6-8CE0E63B3A0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03A041E6-BDA8-3A47-B9D3-770B0CC40D65}"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315" name="Rectangle 2">
            <a:extLst>
              <a:ext uri="{FF2B5EF4-FFF2-40B4-BE49-F238E27FC236}">
                <a16:creationId xmlns:a16="http://schemas.microsoft.com/office/drawing/2014/main" id="{34691EE0-ECAA-32B7-FDE7-B44D0F8A47C5}"/>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A8BA8222-3697-0A21-F146-1354F48E33B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a:extLst>
              <a:ext uri="{FF2B5EF4-FFF2-40B4-BE49-F238E27FC236}">
                <a16:creationId xmlns:a16="http://schemas.microsoft.com/office/drawing/2014/main" id="{6AE9567D-6DC5-CB5F-D2E9-5D234693839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5215866-64C2-4440-9531-EF7726A4D4A1}" type="slidenum">
              <a:rPr lang="en-US" altLang="en-US" smtClean="0"/>
              <a:pPr>
                <a:spcBef>
                  <a:spcPct val="0"/>
                </a:spcBef>
              </a:pPr>
              <a:t>98</a:t>
            </a:fld>
            <a:endParaRPr lang="en-US" altLang="en-US"/>
          </a:p>
        </p:txBody>
      </p:sp>
      <p:sp>
        <p:nvSpPr>
          <p:cNvPr id="148483" name="Rectangle 2">
            <a:extLst>
              <a:ext uri="{FF2B5EF4-FFF2-40B4-BE49-F238E27FC236}">
                <a16:creationId xmlns:a16="http://schemas.microsoft.com/office/drawing/2014/main" id="{6E72F2D4-D5E3-6AD0-481C-2BC4C64F849B}"/>
              </a:ext>
            </a:extLst>
          </p:cNvPr>
          <p:cNvSpPr>
            <a:spLocks noGrp="1" noRot="1" noChangeAspect="1" noChangeArrowheads="1" noTextEdit="1"/>
          </p:cNvSpPr>
          <p:nvPr>
            <p:ph type="sldImg"/>
          </p:nvPr>
        </p:nvSpPr>
        <p:spPr>
          <a:ln/>
        </p:spPr>
      </p:sp>
      <p:sp>
        <p:nvSpPr>
          <p:cNvPr id="148484" name="Rectangle 3">
            <a:extLst>
              <a:ext uri="{FF2B5EF4-FFF2-40B4-BE49-F238E27FC236}">
                <a16:creationId xmlns:a16="http://schemas.microsoft.com/office/drawing/2014/main" id="{1A1BB0A1-E76F-BD31-3E76-D050072E1FE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1000" b="1">
              <a:latin typeface="Courier New" panose="02070309020205020404" pitchFamily="49"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a:extLst>
              <a:ext uri="{FF2B5EF4-FFF2-40B4-BE49-F238E27FC236}">
                <a16:creationId xmlns:a16="http://schemas.microsoft.com/office/drawing/2014/main" id="{0D5C4510-3D80-29C1-65AC-BC78A46E788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361DA01-013A-3F48-A259-6B9D05A08F08}" type="slidenum">
              <a:rPr lang="en-US" altLang="en-US" smtClean="0"/>
              <a:pPr>
                <a:spcBef>
                  <a:spcPct val="0"/>
                </a:spcBef>
              </a:pPr>
              <a:t>99</a:t>
            </a:fld>
            <a:endParaRPr lang="en-US" altLang="en-US"/>
          </a:p>
        </p:txBody>
      </p:sp>
      <p:sp>
        <p:nvSpPr>
          <p:cNvPr id="150531" name="Rectangle 2">
            <a:extLst>
              <a:ext uri="{FF2B5EF4-FFF2-40B4-BE49-F238E27FC236}">
                <a16:creationId xmlns:a16="http://schemas.microsoft.com/office/drawing/2014/main" id="{0809F328-0B98-E1CE-A882-4905847E0295}"/>
              </a:ext>
            </a:extLst>
          </p:cNvPr>
          <p:cNvSpPr>
            <a:spLocks noGrp="1" noRot="1" noChangeAspect="1" noChangeArrowheads="1" noTextEdit="1"/>
          </p:cNvSpPr>
          <p:nvPr>
            <p:ph type="sldImg"/>
          </p:nvPr>
        </p:nvSpPr>
        <p:spPr>
          <a:ln/>
        </p:spPr>
      </p:sp>
      <p:sp>
        <p:nvSpPr>
          <p:cNvPr id="150532" name="Rectangle 3">
            <a:extLst>
              <a:ext uri="{FF2B5EF4-FFF2-40B4-BE49-F238E27FC236}">
                <a16:creationId xmlns:a16="http://schemas.microsoft.com/office/drawing/2014/main" id="{BFB133B8-3721-CB88-13CD-6ED9B0A22AA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1000" b="1">
              <a:latin typeface="Courier New" panose="02070309020205020404" pitchFamily="49"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id="{58C0E5A3-D588-6C0D-5C26-4CEC66E712A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287BE12F-82AC-5748-9D9A-8F4189540EDF}"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1507" name="Rectangle 2">
            <a:extLst>
              <a:ext uri="{FF2B5EF4-FFF2-40B4-BE49-F238E27FC236}">
                <a16:creationId xmlns:a16="http://schemas.microsoft.com/office/drawing/2014/main" id="{8649BBE7-7545-F3E8-906A-BE280130AA66}"/>
              </a:ext>
            </a:extLst>
          </p:cNvPr>
          <p:cNvSpPr>
            <a:spLocks noGrp="1" noRot="1" noChangeAspect="1" noChangeArrowheads="1" noTextEdit="1"/>
          </p:cNvSpPr>
          <p:nvPr>
            <p:ph type="sldImg"/>
          </p:nvPr>
        </p:nvSpPr>
        <p:spPr>
          <a:ln/>
        </p:spPr>
      </p:sp>
      <p:sp>
        <p:nvSpPr>
          <p:cNvPr id="21508" name="Rectangle 3">
            <a:extLst>
              <a:ext uri="{FF2B5EF4-FFF2-40B4-BE49-F238E27FC236}">
                <a16:creationId xmlns:a16="http://schemas.microsoft.com/office/drawing/2014/main" id="{3B568B26-6C68-27F8-EC5B-5608EB49C2D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62B80C4B-2C4F-A574-D8D9-76F783062CB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708EE8B-67ED-A149-B58D-3595952B47EA}" type="slidenum">
              <a:rPr lang="en-US" altLang="en-US" smtClean="0"/>
              <a:pPr>
                <a:spcBef>
                  <a:spcPct val="0"/>
                </a:spcBef>
              </a:pPr>
              <a:t>14</a:t>
            </a:fld>
            <a:endParaRPr lang="en-US" altLang="en-US"/>
          </a:p>
        </p:txBody>
      </p:sp>
      <p:sp>
        <p:nvSpPr>
          <p:cNvPr id="20483" name="Rectangle 2">
            <a:extLst>
              <a:ext uri="{FF2B5EF4-FFF2-40B4-BE49-F238E27FC236}">
                <a16:creationId xmlns:a16="http://schemas.microsoft.com/office/drawing/2014/main" id="{90FCB7B9-F4CC-1FCF-2C4C-8EE59976C7C3}"/>
              </a:ext>
            </a:extLst>
          </p:cNvPr>
          <p:cNvSpPr>
            <a:spLocks noGrp="1" noRot="1" noChangeAspect="1" noChangeArrowheads="1" noTextEdit="1"/>
          </p:cNvSpPr>
          <p:nvPr>
            <p:ph type="sldImg"/>
          </p:nvPr>
        </p:nvSpPr>
        <p:spPr>
          <a:xfrm>
            <a:off x="1892300" y="839788"/>
            <a:ext cx="5411788" cy="3044825"/>
          </a:xfrm>
          <a:ln/>
        </p:spPr>
      </p:sp>
      <p:sp>
        <p:nvSpPr>
          <p:cNvPr id="20484" name="Rectangle 3">
            <a:extLst>
              <a:ext uri="{FF2B5EF4-FFF2-40B4-BE49-F238E27FC236}">
                <a16:creationId xmlns:a16="http://schemas.microsoft.com/office/drawing/2014/main" id="{81AECBB2-736C-561A-DC39-3CB29CE66DAB}"/>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28600" indent="-228600" eaLnBrk="1" hangingPunct="1"/>
            <a:endParaRPr lang="de-DE" altLang="en-US">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F98E42F7-4C19-301B-5284-3446C309748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DDD9E0B-4B36-D647-9BD4-9A6D29DF0700}" type="slidenum">
              <a:rPr lang="en-US" altLang="en-US" smtClean="0"/>
              <a:pPr>
                <a:spcBef>
                  <a:spcPct val="0"/>
                </a:spcBef>
              </a:pPr>
              <a:t>18</a:t>
            </a:fld>
            <a:endParaRPr lang="en-US" altLang="en-US"/>
          </a:p>
        </p:txBody>
      </p:sp>
      <p:sp>
        <p:nvSpPr>
          <p:cNvPr id="26627" name="Rectangle 2">
            <a:extLst>
              <a:ext uri="{FF2B5EF4-FFF2-40B4-BE49-F238E27FC236}">
                <a16:creationId xmlns:a16="http://schemas.microsoft.com/office/drawing/2014/main" id="{B20ADD85-D35B-70E4-582E-59014A561E5D}"/>
              </a:ext>
            </a:extLst>
          </p:cNvPr>
          <p:cNvSpPr>
            <a:spLocks noGrp="1" noRot="1" noChangeAspect="1" noChangeArrowheads="1" noTextEdit="1"/>
          </p:cNvSpPr>
          <p:nvPr>
            <p:ph type="sldImg"/>
          </p:nvPr>
        </p:nvSpPr>
        <p:spPr>
          <a:xfrm>
            <a:off x="1892300" y="839788"/>
            <a:ext cx="5411788" cy="3044825"/>
          </a:xfrm>
          <a:ln/>
        </p:spPr>
      </p:sp>
      <p:sp>
        <p:nvSpPr>
          <p:cNvPr id="26628" name="Rectangle 3">
            <a:extLst>
              <a:ext uri="{FF2B5EF4-FFF2-40B4-BE49-F238E27FC236}">
                <a16:creationId xmlns:a16="http://schemas.microsoft.com/office/drawing/2014/main" id="{4E278B6F-B9C3-8538-EE2F-9E1C1445A794}"/>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28600" indent="-228600" eaLnBrk="1" hangingPunct="1"/>
            <a:endParaRPr lang="de-DE" altLang="en-US" dirty="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A83EDDC2-380F-8372-EE56-C9DAE588D00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9565C9A-A0FF-554F-BFB9-E10CC7244858}" type="slidenum">
              <a:rPr lang="en-US" altLang="en-US" smtClean="0"/>
              <a:pPr>
                <a:spcBef>
                  <a:spcPct val="0"/>
                </a:spcBef>
              </a:pPr>
              <a:t>20</a:t>
            </a:fld>
            <a:endParaRPr lang="en-US" altLang="en-US"/>
          </a:p>
        </p:txBody>
      </p:sp>
      <p:sp>
        <p:nvSpPr>
          <p:cNvPr id="28675" name="Rectangle 2">
            <a:extLst>
              <a:ext uri="{FF2B5EF4-FFF2-40B4-BE49-F238E27FC236}">
                <a16:creationId xmlns:a16="http://schemas.microsoft.com/office/drawing/2014/main" id="{83240CB2-BCF8-41DE-68B9-F1C5CFA93F10}"/>
              </a:ext>
            </a:extLst>
          </p:cNvPr>
          <p:cNvSpPr>
            <a:spLocks noGrp="1" noRot="1" noChangeAspect="1" noChangeArrowheads="1" noTextEdit="1"/>
          </p:cNvSpPr>
          <p:nvPr>
            <p:ph type="sldImg"/>
          </p:nvPr>
        </p:nvSpPr>
        <p:spPr>
          <a:xfrm>
            <a:off x="1892300" y="839788"/>
            <a:ext cx="5411788" cy="3044825"/>
          </a:xfrm>
          <a:ln/>
        </p:spPr>
      </p:sp>
      <p:sp>
        <p:nvSpPr>
          <p:cNvPr id="28676" name="Rectangle 3">
            <a:extLst>
              <a:ext uri="{FF2B5EF4-FFF2-40B4-BE49-F238E27FC236}">
                <a16:creationId xmlns:a16="http://schemas.microsoft.com/office/drawing/2014/main" id="{A67D565D-DE16-FB73-C049-6E09284DF4B0}"/>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28600" indent="-228600" eaLnBrk="1" hangingPunct="1"/>
            <a:endParaRPr lang="de-DE" altLang="en-US" dirty="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themeOverride" Target="../theme/themeOverride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FD1BDE6F-747A-22F6-4742-32B8FD0A2A57}"/>
              </a:ext>
            </a:extLst>
          </p:cNvPr>
          <p:cNvSpPr>
            <a:spLocks noChangeArrowheads="1"/>
          </p:cNvSpPr>
          <p:nvPr/>
        </p:nvSpPr>
        <p:spPr bwMode="blackWhite">
          <a:xfrm>
            <a:off x="0" y="0"/>
            <a:ext cx="12192000" cy="1690688"/>
          </a:xfrm>
          <a:prstGeom prst="rect">
            <a:avLst/>
          </a:prstGeom>
          <a:solidFill>
            <a:srgbClr val="7889FB"/>
          </a:solidFill>
          <a:ln w="9525">
            <a:solidFill>
              <a:schemeClr val="accent1"/>
            </a:solidFill>
            <a:miter lim="800000"/>
            <a:headEnd/>
            <a:tailEnd/>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800"/>
          </a:p>
        </p:txBody>
      </p:sp>
      <p:grpSp>
        <p:nvGrpSpPr>
          <p:cNvPr id="3" name="Group 3">
            <a:extLst>
              <a:ext uri="{FF2B5EF4-FFF2-40B4-BE49-F238E27FC236}">
                <a16:creationId xmlns:a16="http://schemas.microsoft.com/office/drawing/2014/main" id="{690107E4-D2CB-0ED1-4B50-E3707748C37D}"/>
              </a:ext>
            </a:extLst>
          </p:cNvPr>
          <p:cNvGrpSpPr>
            <a:grpSpLocks/>
          </p:cNvGrpSpPr>
          <p:nvPr/>
        </p:nvGrpSpPr>
        <p:grpSpPr bwMode="auto">
          <a:xfrm>
            <a:off x="10231967" y="687388"/>
            <a:ext cx="1549400" cy="558800"/>
            <a:chOff x="4738" y="433"/>
            <a:chExt cx="732" cy="352"/>
          </a:xfrm>
        </p:grpSpPr>
        <p:pic>
          <p:nvPicPr>
            <p:cNvPr id="4" name="Picture 4" descr="ibm_white_logo_300dpi">
              <a:extLst>
                <a:ext uri="{FF2B5EF4-FFF2-40B4-BE49-F238E27FC236}">
                  <a16:creationId xmlns:a16="http://schemas.microsoft.com/office/drawing/2014/main" id="{685C5867-9594-3E31-8BE9-2ADDD3C56E4E}"/>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BD0770B5-BAC4-985E-94CB-5C5A95E238B4}"/>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chemeClr val="bg1"/>
                  </a:solidFill>
                  <a:latin typeface="Arial" panose="020B0604020202020204" pitchFamily="34" charset="0"/>
                  <a:cs typeface="Arial" panose="020B0604020202020204" pitchFamily="34" charset="0"/>
                </a:rPr>
                <a:t>®</a:t>
              </a:r>
            </a:p>
            <a:p>
              <a:pPr algn="r">
                <a:defRPr/>
              </a:pPr>
              <a:endParaRPr lang="en-US" altLang="en-US" sz="600" b="0">
                <a:solidFill>
                  <a:schemeClr val="bg1"/>
                </a:solidFill>
                <a:latin typeface="Arial" panose="020B0604020202020204" pitchFamily="34" charset="0"/>
                <a:cs typeface="Arial" panose="020B0604020202020204" pitchFamily="34" charset="0"/>
              </a:endParaRPr>
            </a:p>
          </p:txBody>
        </p:sp>
      </p:grpSp>
      <p:sp>
        <p:nvSpPr>
          <p:cNvPr id="6" name="Rectangle 6">
            <a:extLst>
              <a:ext uri="{FF2B5EF4-FFF2-40B4-BE49-F238E27FC236}">
                <a16:creationId xmlns:a16="http://schemas.microsoft.com/office/drawing/2014/main" id="{523080B2-765E-3404-5CBD-FF00BF96F0B2}"/>
              </a:ext>
            </a:extLst>
          </p:cNvPr>
          <p:cNvSpPr>
            <a:spLocks noChangeArrowheads="1"/>
          </p:cNvSpPr>
          <p:nvPr/>
        </p:nvSpPr>
        <p:spPr bwMode="blackWhite">
          <a:xfrm>
            <a:off x="0" y="5153025"/>
            <a:ext cx="12192000" cy="1760538"/>
          </a:xfrm>
          <a:prstGeom prst="rect">
            <a:avLst/>
          </a:prstGeom>
          <a:solidFill>
            <a:srgbClr val="7889FB"/>
          </a:solidFill>
          <a:ln>
            <a:noFill/>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800"/>
          </a:p>
        </p:txBody>
      </p:sp>
      <p:pic>
        <p:nvPicPr>
          <p:cNvPr id="7" name="Picture 7">
            <a:extLst>
              <a:ext uri="{FF2B5EF4-FFF2-40B4-BE49-F238E27FC236}">
                <a16:creationId xmlns:a16="http://schemas.microsoft.com/office/drawing/2014/main" id="{596EE2BA-C8F5-099F-1544-38ACD1EDC6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0">
            <a:extLst>
              <a:ext uri="{FF2B5EF4-FFF2-40B4-BE49-F238E27FC236}">
                <a16:creationId xmlns:a16="http://schemas.microsoft.com/office/drawing/2014/main" id="{455753B1-FE4C-F25D-274C-3181554894BF}"/>
              </a:ext>
            </a:extLst>
          </p:cNvPr>
          <p:cNvSpPr>
            <a:spLocks noChangeArrowheads="1"/>
          </p:cNvSpPr>
          <p:nvPr/>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9" name="Line 11">
            <a:extLst>
              <a:ext uri="{FF2B5EF4-FFF2-40B4-BE49-F238E27FC236}">
                <a16:creationId xmlns:a16="http://schemas.microsoft.com/office/drawing/2014/main" id="{FFEBD4AD-FD3C-0DE7-A5AC-6616A2D347C2}"/>
              </a:ext>
            </a:extLst>
          </p:cNvPr>
          <p:cNvSpPr>
            <a:spLocks noChangeShapeType="1"/>
          </p:cNvSpPr>
          <p:nvPr/>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pic>
        <p:nvPicPr>
          <p:cNvPr id="10" name="Picture 13" descr="rational_logo">
            <a:extLst>
              <a:ext uri="{FF2B5EF4-FFF2-40B4-BE49-F238E27FC236}">
                <a16:creationId xmlns:a16="http://schemas.microsoft.com/office/drawing/2014/main" id="{266CF01B-2C03-3CB5-DD1C-854B41926F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
            <a:extLst>
              <a:ext uri="{FF2B5EF4-FFF2-40B4-BE49-F238E27FC236}">
                <a16:creationId xmlns:a16="http://schemas.microsoft.com/office/drawing/2014/main" id="{EC0DB44D-7770-19E7-5D95-546E4C0F089B}"/>
              </a:ext>
            </a:extLst>
          </p:cNvPr>
          <p:cNvSpPr>
            <a:spLocks noChangeArrowheads="1"/>
          </p:cNvSpPr>
          <p:nvPr userDrawn="1"/>
        </p:nvSpPr>
        <p:spPr bwMode="blackWhite">
          <a:xfrm>
            <a:off x="0" y="0"/>
            <a:ext cx="12192000" cy="1690688"/>
          </a:xfrm>
          <a:prstGeom prst="rect">
            <a:avLst/>
          </a:prstGeom>
          <a:solidFill>
            <a:srgbClr val="7889FB"/>
          </a:solidFill>
          <a:ln w="9525">
            <a:solidFill>
              <a:schemeClr val="accent1"/>
            </a:solidFill>
            <a:miter lim="800000"/>
            <a:headEnd/>
            <a:tailEnd/>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endParaRPr lang="en-US" altLang="en-US" sz="800"/>
          </a:p>
        </p:txBody>
      </p:sp>
      <p:grpSp>
        <p:nvGrpSpPr>
          <p:cNvPr id="12" name="Group 3">
            <a:extLst>
              <a:ext uri="{FF2B5EF4-FFF2-40B4-BE49-F238E27FC236}">
                <a16:creationId xmlns:a16="http://schemas.microsoft.com/office/drawing/2014/main" id="{3120372B-E480-9308-109E-944C78D3B417}"/>
              </a:ext>
            </a:extLst>
          </p:cNvPr>
          <p:cNvGrpSpPr>
            <a:grpSpLocks/>
          </p:cNvGrpSpPr>
          <p:nvPr userDrawn="1"/>
        </p:nvGrpSpPr>
        <p:grpSpPr bwMode="auto">
          <a:xfrm>
            <a:off x="10231967" y="687388"/>
            <a:ext cx="1549400" cy="558800"/>
            <a:chOff x="4738" y="433"/>
            <a:chExt cx="732" cy="352"/>
          </a:xfrm>
        </p:grpSpPr>
        <p:pic>
          <p:nvPicPr>
            <p:cNvPr id="13" name="Picture 4" descr="ibm_white_logo_300dpi">
              <a:extLst>
                <a:ext uri="{FF2B5EF4-FFF2-40B4-BE49-F238E27FC236}">
                  <a16:creationId xmlns:a16="http://schemas.microsoft.com/office/drawing/2014/main" id="{4052103D-F999-3F3C-6AC8-225C48BD8B8B}"/>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5">
              <a:extLst>
                <a:ext uri="{FF2B5EF4-FFF2-40B4-BE49-F238E27FC236}">
                  <a16:creationId xmlns:a16="http://schemas.microsoft.com/office/drawing/2014/main" id="{6B834C1B-5A32-66D8-4F31-F05D5012228A}"/>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chemeClr val="bg1"/>
                  </a:solidFill>
                  <a:latin typeface="Arial" panose="020B0604020202020204" pitchFamily="34" charset="0"/>
                  <a:cs typeface="Arial" panose="020B0604020202020204" pitchFamily="34" charset="0"/>
                </a:rPr>
                <a:t>®</a:t>
              </a:r>
            </a:p>
            <a:p>
              <a:pPr algn="r">
                <a:defRPr/>
              </a:pPr>
              <a:endParaRPr lang="en-US" altLang="en-US" sz="600" b="0">
                <a:solidFill>
                  <a:schemeClr val="bg1"/>
                </a:solidFill>
                <a:latin typeface="Arial" panose="020B0604020202020204" pitchFamily="34" charset="0"/>
                <a:cs typeface="Arial" panose="020B0604020202020204" pitchFamily="34" charset="0"/>
              </a:endParaRPr>
            </a:p>
          </p:txBody>
        </p:sp>
      </p:grpSp>
      <p:sp>
        <p:nvSpPr>
          <p:cNvPr id="15" name="Rectangle 6">
            <a:extLst>
              <a:ext uri="{FF2B5EF4-FFF2-40B4-BE49-F238E27FC236}">
                <a16:creationId xmlns:a16="http://schemas.microsoft.com/office/drawing/2014/main" id="{90D47058-8C4A-B877-0F62-1F97938DB82B}"/>
              </a:ext>
            </a:extLst>
          </p:cNvPr>
          <p:cNvSpPr>
            <a:spLocks noChangeArrowheads="1"/>
          </p:cNvSpPr>
          <p:nvPr userDrawn="1"/>
        </p:nvSpPr>
        <p:spPr bwMode="blackWhite">
          <a:xfrm>
            <a:off x="0" y="5153025"/>
            <a:ext cx="12192000" cy="1760538"/>
          </a:xfrm>
          <a:prstGeom prst="rect">
            <a:avLst/>
          </a:prstGeom>
          <a:solidFill>
            <a:srgbClr val="7889FB"/>
          </a:solidFill>
          <a:ln>
            <a:noFill/>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endParaRPr lang="en-US" altLang="en-US" sz="800"/>
          </a:p>
        </p:txBody>
      </p:sp>
      <p:pic>
        <p:nvPicPr>
          <p:cNvPr id="16" name="Picture 7">
            <a:extLst>
              <a:ext uri="{FF2B5EF4-FFF2-40B4-BE49-F238E27FC236}">
                <a16:creationId xmlns:a16="http://schemas.microsoft.com/office/drawing/2014/main" id="{B9427DBB-0499-36CD-D7CC-C70F0B6E4BE6}"/>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0">
            <a:extLst>
              <a:ext uri="{FF2B5EF4-FFF2-40B4-BE49-F238E27FC236}">
                <a16:creationId xmlns:a16="http://schemas.microsoft.com/office/drawing/2014/main" id="{54768BD1-ED0F-EF4B-43C4-05CFBCD7F92D}"/>
              </a:ext>
            </a:extLst>
          </p:cNvPr>
          <p:cNvSpPr>
            <a:spLocks noChangeArrowheads="1"/>
          </p:cNvSpPr>
          <p:nvPr userDrawn="1"/>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18" name="Line 11">
            <a:extLst>
              <a:ext uri="{FF2B5EF4-FFF2-40B4-BE49-F238E27FC236}">
                <a16:creationId xmlns:a16="http://schemas.microsoft.com/office/drawing/2014/main" id="{A790112D-4394-58F5-74A6-2BD4674FEA24}"/>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pic>
        <p:nvPicPr>
          <p:cNvPr id="19" name="Picture 13" descr="rational_logo">
            <a:extLst>
              <a:ext uri="{FF2B5EF4-FFF2-40B4-BE49-F238E27FC236}">
                <a16:creationId xmlns:a16="http://schemas.microsoft.com/office/drawing/2014/main" id="{E8E065E4-1C74-2A43-49E6-706AB4268C1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7">
            <a:extLst>
              <a:ext uri="{FF2B5EF4-FFF2-40B4-BE49-F238E27FC236}">
                <a16:creationId xmlns:a16="http://schemas.microsoft.com/office/drawing/2014/main" id="{CE25A598-4781-FC4C-FD06-2FFAFC4127BF}"/>
              </a:ext>
            </a:extLst>
          </p:cNvPr>
          <p:cNvSpPr>
            <a:spLocks noChangeArrowheads="1"/>
          </p:cNvSpPr>
          <p:nvPr userDrawn="1"/>
        </p:nvSpPr>
        <p:spPr bwMode="blackWhite">
          <a:xfrm>
            <a:off x="0" y="0"/>
            <a:ext cx="12192000" cy="1690688"/>
          </a:xfrm>
          <a:prstGeom prst="rect">
            <a:avLst/>
          </a:prstGeom>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a:solidFill>
              <a:schemeClr val="accent1"/>
            </a:solidFill>
            <a:miter lim="800000"/>
            <a:headEnd/>
            <a:tailEnd/>
          </a:ln>
          <a:effectLst/>
        </p:spPr>
        <p:txBody>
          <a:bodyPr wrap="none" anchor="ct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p>
        </p:txBody>
      </p:sp>
      <p:grpSp>
        <p:nvGrpSpPr>
          <p:cNvPr id="21" name="Group 8">
            <a:extLst>
              <a:ext uri="{FF2B5EF4-FFF2-40B4-BE49-F238E27FC236}">
                <a16:creationId xmlns:a16="http://schemas.microsoft.com/office/drawing/2014/main" id="{E371BB20-4322-5111-0BC9-78A3772FFA0F}"/>
              </a:ext>
            </a:extLst>
          </p:cNvPr>
          <p:cNvGrpSpPr>
            <a:grpSpLocks/>
          </p:cNvGrpSpPr>
          <p:nvPr userDrawn="1"/>
        </p:nvGrpSpPr>
        <p:grpSpPr bwMode="auto">
          <a:xfrm>
            <a:off x="10231967" y="687388"/>
            <a:ext cx="1549400" cy="558800"/>
            <a:chOff x="4738" y="433"/>
            <a:chExt cx="732" cy="352"/>
          </a:xfrm>
        </p:grpSpPr>
        <p:pic>
          <p:nvPicPr>
            <p:cNvPr id="22" name="Picture 9" descr="ibm_white_logo_300dpi">
              <a:extLst>
                <a:ext uri="{FF2B5EF4-FFF2-40B4-BE49-F238E27FC236}">
                  <a16:creationId xmlns:a16="http://schemas.microsoft.com/office/drawing/2014/main" id="{DD66EF0D-8F45-F0FC-EA77-D68643FC35BC}"/>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10">
              <a:extLst>
                <a:ext uri="{FF2B5EF4-FFF2-40B4-BE49-F238E27FC236}">
                  <a16:creationId xmlns:a16="http://schemas.microsoft.com/office/drawing/2014/main" id="{EDBE04ED-F073-91E3-C869-84293CE37404}"/>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a:defRPr/>
              </a:pPr>
              <a:r>
                <a:rPr lang="en-US" altLang="en-US" sz="600" b="0">
                  <a:solidFill>
                    <a:schemeClr val="bg1"/>
                  </a:solidFill>
                  <a:cs typeface="Arial" panose="020B0604020202020204" pitchFamily="34" charset="0"/>
                </a:rPr>
                <a:t>®</a:t>
              </a:r>
            </a:p>
            <a:p>
              <a:pPr algn="r">
                <a:defRPr/>
              </a:pPr>
              <a:endParaRPr lang="en-US" altLang="en-US" sz="600" b="0">
                <a:solidFill>
                  <a:schemeClr val="bg1"/>
                </a:solidFill>
                <a:cs typeface="Arial" panose="020B0604020202020204" pitchFamily="34" charset="0"/>
              </a:endParaRPr>
            </a:p>
          </p:txBody>
        </p:sp>
      </p:grpSp>
      <p:sp>
        <p:nvSpPr>
          <p:cNvPr id="24" name="Rectangle 11">
            <a:extLst>
              <a:ext uri="{FF2B5EF4-FFF2-40B4-BE49-F238E27FC236}">
                <a16:creationId xmlns:a16="http://schemas.microsoft.com/office/drawing/2014/main" id="{04F3BD3A-59EE-4CE8-1CFD-5B502867B77D}"/>
              </a:ext>
            </a:extLst>
          </p:cNvPr>
          <p:cNvSpPr>
            <a:spLocks noChangeArrowheads="1"/>
          </p:cNvSpPr>
          <p:nvPr userDrawn="1"/>
        </p:nvSpPr>
        <p:spPr bwMode="blackWhite">
          <a:xfrm>
            <a:off x="0" y="5140325"/>
            <a:ext cx="12192000" cy="1760538"/>
          </a:xfrm>
          <a:prstGeom prst="rect">
            <a:avLst/>
          </a:prstGeom>
          <a:gradFill>
            <a:gsLst>
              <a:gs pos="0">
                <a:schemeClr val="accent1">
                  <a:lumMod val="5000"/>
                  <a:lumOff val="95000"/>
                </a:schemeClr>
              </a:gs>
              <a:gs pos="44000">
                <a:schemeClr val="accent1">
                  <a:lumMod val="45000"/>
                  <a:lumOff val="55000"/>
                </a:schemeClr>
              </a:gs>
              <a:gs pos="83000">
                <a:schemeClr val="tx1">
                  <a:lumMod val="50000"/>
                  <a:lumOff val="50000"/>
                </a:schemeClr>
              </a:gs>
              <a:gs pos="100000">
                <a:schemeClr val="tx1"/>
              </a:gs>
            </a:gsLst>
            <a:lin ang="5400000" scaled="1"/>
          </a:gradFill>
          <a:ln>
            <a:noFill/>
          </a:ln>
          <a:effectLst/>
        </p:spPr>
        <p:txBody>
          <a:bodyPr wrap="none" anchor="ct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p>
        </p:txBody>
      </p:sp>
      <p:pic>
        <p:nvPicPr>
          <p:cNvPr id="25" name="Picture 12">
            <a:extLst>
              <a:ext uri="{FF2B5EF4-FFF2-40B4-BE49-F238E27FC236}">
                <a16:creationId xmlns:a16="http://schemas.microsoft.com/office/drawing/2014/main" id="{0946CFFD-A8D0-2372-AABB-BA4F81E63D2D}"/>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15">
            <a:extLst>
              <a:ext uri="{FF2B5EF4-FFF2-40B4-BE49-F238E27FC236}">
                <a16:creationId xmlns:a16="http://schemas.microsoft.com/office/drawing/2014/main" id="{5F1341CC-E07E-2AED-4D62-4A0A7F9BFA99}"/>
              </a:ext>
            </a:extLst>
          </p:cNvPr>
          <p:cNvSpPr>
            <a:spLocks noChangeArrowheads="1"/>
          </p:cNvSpPr>
          <p:nvPr userDrawn="1"/>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eaLnBrk="1" hangingPunct="1">
              <a:lnSpc>
                <a:spcPct val="98000"/>
              </a:lnSpc>
              <a:spcBef>
                <a:spcPct val="20000"/>
              </a:spcBef>
              <a:defRPr/>
            </a:pPr>
            <a:r>
              <a:rPr lang="en-US" altLang="en-US" sz="1800" b="0" dirty="0">
                <a:solidFill>
                  <a:srgbClr val="FFFFFF"/>
                </a:solidFill>
                <a:cs typeface="Arial" panose="020B0604020202020204" pitchFamily="34" charset="0"/>
              </a:rPr>
              <a:t>IBM Software Group</a:t>
            </a:r>
          </a:p>
        </p:txBody>
      </p:sp>
      <p:sp>
        <p:nvSpPr>
          <p:cNvPr id="27" name="Line 16">
            <a:extLst>
              <a:ext uri="{FF2B5EF4-FFF2-40B4-BE49-F238E27FC236}">
                <a16:creationId xmlns:a16="http://schemas.microsoft.com/office/drawing/2014/main" id="{296A93CD-AAEB-DCB5-4D62-90D9ECAFE826}"/>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sp>
        <p:nvSpPr>
          <p:cNvPr id="28" name="Rectangle 17">
            <a:extLst>
              <a:ext uri="{FF2B5EF4-FFF2-40B4-BE49-F238E27FC236}">
                <a16:creationId xmlns:a16="http://schemas.microsoft.com/office/drawing/2014/main" id="{FE8838CE-A665-E57F-1D91-A53500831EE3}"/>
              </a:ext>
            </a:extLst>
          </p:cNvPr>
          <p:cNvSpPr>
            <a:spLocks noChangeArrowheads="1"/>
          </p:cNvSpPr>
          <p:nvPr userDrawn="1"/>
        </p:nvSpPr>
        <p:spPr bwMode="black">
          <a:xfrm>
            <a:off x="9652000" y="6324601"/>
            <a:ext cx="2186517" cy="244475"/>
          </a:xfrm>
          <a:prstGeom prst="rect">
            <a:avLst/>
          </a:prstGeom>
          <a:noFill/>
          <a:ln>
            <a:noFill/>
          </a:ln>
          <a:effectLst/>
        </p:spPr>
        <p:txBody>
          <a:bodyPr>
            <a:spAutoFit/>
          </a:bodyP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a:defRPr/>
            </a:pPr>
            <a:r>
              <a:rPr lang="en-US" altLang="en-US" sz="1000" b="0" dirty="0">
                <a:solidFill>
                  <a:srgbClr val="FFFFFF"/>
                </a:solidFill>
                <a:cs typeface="Arial" panose="020B0604020202020204" pitchFamily="34" charset="0"/>
              </a:rPr>
              <a:t>© 2021 IBM Corporation</a:t>
            </a:r>
          </a:p>
        </p:txBody>
      </p:sp>
    </p:spTree>
    <p:extLst>
      <p:ext uri="{BB962C8B-B14F-4D97-AF65-F5344CB8AC3E}">
        <p14:creationId xmlns:p14="http://schemas.microsoft.com/office/powerpoint/2010/main" val="3280180747"/>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474169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Boxes, 6 stacked, alternate,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7999" y="288036"/>
            <a:ext cx="2474590" cy="1706563"/>
          </a:xfrm>
        </p:spPr>
        <p:txBody>
          <a:bodyPr rIns="0"/>
          <a:lstStyle>
            <a:lvl1pPr>
              <a:lnSpc>
                <a:spcPct val="110000"/>
              </a:lnSpc>
              <a:defRPr sz="1800">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19" y="288036"/>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09" y="288036"/>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19"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09"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90042"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6"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cxnSp>
        <p:nvCxnSpPr>
          <p:cNvPr id="16" name="Straight Connector 15" descr="Horizontal row divider">
            <a:extLst>
              <a:ext uri="{FF2B5EF4-FFF2-40B4-BE49-F238E27FC236}">
                <a16:creationId xmlns:a16="http://schemas.microsoft.com/office/drawing/2014/main" id="{4F455E69-0B51-1D31-E569-651079398D33}"/>
              </a:ext>
            </a:extLst>
          </p:cNvPr>
          <p:cNvCxnSpPr>
            <a:cxnSpLocks/>
          </p:cNvCxnSpPr>
          <p:nvPr/>
        </p:nvCxnSpPr>
        <p:spPr bwMode="auto">
          <a:xfrm>
            <a:off x="287301" y="304800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8" name="Straight Connector 17" descr="Vertical column divider">
            <a:extLst>
              <a:ext uri="{FF2B5EF4-FFF2-40B4-BE49-F238E27FC236}">
                <a16:creationId xmlns:a16="http://schemas.microsoft.com/office/drawing/2014/main" id="{54C560F4-CB2D-6B04-588B-57BB4D4E6DC3}"/>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9" name="Straight Connector 18" descr="Vertical column divider">
            <a:extLst>
              <a:ext uri="{FF2B5EF4-FFF2-40B4-BE49-F238E27FC236}">
                <a16:creationId xmlns:a16="http://schemas.microsoft.com/office/drawing/2014/main" id="{B87B78A1-A315-98D3-1692-18AAAF4C6002}"/>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0" name="Straight Connector 19" descr="Vertical column divider">
            <a:extLst>
              <a:ext uri="{FF2B5EF4-FFF2-40B4-BE49-F238E27FC236}">
                <a16:creationId xmlns:a16="http://schemas.microsoft.com/office/drawing/2014/main" id="{F764036E-86AB-0893-B72B-200B84A6BCFD}"/>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 name="Slide Number">
            <a:extLst>
              <a:ext uri="{FF2B5EF4-FFF2-40B4-BE49-F238E27FC236}">
                <a16:creationId xmlns:a16="http://schemas.microsoft.com/office/drawing/2014/main" id="{78DA00F4-B5C9-B0CB-71F8-ED123EAA68CC}"/>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272062490"/>
      </p:ext>
    </p:extLst>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Video or imagery, half,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7999" y="1714500"/>
            <a:ext cx="2477765" cy="4286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5">
            <a:extLst>
              <a:ext uri="{FF2B5EF4-FFF2-40B4-BE49-F238E27FC236}">
                <a16:creationId xmlns:a16="http://schemas.microsoft.com/office/drawing/2014/main" id="{88F00625-4E10-D884-2256-56B294B4BA89}"/>
              </a:ext>
            </a:extLst>
          </p:cNvPr>
          <p:cNvSpPr>
            <a:spLocks noGrp="1"/>
          </p:cNvSpPr>
          <p:nvPr>
            <p:ph type="body" sz="quarter" idx="13"/>
          </p:nvPr>
        </p:nvSpPr>
        <p:spPr>
          <a:xfrm>
            <a:off x="3333316" y="1714500"/>
            <a:ext cx="2475384" cy="4286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Picture Placeholder 10" descr="Place imagery here">
            <a:extLst>
              <a:ext uri="{FF2B5EF4-FFF2-40B4-BE49-F238E27FC236}">
                <a16:creationId xmlns:a16="http://schemas.microsoft.com/office/drawing/2014/main" id="{468A48E8-BE84-7972-AB73-8E31C1C13499}"/>
              </a:ext>
            </a:extLst>
          </p:cNvPr>
          <p:cNvSpPr>
            <a:spLocks noGrp="1"/>
          </p:cNvSpPr>
          <p:nvPr>
            <p:ph type="pic" sz="quarter" idx="15"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dirty="0"/>
              <a:t>Place imagery here</a:t>
            </a:r>
          </a:p>
        </p:txBody>
      </p:sp>
      <p:sp>
        <p:nvSpPr>
          <p:cNvPr id="4" name="Footer Placeholder 3">
            <a:extLst>
              <a:ext uri="{FF2B5EF4-FFF2-40B4-BE49-F238E27FC236}">
                <a16:creationId xmlns:a16="http://schemas.microsoft.com/office/drawing/2014/main" id="{C977F84A-1700-568D-FF6C-C74EAF713E1A}"/>
              </a:ext>
            </a:extLst>
          </p:cNvPr>
          <p:cNvSpPr>
            <a:spLocks noGrp="1"/>
          </p:cNvSpPr>
          <p:nvPr>
            <p:ph type="ftr" sz="quarter" idx="14"/>
          </p:nvPr>
        </p:nvSpPr>
        <p:spPr/>
        <p:txBody>
          <a:bodyPr/>
          <a:lstStyle/>
          <a:p>
            <a:endParaRPr lang="en-US"/>
          </a:p>
        </p:txBody>
      </p:sp>
    </p:spTree>
    <p:extLst>
      <p:ext uri="{BB962C8B-B14F-4D97-AF65-F5344CB8AC3E}">
        <p14:creationId xmlns:p14="http://schemas.microsoft.com/office/powerpoint/2010/main" val="1263765921"/>
      </p:ext>
    </p:extLst>
  </p:cSld>
  <p:clrMapOvr>
    <a:masterClrMapping/>
  </p:clrMapOvr>
  <p:transition spd="med"/>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Video or imagery, 3/4, ble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75EDE688-75EF-DA04-F0B3-24F53FFC6BAF}"/>
              </a:ext>
            </a:extLst>
          </p:cNvPr>
          <p:cNvSpPr>
            <a:spLocks noGrp="1"/>
          </p:cNvSpPr>
          <p:nvPr>
            <p:ph type="body" sz="quarter" idx="13"/>
          </p:nvPr>
        </p:nvSpPr>
        <p:spPr>
          <a:xfrm>
            <a:off x="287999" y="1714500"/>
            <a:ext cx="2477765" cy="4286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Picture Placeholder 11" descr="Place imagery here">
            <a:extLst>
              <a:ext uri="{FF2B5EF4-FFF2-40B4-BE49-F238E27FC236}">
                <a16:creationId xmlns:a16="http://schemas.microsoft.com/office/drawing/2014/main" id="{DE390102-FDF4-C834-3F45-02B57A70ADB2}"/>
              </a:ext>
            </a:extLst>
          </p:cNvPr>
          <p:cNvSpPr>
            <a:spLocks noGrp="1"/>
          </p:cNvSpPr>
          <p:nvPr>
            <p:ph type="pic" sz="quarter" idx="14" hasCustomPrompt="1"/>
          </p:nvPr>
        </p:nvSpPr>
        <p:spPr>
          <a:xfrm>
            <a:off x="3047603" y="0"/>
            <a:ext cx="9144397" cy="6858000"/>
          </a:xfrm>
          <a:solidFill>
            <a:srgbClr val="E0E0E0"/>
          </a:solidFill>
        </p:spPr>
        <p:txBody>
          <a:bodyPr anchor="ctr"/>
          <a:lstStyle>
            <a:lvl1pPr algn="ctr">
              <a:defRPr>
                <a:solidFill>
                  <a:schemeClr val="accent5"/>
                </a:solidFill>
              </a:defRPr>
            </a:lvl1pPr>
          </a:lstStyle>
          <a:p>
            <a:r>
              <a:rPr lang="en-US" dirty="0"/>
              <a:t>Place imagery here</a:t>
            </a:r>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3" name="Slide Number Placeholder 2">
            <a:extLst>
              <a:ext uri="{FF2B5EF4-FFF2-40B4-BE49-F238E27FC236}">
                <a16:creationId xmlns:a16="http://schemas.microsoft.com/office/drawing/2014/main" id="{5075B039-5865-7356-B725-0FF3C8F73E3C}"/>
              </a:ext>
            </a:extLst>
          </p:cNvPr>
          <p:cNvSpPr>
            <a:spLocks noGrp="1"/>
          </p:cNvSpPr>
          <p:nvPr>
            <p:ph type="sldNum" sz="quarter" idx="10"/>
          </p:nvPr>
        </p:nvSpPr>
        <p:spPr>
          <a:xfrm>
            <a:off x="11770048" y="6452314"/>
            <a:ext cx="134652" cy="123111"/>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121044655"/>
      </p:ext>
    </p:extLst>
  </p:cSld>
  <p:clrMapOvr>
    <a:masterClrMapping/>
  </p:clrMapOvr>
  <p:transition spd="med"/>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Video or imagery, 3/4,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7999" y="1714500"/>
            <a:ext cx="2477765" cy="4286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Picture Placeholder 6" descr="Place imagery here">
            <a:extLst>
              <a:ext uri="{FF2B5EF4-FFF2-40B4-BE49-F238E27FC236}">
                <a16:creationId xmlns:a16="http://schemas.microsoft.com/office/drawing/2014/main" id="{CC70703B-65B6-4B78-8B7C-73857A06C3A8}"/>
              </a:ext>
            </a:extLst>
          </p:cNvPr>
          <p:cNvSpPr>
            <a:spLocks noGrp="1"/>
          </p:cNvSpPr>
          <p:nvPr>
            <p:ph type="pic" sz="quarter" idx="14" hasCustomPrompt="1"/>
          </p:nvPr>
        </p:nvSpPr>
        <p:spPr>
          <a:xfrm>
            <a:off x="3333316" y="282576"/>
            <a:ext cx="8574559" cy="6289675"/>
          </a:xfrm>
          <a:solidFill>
            <a:srgbClr val="E0E0E0"/>
          </a:solidFill>
        </p:spPr>
        <p:txBody>
          <a:bodyPr anchor="ctr"/>
          <a:lstStyle>
            <a:lvl1pPr algn="ctr">
              <a:defRPr>
                <a:solidFill>
                  <a:schemeClr val="accent5"/>
                </a:solidFill>
              </a:defRPr>
            </a:lvl1pPr>
          </a:lstStyle>
          <a:p>
            <a:r>
              <a:rPr lang="en-US" dirty="0"/>
              <a:t>Place imagery here</a:t>
            </a:r>
          </a:p>
        </p:txBody>
      </p:sp>
      <p:sp>
        <p:nvSpPr>
          <p:cNvPr id="4" name="Footer Placeholder 3">
            <a:extLst>
              <a:ext uri="{FF2B5EF4-FFF2-40B4-BE49-F238E27FC236}">
                <a16:creationId xmlns:a16="http://schemas.microsoft.com/office/drawing/2014/main" id="{378C6A11-84D9-C1BA-F3C9-2E9D1A288B25}"/>
              </a:ext>
            </a:extLst>
          </p:cNvPr>
          <p:cNvSpPr>
            <a:spLocks noGrp="1"/>
          </p:cNvSpPr>
          <p:nvPr>
            <p:ph type="ftr" sz="quarter" idx="13"/>
          </p:nvPr>
        </p:nvSpPr>
        <p:spPr/>
        <p:txBody>
          <a:bodyPr/>
          <a:lstStyle/>
          <a:p>
            <a:endParaRPr lang="en-US"/>
          </a:p>
        </p:txBody>
      </p:sp>
    </p:spTree>
    <p:extLst>
      <p:ext uri="{BB962C8B-B14F-4D97-AF65-F5344CB8AC3E}">
        <p14:creationId xmlns:p14="http://schemas.microsoft.com/office/powerpoint/2010/main" val="727484067"/>
      </p:ext>
    </p:extLst>
  </p:cSld>
  <p:clrMapOvr>
    <a:masterClrMapping/>
  </p:clrMapOvr>
  <p:transition spd="med"/>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Video or imagery, bleed">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F6679120-DB81-97FD-CD5A-00DC1F5E6658}"/>
              </a:ext>
            </a:extLst>
          </p:cNvPr>
          <p:cNvSpPr>
            <a:spLocks noGrp="1"/>
          </p:cNvSpPr>
          <p:nvPr>
            <p:ph type="pic" sz="quarter" idx="11" hasCustomPrompt="1"/>
          </p:nvPr>
        </p:nvSpPr>
        <p:spPr>
          <a:xfrm>
            <a:off x="0" y="0"/>
            <a:ext cx="12192000" cy="6858000"/>
          </a:xfrm>
          <a:solidFill>
            <a:srgbClr val="E0E0E0"/>
          </a:solidFill>
        </p:spPr>
        <p:txBody>
          <a:bodyPr anchor="ctr"/>
          <a:lstStyle>
            <a:lvl1pPr algn="ctr">
              <a:defRPr>
                <a:solidFill>
                  <a:schemeClr val="accent5"/>
                </a:solidFill>
              </a:defRPr>
            </a:lvl1pPr>
          </a:lstStyle>
          <a:p>
            <a:r>
              <a:rPr lang="en-US" dirty="0"/>
              <a:t>Place imagery here</a:t>
            </a:r>
          </a:p>
        </p:txBody>
      </p:sp>
      <p:sp>
        <p:nvSpPr>
          <p:cNvPr id="3" name="Slide Number Placeholder 2">
            <a:extLst>
              <a:ext uri="{FF2B5EF4-FFF2-40B4-BE49-F238E27FC236}">
                <a16:creationId xmlns:a16="http://schemas.microsoft.com/office/drawing/2014/main" id="{60C9F466-AC9D-B311-5655-93E326ED59B1}"/>
              </a:ext>
            </a:extLst>
          </p:cNvPr>
          <p:cNvSpPr>
            <a:spLocks noGrp="1"/>
          </p:cNvSpPr>
          <p:nvPr>
            <p:ph type="sldNum" sz="quarter" idx="10"/>
          </p:nvPr>
        </p:nvSpPr>
        <p:spPr>
          <a:xfrm>
            <a:off x="11770048" y="6452314"/>
            <a:ext cx="134652" cy="123111"/>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375318904"/>
      </p:ext>
    </p:extLst>
  </p:cSld>
  <p:clrMapOvr>
    <a:masterClrMapping/>
  </p:clrMapOvr>
  <p:transition spd="med"/>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Video or imagery, inset">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34239CCE-9A38-90E1-F860-FF40FBDA2409}"/>
              </a:ext>
            </a:extLst>
          </p:cNvPr>
          <p:cNvSpPr>
            <a:spLocks noGrp="1"/>
          </p:cNvSpPr>
          <p:nvPr>
            <p:ph type="pic" sz="quarter" idx="11" hasCustomPrompt="1"/>
          </p:nvPr>
        </p:nvSpPr>
        <p:spPr>
          <a:xfrm>
            <a:off x="284126" y="284957"/>
            <a:ext cx="11620574" cy="6290468"/>
          </a:xfrm>
          <a:solidFill>
            <a:srgbClr val="E0E0E0"/>
          </a:solidFill>
        </p:spPr>
        <p:txBody>
          <a:bodyPr anchor="ctr"/>
          <a:lstStyle>
            <a:lvl1pPr algn="ctr">
              <a:defRPr>
                <a:solidFill>
                  <a:schemeClr val="accent5"/>
                </a:solidFill>
              </a:defRPr>
            </a:lvl1pPr>
          </a:lstStyle>
          <a:p>
            <a:r>
              <a:rPr lang="en-US" dirty="0"/>
              <a:t>Place imagery here</a:t>
            </a:r>
          </a:p>
        </p:txBody>
      </p:sp>
    </p:spTree>
    <p:extLst>
      <p:ext uri="{BB962C8B-B14F-4D97-AF65-F5344CB8AC3E}">
        <p14:creationId xmlns:p14="http://schemas.microsoft.com/office/powerpoint/2010/main" val="448553980"/>
      </p:ext>
    </p:extLst>
  </p:cSld>
  <p:clrMapOvr>
    <a:masterClrMapping/>
  </p:clrMapOvr>
  <p:transition spd="med"/>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Contacts, profiles, contributo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17" name="Picture Placeholder 7" descr="Place bio portrait here">
            <a:extLst>
              <a:ext uri="{FF2B5EF4-FFF2-40B4-BE49-F238E27FC236}">
                <a16:creationId xmlns:a16="http://schemas.microsoft.com/office/drawing/2014/main" id="{E889D859-F4A1-3E97-F05E-8D134A25B9F2}"/>
              </a:ext>
            </a:extLst>
          </p:cNvPr>
          <p:cNvSpPr>
            <a:spLocks noGrp="1"/>
          </p:cNvSpPr>
          <p:nvPr>
            <p:ph type="pic" sz="quarter" idx="20" hasCustomPrompt="1"/>
          </p:nvPr>
        </p:nvSpPr>
        <p:spPr>
          <a:xfrm>
            <a:off x="287999" y="1333500"/>
            <a:ext cx="1236501" cy="1238250"/>
          </a:xfrm>
          <a:solidFill>
            <a:srgbClr val="E0E0E0"/>
          </a:solidFill>
        </p:spPr>
        <p:txBody>
          <a:bodyPr anchor="ctr"/>
          <a:lstStyle>
            <a:lvl1pPr algn="ctr">
              <a:defRPr>
                <a:solidFill>
                  <a:schemeClr val="accent5"/>
                </a:solidFill>
              </a:defRPr>
            </a:lvl1pPr>
          </a:lstStyle>
          <a:p>
            <a:r>
              <a:rPr lang="en-US" dirty="0"/>
              <a:t>Place imagery here</a:t>
            </a:r>
          </a:p>
        </p:txBody>
      </p:sp>
      <p:sp>
        <p:nvSpPr>
          <p:cNvPr id="18" name="Text Placeholder 9">
            <a:extLst>
              <a:ext uri="{FF2B5EF4-FFF2-40B4-BE49-F238E27FC236}">
                <a16:creationId xmlns:a16="http://schemas.microsoft.com/office/drawing/2014/main" id="{31D025A0-5106-DFB0-90B1-8B366B78913F}"/>
              </a:ext>
            </a:extLst>
          </p:cNvPr>
          <p:cNvSpPr>
            <a:spLocks noGrp="1"/>
          </p:cNvSpPr>
          <p:nvPr>
            <p:ph type="body" sz="quarter" idx="21"/>
          </p:nvPr>
        </p:nvSpPr>
        <p:spPr>
          <a:xfrm>
            <a:off x="1714277" y="1333500"/>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Picture Placeholder 7" descr="Place bio portrait here">
            <a:extLst>
              <a:ext uri="{FF2B5EF4-FFF2-40B4-BE49-F238E27FC236}">
                <a16:creationId xmlns:a16="http://schemas.microsoft.com/office/drawing/2014/main" id="{AB8510EE-4140-AEDB-B7AB-EF1D4B72D2AD}"/>
              </a:ext>
            </a:extLst>
          </p:cNvPr>
          <p:cNvSpPr>
            <a:spLocks noGrp="1"/>
          </p:cNvSpPr>
          <p:nvPr>
            <p:ph type="pic" sz="quarter" idx="11" hasCustomPrompt="1"/>
          </p:nvPr>
        </p:nvSpPr>
        <p:spPr>
          <a:xfrm>
            <a:off x="287999" y="30607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dirty="0"/>
              <a:t>Place imagery here</a:t>
            </a:r>
          </a:p>
        </p:txBody>
      </p:sp>
      <p:sp>
        <p:nvSpPr>
          <p:cNvPr id="10" name="Text Placeholder 9">
            <a:extLst>
              <a:ext uri="{FF2B5EF4-FFF2-40B4-BE49-F238E27FC236}">
                <a16:creationId xmlns:a16="http://schemas.microsoft.com/office/drawing/2014/main" id="{126F49A0-96BE-0B44-B1C8-17D765B10B3E}"/>
              </a:ext>
            </a:extLst>
          </p:cNvPr>
          <p:cNvSpPr>
            <a:spLocks noGrp="1"/>
          </p:cNvSpPr>
          <p:nvPr>
            <p:ph type="body" sz="quarter" idx="12"/>
          </p:nvPr>
        </p:nvSpPr>
        <p:spPr>
          <a:xfrm>
            <a:off x="1714277" y="3060700"/>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Picture Placeholder 7" descr="Place bio portrait here">
            <a:extLst>
              <a:ext uri="{FF2B5EF4-FFF2-40B4-BE49-F238E27FC236}">
                <a16:creationId xmlns:a16="http://schemas.microsoft.com/office/drawing/2014/main" id="{3F048335-9A0B-2C1F-47A6-67051F20075E}"/>
              </a:ext>
            </a:extLst>
          </p:cNvPr>
          <p:cNvSpPr>
            <a:spLocks noGrp="1"/>
          </p:cNvSpPr>
          <p:nvPr>
            <p:ph type="pic" sz="quarter" idx="13" hasCustomPrompt="1"/>
          </p:nvPr>
        </p:nvSpPr>
        <p:spPr>
          <a:xfrm>
            <a:off x="287999" y="47625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dirty="0"/>
              <a:t>Place imagery here</a:t>
            </a:r>
          </a:p>
        </p:txBody>
      </p:sp>
      <p:sp>
        <p:nvSpPr>
          <p:cNvPr id="12" name="Text Placeholder 9">
            <a:extLst>
              <a:ext uri="{FF2B5EF4-FFF2-40B4-BE49-F238E27FC236}">
                <a16:creationId xmlns:a16="http://schemas.microsoft.com/office/drawing/2014/main" id="{D4772377-8015-4C99-7ED3-E4475C524D2A}"/>
              </a:ext>
            </a:extLst>
          </p:cNvPr>
          <p:cNvSpPr>
            <a:spLocks noGrp="1"/>
          </p:cNvSpPr>
          <p:nvPr>
            <p:ph type="body" sz="quarter" idx="14"/>
          </p:nvPr>
        </p:nvSpPr>
        <p:spPr>
          <a:xfrm>
            <a:off x="1714277" y="4762501"/>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3" name="Picture Placeholder 7" descr="Place bio portrait here">
            <a:extLst>
              <a:ext uri="{FF2B5EF4-FFF2-40B4-BE49-F238E27FC236}">
                <a16:creationId xmlns:a16="http://schemas.microsoft.com/office/drawing/2014/main" id="{F94AC7E0-2DC4-5DEB-8E1E-2F27996F98E6}"/>
              </a:ext>
            </a:extLst>
          </p:cNvPr>
          <p:cNvSpPr>
            <a:spLocks noGrp="1"/>
          </p:cNvSpPr>
          <p:nvPr>
            <p:ph type="pic" sz="quarter" idx="26" hasCustomPrompt="1"/>
          </p:nvPr>
        </p:nvSpPr>
        <p:spPr>
          <a:xfrm>
            <a:off x="6377745" y="13335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dirty="0"/>
              <a:t>Place imagery here</a:t>
            </a:r>
          </a:p>
        </p:txBody>
      </p:sp>
      <p:sp>
        <p:nvSpPr>
          <p:cNvPr id="24" name="Text Placeholder 9">
            <a:extLst>
              <a:ext uri="{FF2B5EF4-FFF2-40B4-BE49-F238E27FC236}">
                <a16:creationId xmlns:a16="http://schemas.microsoft.com/office/drawing/2014/main" id="{3E3566C7-C728-77B2-2A34-BBB83D482F56}"/>
              </a:ext>
            </a:extLst>
          </p:cNvPr>
          <p:cNvSpPr>
            <a:spLocks noGrp="1"/>
          </p:cNvSpPr>
          <p:nvPr>
            <p:ph type="body" sz="quarter" idx="27"/>
          </p:nvPr>
        </p:nvSpPr>
        <p:spPr>
          <a:xfrm>
            <a:off x="7807896" y="1333500"/>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7" descr="Place bio portrait here">
            <a:extLst>
              <a:ext uri="{FF2B5EF4-FFF2-40B4-BE49-F238E27FC236}">
                <a16:creationId xmlns:a16="http://schemas.microsoft.com/office/drawing/2014/main" id="{A33F8C74-1D30-FEA9-4F3C-636531C86142}"/>
              </a:ext>
            </a:extLst>
          </p:cNvPr>
          <p:cNvSpPr>
            <a:spLocks noGrp="1"/>
          </p:cNvSpPr>
          <p:nvPr>
            <p:ph type="pic" sz="quarter" idx="22" hasCustomPrompt="1"/>
          </p:nvPr>
        </p:nvSpPr>
        <p:spPr>
          <a:xfrm>
            <a:off x="6377745" y="30607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dirty="0"/>
              <a:t>Place imagery here</a:t>
            </a:r>
          </a:p>
        </p:txBody>
      </p:sp>
      <p:sp>
        <p:nvSpPr>
          <p:cNvPr id="20" name="Text Placeholder 9">
            <a:extLst>
              <a:ext uri="{FF2B5EF4-FFF2-40B4-BE49-F238E27FC236}">
                <a16:creationId xmlns:a16="http://schemas.microsoft.com/office/drawing/2014/main" id="{A52D1EA1-405F-7875-BAB9-B258776E1460}"/>
              </a:ext>
            </a:extLst>
          </p:cNvPr>
          <p:cNvSpPr>
            <a:spLocks noGrp="1"/>
          </p:cNvSpPr>
          <p:nvPr>
            <p:ph type="body" sz="quarter" idx="23"/>
          </p:nvPr>
        </p:nvSpPr>
        <p:spPr>
          <a:xfrm>
            <a:off x="7807896" y="3060700"/>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7" descr="Place bio portrait here">
            <a:extLst>
              <a:ext uri="{FF2B5EF4-FFF2-40B4-BE49-F238E27FC236}">
                <a16:creationId xmlns:a16="http://schemas.microsoft.com/office/drawing/2014/main" id="{2E690121-61A1-708E-E5B8-5B65A668E628}"/>
              </a:ext>
            </a:extLst>
          </p:cNvPr>
          <p:cNvSpPr>
            <a:spLocks noGrp="1"/>
          </p:cNvSpPr>
          <p:nvPr>
            <p:ph type="pic" sz="quarter" idx="24" hasCustomPrompt="1"/>
          </p:nvPr>
        </p:nvSpPr>
        <p:spPr>
          <a:xfrm>
            <a:off x="6377745" y="47625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dirty="0"/>
              <a:t>Place imagery here</a:t>
            </a:r>
          </a:p>
        </p:txBody>
      </p:sp>
      <p:sp>
        <p:nvSpPr>
          <p:cNvPr id="22" name="Text Placeholder 9">
            <a:extLst>
              <a:ext uri="{FF2B5EF4-FFF2-40B4-BE49-F238E27FC236}">
                <a16:creationId xmlns:a16="http://schemas.microsoft.com/office/drawing/2014/main" id="{73849969-24A3-113A-C58E-4A4B0FB29BAD}"/>
              </a:ext>
            </a:extLst>
          </p:cNvPr>
          <p:cNvSpPr>
            <a:spLocks noGrp="1"/>
          </p:cNvSpPr>
          <p:nvPr>
            <p:ph type="body" sz="quarter" idx="25"/>
          </p:nvPr>
        </p:nvSpPr>
        <p:spPr>
          <a:xfrm>
            <a:off x="7807896" y="4762501"/>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5D83A84-CCD3-C297-7314-225B96D47D6A}"/>
              </a:ext>
            </a:extLst>
          </p:cNvPr>
          <p:cNvSpPr>
            <a:spLocks noGrp="1"/>
          </p:cNvSpPr>
          <p:nvPr>
            <p:ph type="ftr" sz="quarter" idx="19"/>
          </p:nvPr>
        </p:nvSpPr>
        <p:spPr/>
        <p:txBody>
          <a:bodyPr/>
          <a:lstStyle/>
          <a:p>
            <a:endParaRPr lang="en-US"/>
          </a:p>
        </p:txBody>
      </p:sp>
      <p:sp>
        <p:nvSpPr>
          <p:cNvPr id="5" name="Slide Number">
            <a:extLst>
              <a:ext uri="{FF2B5EF4-FFF2-40B4-BE49-F238E27FC236}">
                <a16:creationId xmlns:a16="http://schemas.microsoft.com/office/drawing/2014/main" id="{74870601-E9CA-9D0E-804F-2A7353CE534A}"/>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55731695"/>
      </p:ext>
    </p:extLst>
  </p:cSld>
  <p:clrMapOvr>
    <a:masterClrMapping/>
  </p:clrMapOvr>
  <p:transition spd="med"/>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Tab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2286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5" name="Table Placeholder 4">
            <a:extLst>
              <a:ext uri="{FF2B5EF4-FFF2-40B4-BE49-F238E27FC236}">
                <a16:creationId xmlns:a16="http://schemas.microsoft.com/office/drawing/2014/main" id="{B3D8D357-75A1-F4FD-F531-380CF7DE4340}"/>
              </a:ext>
            </a:extLst>
          </p:cNvPr>
          <p:cNvSpPr>
            <a:spLocks noGrp="1"/>
          </p:cNvSpPr>
          <p:nvPr>
            <p:ph type="tbl" sz="quarter" idx="11"/>
          </p:nvPr>
        </p:nvSpPr>
        <p:spPr>
          <a:xfrm>
            <a:off x="3333316" y="284957"/>
            <a:ext cx="8571384" cy="5715794"/>
          </a:xfrm>
        </p:spPr>
        <p:txBody>
          <a:bodyPr anchor="ctr"/>
          <a:lstStyle>
            <a:lvl1pPr algn="ctr">
              <a:defRPr>
                <a:solidFill>
                  <a:schemeClr val="tx1"/>
                </a:solidFill>
              </a:defRPr>
            </a:lvl1pPr>
          </a:lstStyle>
          <a:p>
            <a:r>
              <a:rPr lang="en-US"/>
              <a:t>Click icon to add table</a:t>
            </a:r>
          </a:p>
        </p:txBody>
      </p:sp>
      <p:sp>
        <p:nvSpPr>
          <p:cNvPr id="4" name="Footer Placeholder 3">
            <a:extLst>
              <a:ext uri="{FF2B5EF4-FFF2-40B4-BE49-F238E27FC236}">
                <a16:creationId xmlns:a16="http://schemas.microsoft.com/office/drawing/2014/main" id="{B48A8EE3-1224-3A4B-8A9E-611D8DCF629F}"/>
              </a:ext>
            </a:extLst>
          </p:cNvPr>
          <p:cNvSpPr>
            <a:spLocks noGrp="1"/>
          </p:cNvSpPr>
          <p:nvPr>
            <p:ph type="ftr" sz="quarter" idx="12"/>
          </p:nvPr>
        </p:nvSpPr>
        <p:spPr/>
        <p:txBody>
          <a:bodyPr/>
          <a:lstStyle/>
          <a:p>
            <a:endParaRPr lang="en-US"/>
          </a:p>
        </p:txBody>
      </p:sp>
      <p:sp>
        <p:nvSpPr>
          <p:cNvPr id="6" name="Slide Number">
            <a:extLst>
              <a:ext uri="{FF2B5EF4-FFF2-40B4-BE49-F238E27FC236}">
                <a16:creationId xmlns:a16="http://schemas.microsoft.com/office/drawing/2014/main" id="{7989FA07-F7B7-BE4B-581F-7BE47BBA6051}"/>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840450356"/>
      </p:ext>
    </p:extLst>
  </p:cSld>
  <p:clrMapOvr>
    <a:masterClrMapping/>
  </p:clrMapOvr>
  <p:transition spd="med"/>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Legal disclaimer, one column">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7999" y="192024"/>
            <a:ext cx="2477765" cy="1429544"/>
          </a:xfrm>
        </p:spPr>
        <p:txBody>
          <a:bodyPr/>
          <a:lstStyle>
            <a:lvl1pPr>
              <a:lnSpc>
                <a:spcPct val="90000"/>
              </a:lnSpc>
              <a:spcBef>
                <a:spcPts val="0"/>
              </a:spcBef>
              <a:defRPr sz="3199">
                <a:solidFill>
                  <a:schemeClr val="tx2"/>
                </a:solidFill>
              </a:defRPr>
            </a:lvl1pPr>
            <a:lvl2pPr>
              <a:lnSpc>
                <a:spcPct val="100000"/>
              </a:lnSpc>
              <a:spcBef>
                <a:spcPts val="0"/>
              </a:spcBef>
              <a:defRPr sz="3199">
                <a:solidFill>
                  <a:schemeClr val="tx1"/>
                </a:solidFill>
              </a:defRPr>
            </a:lvl2pPr>
            <a:lvl3pPr>
              <a:lnSpc>
                <a:spcPct val="100000"/>
              </a:lnSpc>
              <a:spcBef>
                <a:spcPts val="0"/>
              </a:spcBef>
              <a:defRPr sz="3199">
                <a:solidFill>
                  <a:schemeClr val="tx1"/>
                </a:solidFill>
              </a:defRPr>
            </a:lvl3pPr>
            <a:lvl4pPr>
              <a:lnSpc>
                <a:spcPct val="100000"/>
              </a:lnSpc>
              <a:spcBef>
                <a:spcPts val="0"/>
              </a:spcBef>
              <a:defRPr sz="3199">
                <a:solidFill>
                  <a:schemeClr val="tx1"/>
                </a:solidFill>
              </a:defRPr>
            </a:lvl4pPr>
            <a:lvl5pPr>
              <a:lnSpc>
                <a:spcPct val="100000"/>
              </a:lnSpc>
              <a:spcBef>
                <a:spcPts val="0"/>
              </a:spcBef>
              <a:defRPr sz="3199">
                <a:solidFill>
                  <a:schemeClr val="tx1"/>
                </a:solidFill>
              </a:defRPr>
            </a:lvl5pPr>
          </a:lstStyle>
          <a:p>
            <a:pPr lvl="0"/>
            <a:r>
              <a:rPr lang="en-US"/>
              <a:t>Click to edit Master text styles</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2" y="284957"/>
            <a:ext cx="2476178" cy="5715794"/>
          </a:xfrm>
        </p:spPr>
        <p:txBody>
          <a:bodyPr/>
          <a:lstStyle>
            <a:lvl1pPr>
              <a:lnSpc>
                <a:spcPct val="120000"/>
              </a:lnSpc>
              <a:spcBef>
                <a:spcPts val="0"/>
              </a:spcBef>
              <a:defRPr sz="800" b="0" i="0">
                <a:solidFill>
                  <a:schemeClr val="tx1"/>
                </a:solidFill>
                <a:latin typeface="IBM Plex Sans" panose="020B0503050203000203" pitchFamily="34" charset="0"/>
              </a:defRPr>
            </a:lvl1pPr>
            <a:lvl2pPr marL="73137" indent="-73137">
              <a:lnSpc>
                <a:spcPct val="120000"/>
              </a:lnSpc>
              <a:spcBef>
                <a:spcPts val="0"/>
              </a:spcBef>
              <a:defRPr sz="800" b="0" i="0">
                <a:solidFill>
                  <a:schemeClr val="tx1"/>
                </a:solidFill>
                <a:latin typeface="IBM Plex Sans" panose="020B0503050203000203" pitchFamily="34" charset="0"/>
              </a:defRPr>
            </a:lvl2pPr>
            <a:lvl3pPr marL="146275" indent="-73137">
              <a:lnSpc>
                <a:spcPct val="120000"/>
              </a:lnSpc>
              <a:spcBef>
                <a:spcPts val="0"/>
              </a:spcBef>
              <a:defRPr sz="800" b="0" i="0">
                <a:solidFill>
                  <a:schemeClr val="tx1"/>
                </a:solidFill>
                <a:latin typeface="IBM Plex Sans" panose="020B0503050203000203" pitchFamily="34" charset="0"/>
              </a:defRPr>
            </a:lvl3pPr>
            <a:lvl4pPr marL="219412" indent="-73137">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p:txBody>
          <a:bodyPr/>
          <a:lstStyle/>
          <a:p>
            <a:endParaRPr lang="en-US"/>
          </a:p>
        </p:txBody>
      </p:sp>
      <p:sp>
        <p:nvSpPr>
          <p:cNvPr id="6" name="Slide Number">
            <a:extLst>
              <a:ext uri="{FF2B5EF4-FFF2-40B4-BE49-F238E27FC236}">
                <a16:creationId xmlns:a16="http://schemas.microsoft.com/office/drawing/2014/main" id="{80270476-9FE1-F85E-6F9B-322B184D8FC9}"/>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500129198"/>
      </p:ext>
    </p:extLst>
  </p:cSld>
  <p:clrMapOvr>
    <a:masterClrMapping/>
  </p:clrMapOvr>
  <p:transition spd="med"/>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Blank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5" name="Slide Number">
            <a:extLst>
              <a:ext uri="{FF2B5EF4-FFF2-40B4-BE49-F238E27FC236}">
                <a16:creationId xmlns:a16="http://schemas.microsoft.com/office/drawing/2014/main" id="{BAFC9C6E-79FD-9BB8-F74D-EAA013319C68}"/>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851323750"/>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84734" y="73025"/>
            <a:ext cx="2999317" cy="6324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4667" y="73025"/>
            <a:ext cx="8796867" cy="6324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587096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Legal disclaimer, two columns">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7999" y="192024"/>
            <a:ext cx="2477765" cy="1429544"/>
          </a:xfrm>
        </p:spPr>
        <p:txBody>
          <a:bodyPr/>
          <a:lstStyle>
            <a:lvl1pPr>
              <a:lnSpc>
                <a:spcPct val="90000"/>
              </a:lnSpc>
              <a:spcBef>
                <a:spcPts val="0"/>
              </a:spcBef>
              <a:defRPr sz="3199">
                <a:solidFill>
                  <a:schemeClr val="tx2"/>
                </a:solidFill>
              </a:defRPr>
            </a:lvl1pPr>
            <a:lvl2pPr>
              <a:lnSpc>
                <a:spcPct val="100000"/>
              </a:lnSpc>
              <a:spcBef>
                <a:spcPts val="0"/>
              </a:spcBef>
              <a:defRPr sz="3199">
                <a:solidFill>
                  <a:schemeClr val="tx1"/>
                </a:solidFill>
              </a:defRPr>
            </a:lvl2pPr>
            <a:lvl3pPr>
              <a:lnSpc>
                <a:spcPct val="100000"/>
              </a:lnSpc>
              <a:spcBef>
                <a:spcPts val="0"/>
              </a:spcBef>
              <a:defRPr sz="3199">
                <a:solidFill>
                  <a:schemeClr val="tx1"/>
                </a:solidFill>
              </a:defRPr>
            </a:lvl3pPr>
            <a:lvl4pPr>
              <a:lnSpc>
                <a:spcPct val="100000"/>
              </a:lnSpc>
              <a:spcBef>
                <a:spcPts val="0"/>
              </a:spcBef>
              <a:defRPr sz="3199">
                <a:solidFill>
                  <a:schemeClr val="tx1"/>
                </a:solidFill>
              </a:defRPr>
            </a:lvl4pPr>
            <a:lvl5pPr>
              <a:lnSpc>
                <a:spcPct val="100000"/>
              </a:lnSpc>
              <a:spcBef>
                <a:spcPts val="0"/>
              </a:spcBef>
              <a:defRPr sz="3199">
                <a:solidFill>
                  <a:schemeClr val="tx1"/>
                </a:solidFill>
              </a:defRPr>
            </a:lvl5pPr>
          </a:lstStyle>
          <a:p>
            <a:pPr lvl="0"/>
            <a:r>
              <a:rPr lang="en-US"/>
              <a:t>Click to edit Master text styles</a:t>
            </a:r>
          </a:p>
        </p:txBody>
      </p:sp>
      <p:sp>
        <p:nvSpPr>
          <p:cNvPr id="6" name="Text Placeholder 6">
            <a:extLst>
              <a:ext uri="{FF2B5EF4-FFF2-40B4-BE49-F238E27FC236}">
                <a16:creationId xmlns:a16="http://schemas.microsoft.com/office/drawing/2014/main" id="{54E531DA-4051-706E-065B-21A03914153D}"/>
              </a:ext>
            </a:extLst>
          </p:cNvPr>
          <p:cNvSpPr>
            <a:spLocks noGrp="1"/>
          </p:cNvSpPr>
          <p:nvPr>
            <p:ph type="body" sz="quarter" idx="17" hasCustomPrompt="1"/>
          </p:nvPr>
        </p:nvSpPr>
        <p:spPr>
          <a:xfrm>
            <a:off x="6380919" y="284957"/>
            <a:ext cx="2476178" cy="5715794"/>
          </a:xfrm>
        </p:spPr>
        <p:txBody>
          <a:bodyPr/>
          <a:lstStyle>
            <a:lvl1pPr>
              <a:lnSpc>
                <a:spcPct val="120000"/>
              </a:lnSpc>
              <a:spcBef>
                <a:spcPts val="0"/>
              </a:spcBef>
              <a:defRPr sz="800" b="0" i="0">
                <a:solidFill>
                  <a:schemeClr val="tx1"/>
                </a:solidFill>
                <a:latin typeface="IBM Plex Sans" panose="020B0503050203000203" pitchFamily="34" charset="0"/>
              </a:defRPr>
            </a:lvl1pPr>
            <a:lvl2pPr marL="73137" indent="-73137">
              <a:lnSpc>
                <a:spcPct val="120000"/>
              </a:lnSpc>
              <a:spcBef>
                <a:spcPts val="0"/>
              </a:spcBef>
              <a:defRPr sz="800" b="0" i="0">
                <a:solidFill>
                  <a:schemeClr val="tx1"/>
                </a:solidFill>
                <a:latin typeface="IBM Plex Sans" panose="020B0503050203000203" pitchFamily="34" charset="0"/>
              </a:defRPr>
            </a:lvl2pPr>
            <a:lvl3pPr marL="146275" indent="-73137">
              <a:lnSpc>
                <a:spcPct val="120000"/>
              </a:lnSpc>
              <a:spcBef>
                <a:spcPts val="0"/>
              </a:spcBef>
              <a:defRPr sz="800" b="0" i="0">
                <a:solidFill>
                  <a:schemeClr val="tx1"/>
                </a:solidFill>
                <a:latin typeface="IBM Plex Sans" panose="020B0503050203000203" pitchFamily="34" charset="0"/>
              </a:defRPr>
            </a:lvl3pPr>
            <a:lvl4pPr marL="219412" indent="-73137">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2" y="284957"/>
            <a:ext cx="2476178" cy="5715794"/>
          </a:xfrm>
        </p:spPr>
        <p:txBody>
          <a:bodyPr/>
          <a:lstStyle>
            <a:lvl1pPr>
              <a:lnSpc>
                <a:spcPct val="120000"/>
              </a:lnSpc>
              <a:spcBef>
                <a:spcPts val="0"/>
              </a:spcBef>
              <a:defRPr sz="800" b="0" i="0">
                <a:solidFill>
                  <a:schemeClr val="tx1"/>
                </a:solidFill>
                <a:latin typeface="IBM Plex Sans" panose="020B0503050203000203" pitchFamily="34" charset="0"/>
              </a:defRPr>
            </a:lvl1pPr>
            <a:lvl2pPr marL="73137" indent="-73137">
              <a:lnSpc>
                <a:spcPct val="120000"/>
              </a:lnSpc>
              <a:spcBef>
                <a:spcPts val="0"/>
              </a:spcBef>
              <a:defRPr sz="800" b="0" i="0">
                <a:solidFill>
                  <a:schemeClr val="tx1"/>
                </a:solidFill>
                <a:latin typeface="IBM Plex Sans" panose="020B0503050203000203" pitchFamily="34" charset="0"/>
              </a:defRPr>
            </a:lvl2pPr>
            <a:lvl3pPr marL="146275" indent="-73137">
              <a:lnSpc>
                <a:spcPct val="120000"/>
              </a:lnSpc>
              <a:spcBef>
                <a:spcPts val="0"/>
              </a:spcBef>
              <a:defRPr sz="800" b="0" i="0">
                <a:solidFill>
                  <a:schemeClr val="tx1"/>
                </a:solidFill>
                <a:latin typeface="IBM Plex Sans" panose="020B0503050203000203" pitchFamily="34" charset="0"/>
              </a:defRPr>
            </a:lvl3pPr>
            <a:lvl4pPr marL="219412" indent="-73137">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a:xfrm>
            <a:off x="290474" y="6402388"/>
            <a:ext cx="2477765" cy="190500"/>
          </a:xfrm>
        </p:spPr>
        <p:txBody>
          <a:bodyPr/>
          <a:lstStyle/>
          <a:p>
            <a:endParaRPr lang="en-US"/>
          </a:p>
        </p:txBody>
      </p:sp>
      <p:sp>
        <p:nvSpPr>
          <p:cNvPr id="5" name="Slide Number">
            <a:extLst>
              <a:ext uri="{FF2B5EF4-FFF2-40B4-BE49-F238E27FC236}">
                <a16:creationId xmlns:a16="http://schemas.microsoft.com/office/drawing/2014/main" id="{CAD686F0-BF95-1E62-61EC-967907338873}"/>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162292230"/>
      </p:ext>
    </p:extLst>
  </p:cSld>
  <p:clrMapOvr>
    <a:masterClrMapping/>
  </p:clrMapOvr>
  <p:transition spd="med"/>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bg1"/>
        </a:solidFill>
        <a:effectLst/>
      </p:bgPr>
    </p:bg>
    <p:spTree>
      <p:nvGrpSpPr>
        <p:cNvPr id="1" name=""/>
        <p:cNvGrpSpPr/>
        <p:nvPr/>
      </p:nvGrpSpPr>
      <p:grpSpPr>
        <a:xfrm>
          <a:off x="0" y="0"/>
          <a:ext cx="0" cy="0"/>
          <a:chOff x="0" y="0"/>
          <a:chExt cx="0" cy="0"/>
        </a:xfrm>
      </p:grpSpPr>
      <p:pic>
        <p:nvPicPr>
          <p:cNvPr id="4" name="Picture 3" descr="IBM 8-bar logo">
            <a:extLst>
              <a:ext uri="{FF2B5EF4-FFF2-40B4-BE49-F238E27FC236}">
                <a16:creationId xmlns:a16="http://schemas.microsoft.com/office/drawing/2014/main" id="{F7060FE5-C047-4041-AB41-F553D2847ED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32004" y="3084230"/>
            <a:ext cx="1727991" cy="689541"/>
          </a:xfrm>
          <a:prstGeom prst="rect">
            <a:avLst/>
          </a:prstGeom>
        </p:spPr>
      </p:pic>
    </p:spTree>
    <p:extLst>
      <p:ext uri="{BB962C8B-B14F-4D97-AF65-F5344CB8AC3E}">
        <p14:creationId xmlns:p14="http://schemas.microsoft.com/office/powerpoint/2010/main" val="3766180997"/>
      </p:ext>
    </p:extLst>
  </p:cSld>
  <p:clrMapOvr>
    <a:masterClrMapping/>
  </p:clrMapOvr>
  <p:transition spd="med"/>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big text">
    <p:spTree>
      <p:nvGrpSpPr>
        <p:cNvPr id="1" name=""/>
        <p:cNvGrpSpPr/>
        <p:nvPr/>
      </p:nvGrpSpPr>
      <p:grpSpPr>
        <a:xfrm>
          <a:off x="0" y="0"/>
          <a:ext cx="0" cy="0"/>
          <a:chOff x="0" y="0"/>
          <a:chExt cx="0" cy="0"/>
        </a:xfrm>
      </p:grpSpPr>
      <p:sp>
        <p:nvSpPr>
          <p:cNvPr id="2" name="Title"/>
          <p:cNvSpPr>
            <a:spLocks noGrp="1"/>
          </p:cNvSpPr>
          <p:nvPr>
            <p:ph type="title"/>
          </p:nvPr>
        </p:nvSpPr>
        <p:spPr>
          <a:xfrm>
            <a:off x="182882" y="121920"/>
            <a:ext cx="11704229" cy="5872480"/>
          </a:xfrm>
        </p:spPr>
        <p:txBody>
          <a:bodyPr/>
          <a:lstStyle>
            <a:lvl1pPr>
              <a:defRPr sz="9600" b="1">
                <a:latin typeface="+mn-lt"/>
              </a:defRPr>
            </a:lvl1pPr>
          </a:lstStyle>
          <a:p>
            <a:r>
              <a:rPr lang="en-US" dirty="0"/>
              <a:t>Click to edit Master title style</a:t>
            </a:r>
          </a:p>
        </p:txBody>
      </p:sp>
    </p:spTree>
    <p:extLst>
      <p:ext uri="{BB962C8B-B14F-4D97-AF65-F5344CB8AC3E}">
        <p14:creationId xmlns:p14="http://schemas.microsoft.com/office/powerpoint/2010/main" val="192301235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1242781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122323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0651" y="776288"/>
            <a:ext cx="5869516" cy="5621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3368" y="776288"/>
            <a:ext cx="5871633" cy="5621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49272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3368" y="776288"/>
            <a:ext cx="5871633"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936073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3368" y="776289"/>
            <a:ext cx="5871633" cy="2733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3368" y="3662363"/>
            <a:ext cx="5871633" cy="27352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202670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ig text">
    <p:spTree>
      <p:nvGrpSpPr>
        <p:cNvPr id="1" name=""/>
        <p:cNvGrpSpPr/>
        <p:nvPr/>
      </p:nvGrpSpPr>
      <p:grpSpPr>
        <a:xfrm>
          <a:off x="0" y="0"/>
          <a:ext cx="0" cy="0"/>
          <a:chOff x="0" y="0"/>
          <a:chExt cx="0" cy="0"/>
        </a:xfrm>
      </p:grpSpPr>
      <p:sp>
        <p:nvSpPr>
          <p:cNvPr id="2" name="Title"/>
          <p:cNvSpPr>
            <a:spLocks noGrp="1"/>
          </p:cNvSpPr>
          <p:nvPr>
            <p:ph type="title"/>
          </p:nvPr>
        </p:nvSpPr>
        <p:spPr>
          <a:xfrm>
            <a:off x="182882" y="121920"/>
            <a:ext cx="11704229" cy="5872480"/>
          </a:xfrm>
        </p:spPr>
        <p:txBody>
          <a:bodyPr/>
          <a:lstStyle>
            <a:lvl1pPr>
              <a:defRPr sz="9600" b="1">
                <a:latin typeface="+mn-lt"/>
              </a:defRPr>
            </a:lvl1pPr>
          </a:lstStyle>
          <a:p>
            <a:r>
              <a:rPr lang="en-US" dirty="0"/>
              <a:t>Click to edit Master title style</a:t>
            </a:r>
          </a:p>
        </p:txBody>
      </p:sp>
    </p:spTree>
    <p:extLst>
      <p:ext uri="{BB962C8B-B14F-4D97-AF65-F5344CB8AC3E}">
        <p14:creationId xmlns:p14="http://schemas.microsoft.com/office/powerpoint/2010/main" val="9902573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ver, imagery">
    <p:spTree>
      <p:nvGrpSpPr>
        <p:cNvPr id="1" name=""/>
        <p:cNvGrpSpPr/>
        <p:nvPr/>
      </p:nvGrpSpPr>
      <p:grpSpPr>
        <a:xfrm>
          <a:off x="0" y="0"/>
          <a:ext cx="0" cy="0"/>
          <a:chOff x="0" y="0"/>
          <a:chExt cx="0" cy="0"/>
        </a:xfrm>
      </p:grpSpPr>
      <p:sp>
        <p:nvSpPr>
          <p:cNvPr id="5" name="Picture Placeholder 4" descr="Place imagery here">
            <a:extLst>
              <a:ext uri="{FF2B5EF4-FFF2-40B4-BE49-F238E27FC236}">
                <a16:creationId xmlns:a16="http://schemas.microsoft.com/office/drawing/2014/main" id="{EA7055A2-0B5C-73F2-C2DB-FC7245A7AB38}"/>
              </a:ext>
            </a:extLst>
          </p:cNvPr>
          <p:cNvSpPr>
            <a:spLocks noGrp="1"/>
          </p:cNvSpPr>
          <p:nvPr>
            <p:ph type="pic" sz="quarter" idx="11" hasCustomPrompt="1"/>
          </p:nvPr>
        </p:nvSpPr>
        <p:spPr>
          <a:xfrm>
            <a:off x="0" y="0"/>
            <a:ext cx="12192000" cy="6000750"/>
          </a:xfrm>
          <a:solidFill>
            <a:srgbClr val="E0E0E0"/>
          </a:solidFill>
        </p:spPr>
        <p:txBody>
          <a:bodyPr anchor="ctr"/>
          <a:lstStyle>
            <a:lvl1pPr algn="ctr">
              <a:defRPr>
                <a:solidFill>
                  <a:schemeClr val="accent5"/>
                </a:solidFill>
              </a:defRPr>
            </a:lvl1pPr>
          </a:lstStyle>
          <a:p>
            <a:r>
              <a:rPr lang="en-US"/>
              <a:t>Place imagery here</a:t>
            </a: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314404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D404A9AD-5866-6BA4-C928-31A5F88EF1E5}"/>
              </a:ext>
            </a:extLst>
          </p:cNvPr>
          <p:cNvSpPr>
            <a:spLocks noGrp="1"/>
          </p:cNvSpPr>
          <p:nvPr>
            <p:ph type="body" sz="quarter" idx="12"/>
          </p:nvPr>
        </p:nvSpPr>
        <p:spPr>
          <a:xfrm>
            <a:off x="287999" y="6044184"/>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7D4A8A02-E5FB-018D-1574-2015680C3A07}"/>
              </a:ext>
            </a:extLst>
          </p:cNvPr>
          <p:cNvSpPr>
            <a:spLocks noGrp="1"/>
          </p:cNvSpPr>
          <p:nvPr>
            <p:ph type="body" sz="quarter" idx="13"/>
          </p:nvPr>
        </p:nvSpPr>
        <p:spPr>
          <a:xfrm>
            <a:off x="3335317" y="6042370"/>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8" name="Picture 7" descr="IBM 8-bar logo">
            <a:extLst>
              <a:ext uri="{FF2B5EF4-FFF2-40B4-BE49-F238E27FC236}">
                <a16:creationId xmlns:a16="http://schemas.microsoft.com/office/drawing/2014/main" id="{418F6040-10C6-A4A5-7C1E-09A9F553C05B}"/>
              </a:ext>
            </a:extLst>
          </p:cNvPr>
          <p:cNvPicPr>
            <a:picLocks noChangeAspect="1"/>
          </p:cNvPicPr>
          <p:nvPr/>
        </p:nvPicPr>
        <p:blipFill>
          <a:blip r:embed="rId2"/>
          <a:stretch>
            <a:fillRect/>
          </a:stretch>
        </p:blipFill>
        <p:spPr>
          <a:xfrm>
            <a:off x="11138526" y="6263482"/>
            <a:ext cx="819044" cy="304800"/>
          </a:xfrm>
          <a:prstGeom prst="rect">
            <a:avLst/>
          </a:prstGeom>
        </p:spPr>
      </p:pic>
    </p:spTree>
    <p:extLst>
      <p:ext uri="{BB962C8B-B14F-4D97-AF65-F5344CB8AC3E}">
        <p14:creationId xmlns:p14="http://schemas.microsoft.com/office/powerpoint/2010/main" val="3064744650"/>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ver, cyan">
    <p:spTree>
      <p:nvGrpSpPr>
        <p:cNvPr id="1" name=""/>
        <p:cNvGrpSpPr/>
        <p:nvPr/>
      </p:nvGrpSpPr>
      <p:grpSpPr>
        <a:xfrm>
          <a:off x="0" y="0"/>
          <a:ext cx="0" cy="0"/>
          <a:chOff x="0" y="0"/>
          <a:chExt cx="0" cy="0"/>
        </a:xfrm>
      </p:grpSpPr>
      <p:sp>
        <p:nvSpPr>
          <p:cNvPr id="3" name="Rectangle 2" descr="Blue 10 full slide background ">
            <a:extLst>
              <a:ext uri="{FF2B5EF4-FFF2-40B4-BE49-F238E27FC236}">
                <a16:creationId xmlns:a16="http://schemas.microsoft.com/office/drawing/2014/main" id="{8D23798D-A03E-2BC6-136A-14C1E387E723}"/>
              </a:ext>
            </a:extLst>
          </p:cNvPr>
          <p:cNvSpPr/>
          <p:nvPr/>
        </p:nvSpPr>
        <p:spPr bwMode="auto">
          <a:xfrm>
            <a:off x="0" y="0"/>
            <a:ext cx="12192000" cy="6000750"/>
          </a:xfrm>
          <a:prstGeom prst="rect">
            <a:avLst/>
          </a:prstGeom>
          <a:solidFill>
            <a:srgbClr val="E5F6FF"/>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4286" tIns="34286" rIns="34286" bIns="34286" numCol="1" rtlCol="0" anchor="t" anchorCtr="0" compatLnSpc="1">
            <a:prstTxWarp prst="textNoShape">
              <a:avLst/>
            </a:prstTxWarp>
          </a:bodyPr>
          <a:lstStyle/>
          <a:p>
            <a:pPr marL="0" marR="0" indent="0" algn="l" defTabSz="342900" rtl="0" eaLnBrk="1" fontAlgn="base" latinLnBrk="0" hangingPunct="1">
              <a:lnSpc>
                <a:spcPct val="100000"/>
              </a:lnSpc>
              <a:spcBef>
                <a:spcPct val="0"/>
              </a:spcBef>
              <a:spcAft>
                <a:spcPct val="0"/>
              </a:spcAft>
              <a:buClrTx/>
              <a:buSzTx/>
              <a:buFont typeface="IBM Plex Sans Light"/>
              <a:buNone/>
              <a:tabLst/>
            </a:pPr>
            <a:endParaRPr kumimoji="0" lang="en-US" sz="525" b="0" i="0" u="none" strike="noStrike" cap="none" normalizeH="0" baseline="0">
              <a:ln>
                <a:noFill/>
              </a:ln>
              <a:solidFill>
                <a:schemeClr val="bg1"/>
              </a:solidFill>
              <a:effectLst/>
              <a:latin typeface="+mn-lt"/>
            </a:endParaRP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228679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5" name="Text Placeholder 6">
            <a:extLst>
              <a:ext uri="{FF2B5EF4-FFF2-40B4-BE49-F238E27FC236}">
                <a16:creationId xmlns:a16="http://schemas.microsoft.com/office/drawing/2014/main" id="{28CADC67-06E4-9D0B-7A49-159C1E99D517}"/>
              </a:ext>
            </a:extLst>
          </p:cNvPr>
          <p:cNvSpPr>
            <a:spLocks noGrp="1"/>
          </p:cNvSpPr>
          <p:nvPr>
            <p:ph type="body" sz="quarter" idx="12"/>
          </p:nvPr>
        </p:nvSpPr>
        <p:spPr>
          <a:xfrm>
            <a:off x="287999" y="6044184"/>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6BAFC6AD-C46B-8438-C789-096006859E45}"/>
              </a:ext>
            </a:extLst>
          </p:cNvPr>
          <p:cNvSpPr>
            <a:spLocks noGrp="1"/>
          </p:cNvSpPr>
          <p:nvPr>
            <p:ph type="body" sz="quarter" idx="13"/>
          </p:nvPr>
        </p:nvSpPr>
        <p:spPr>
          <a:xfrm>
            <a:off x="3335317" y="6042370"/>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4" name="Picture 3" descr="IBM 8-bar logo">
            <a:extLst>
              <a:ext uri="{FF2B5EF4-FFF2-40B4-BE49-F238E27FC236}">
                <a16:creationId xmlns:a16="http://schemas.microsoft.com/office/drawing/2014/main" id="{CCD12723-D775-EE21-95A9-8E6D8BA4DC28}"/>
              </a:ext>
            </a:extLst>
          </p:cNvPr>
          <p:cNvPicPr>
            <a:picLocks noChangeAspect="1"/>
          </p:cNvPicPr>
          <p:nvPr/>
        </p:nvPicPr>
        <p:blipFill>
          <a:blip r:embed="rId2"/>
          <a:stretch>
            <a:fillRect/>
          </a:stretch>
        </p:blipFill>
        <p:spPr>
          <a:xfrm>
            <a:off x="11138526" y="6263482"/>
            <a:ext cx="819044" cy="304800"/>
          </a:xfrm>
          <a:prstGeom prst="rect">
            <a:avLst/>
          </a:prstGeom>
        </p:spPr>
      </p:pic>
    </p:spTree>
    <p:extLst>
      <p:ext uri="{BB962C8B-B14F-4D97-AF65-F5344CB8AC3E}">
        <p14:creationId xmlns:p14="http://schemas.microsoft.com/office/powerpoint/2010/main" val="4002382679"/>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ver, plain">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2286794"/>
          </a:xfrm>
        </p:spPr>
        <p:txBody>
          <a:bodyPr/>
          <a:lstStyle>
            <a:lvl1pPr>
              <a:lnSpc>
                <a:spcPct val="100000"/>
              </a:lnSpc>
              <a:defRPr sz="3225"/>
            </a:lvl1pPr>
          </a:lstStyle>
          <a:p>
            <a:r>
              <a:rPr lang="en-US"/>
              <a:t>Click to edit Master title style</a:t>
            </a:r>
            <a:endParaRPr lang="en-US" dirty="0"/>
          </a:p>
        </p:txBody>
      </p:sp>
      <p:pic>
        <p:nvPicPr>
          <p:cNvPr id="3" name="Picture 2" descr="IBM 8-bar logo">
            <a:extLst>
              <a:ext uri="{FF2B5EF4-FFF2-40B4-BE49-F238E27FC236}">
                <a16:creationId xmlns:a16="http://schemas.microsoft.com/office/drawing/2014/main" id="{D1A09496-D938-6EB1-106C-48C5E423EAB0}"/>
              </a:ext>
            </a:extLst>
          </p:cNvPr>
          <p:cNvPicPr>
            <a:picLocks noChangeAspect="1"/>
          </p:cNvPicPr>
          <p:nvPr/>
        </p:nvPicPr>
        <p:blipFill>
          <a:blip r:embed="rId2"/>
          <a:stretch>
            <a:fillRect/>
          </a:stretch>
        </p:blipFill>
        <p:spPr>
          <a:xfrm>
            <a:off x="11138526" y="6263482"/>
            <a:ext cx="819044" cy="304800"/>
          </a:xfrm>
          <a:prstGeom prst="rect">
            <a:avLst/>
          </a:prstGeom>
        </p:spPr>
      </p:pic>
    </p:spTree>
    <p:extLst>
      <p:ext uri="{BB962C8B-B14F-4D97-AF65-F5344CB8AC3E}">
        <p14:creationId xmlns:p14="http://schemas.microsoft.com/office/powerpoint/2010/main" val="956102522"/>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ver, plain, business uni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228679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F3A2629C-3C99-5809-3D6C-46ACEB922F7C}"/>
              </a:ext>
            </a:extLst>
          </p:cNvPr>
          <p:cNvSpPr>
            <a:spLocks noGrp="1"/>
          </p:cNvSpPr>
          <p:nvPr>
            <p:ph type="body" sz="quarter" idx="10"/>
          </p:nvPr>
        </p:nvSpPr>
        <p:spPr>
          <a:xfrm>
            <a:off x="287999" y="6231636"/>
            <a:ext cx="5524575" cy="381000"/>
          </a:xfrm>
        </p:spPr>
        <p:txBody>
          <a:bodyPr anchor="b"/>
          <a:lstStyle>
            <a:lvl1pPr>
              <a:lnSpc>
                <a:spcPct val="110000"/>
              </a:lnSpc>
              <a:spcBef>
                <a:spcPts val="0"/>
              </a:spcBef>
              <a:defRPr sz="1050">
                <a:solidFill>
                  <a:schemeClr val="tx1"/>
                </a:solidFill>
              </a:defRPr>
            </a:lvl1pPr>
          </a:lstStyle>
          <a:p>
            <a:pPr lvl="0"/>
            <a:r>
              <a:rPr lang="en-US"/>
              <a:t>Click to edit Master text styles</a:t>
            </a:r>
          </a:p>
        </p:txBody>
      </p:sp>
      <p:pic>
        <p:nvPicPr>
          <p:cNvPr id="3" name="Picture 2" descr="IBM 8-bar logo">
            <a:extLst>
              <a:ext uri="{FF2B5EF4-FFF2-40B4-BE49-F238E27FC236}">
                <a16:creationId xmlns:a16="http://schemas.microsoft.com/office/drawing/2014/main" id="{6C5E26C6-9CEF-2A61-0C64-FAACB68F53D2}"/>
              </a:ext>
            </a:extLst>
          </p:cNvPr>
          <p:cNvPicPr>
            <a:picLocks noChangeAspect="1"/>
          </p:cNvPicPr>
          <p:nvPr/>
        </p:nvPicPr>
        <p:blipFill>
          <a:blip r:embed="rId2"/>
          <a:stretch>
            <a:fillRect/>
          </a:stretch>
        </p:blipFill>
        <p:spPr>
          <a:xfrm>
            <a:off x="11138526" y="6263482"/>
            <a:ext cx="819044" cy="304800"/>
          </a:xfrm>
          <a:prstGeom prst="rect">
            <a:avLst/>
          </a:prstGeom>
        </p:spPr>
      </p:pic>
    </p:spTree>
    <p:extLst>
      <p:ext uri="{BB962C8B-B14F-4D97-AF65-F5344CB8AC3E}">
        <p14:creationId xmlns:p14="http://schemas.microsoft.com/office/powerpoint/2010/main" val="323739959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ver, imagery, half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7999" y="192024"/>
            <a:ext cx="5049879" cy="523954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pic>
        <p:nvPicPr>
          <p:cNvPr id="9" name="Picture 8" descr="IBM 8-bar logo">
            <a:extLst>
              <a:ext uri="{FF2B5EF4-FFF2-40B4-BE49-F238E27FC236}">
                <a16:creationId xmlns:a16="http://schemas.microsoft.com/office/drawing/2014/main" id="{735CD4FC-3A11-28F6-09EF-9089FE9596BF}"/>
              </a:ext>
            </a:extLst>
          </p:cNvPr>
          <p:cNvPicPr>
            <a:picLocks noChangeAspect="1"/>
          </p:cNvPicPr>
          <p:nvPr/>
        </p:nvPicPr>
        <p:blipFill>
          <a:blip r:embed="rId2"/>
          <a:stretch>
            <a:fillRect/>
          </a:stretch>
        </p:blipFill>
        <p:spPr>
          <a:xfrm>
            <a:off x="288887" y="6263482"/>
            <a:ext cx="819044" cy="304800"/>
          </a:xfrm>
          <a:prstGeom prst="rect">
            <a:avLst/>
          </a:prstGeom>
        </p:spPr>
      </p:pic>
    </p:spTree>
    <p:extLst>
      <p:ext uri="{BB962C8B-B14F-4D97-AF65-F5344CB8AC3E}">
        <p14:creationId xmlns:p14="http://schemas.microsoft.com/office/powerpoint/2010/main" val="190715996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50055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ver, imagery, half, business unit">
    <p:bg>
      <p:bgPr>
        <a:solidFill>
          <a:schemeClr val="bg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76E74B7-8F2A-46A5-97C4-76677246CFAF}"/>
              </a:ext>
            </a:extLst>
          </p:cNvPr>
          <p:cNvSpPr>
            <a:spLocks noGrp="1"/>
          </p:cNvSpPr>
          <p:nvPr>
            <p:ph type="body" sz="quarter" idx="11"/>
          </p:nvPr>
        </p:nvSpPr>
        <p:spPr>
          <a:xfrm>
            <a:off x="287999" y="288036"/>
            <a:ext cx="5049180" cy="285750"/>
          </a:xfrm>
        </p:spPr>
        <p:txBody>
          <a:bodyPr/>
          <a:lstStyle>
            <a:lvl1pPr>
              <a:spcBef>
                <a:spcPts val="0"/>
              </a:spcBef>
              <a:defRPr sz="1050">
                <a:solidFill>
                  <a:schemeClr val="tx2"/>
                </a:solidFill>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p:txBody>
      </p:sp>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7999" y="763524"/>
            <a:ext cx="5049180" cy="4668838"/>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pic>
        <p:nvPicPr>
          <p:cNvPr id="4" name="Picture 3" descr="IBM 8-bar logo">
            <a:extLst>
              <a:ext uri="{FF2B5EF4-FFF2-40B4-BE49-F238E27FC236}">
                <a16:creationId xmlns:a16="http://schemas.microsoft.com/office/drawing/2014/main" id="{EEE0A3D1-7815-E46E-77D1-E2DC099B4733}"/>
              </a:ext>
            </a:extLst>
          </p:cNvPr>
          <p:cNvPicPr>
            <a:picLocks noChangeAspect="1"/>
          </p:cNvPicPr>
          <p:nvPr/>
        </p:nvPicPr>
        <p:blipFill>
          <a:blip r:embed="rId2"/>
          <a:stretch>
            <a:fillRect/>
          </a:stretch>
        </p:blipFill>
        <p:spPr>
          <a:xfrm>
            <a:off x="288887" y="6263482"/>
            <a:ext cx="819044" cy="304800"/>
          </a:xfrm>
          <a:prstGeom prst="rect">
            <a:avLst/>
          </a:prstGeom>
        </p:spPr>
      </p:pic>
    </p:spTree>
    <p:extLst>
      <p:ext uri="{BB962C8B-B14F-4D97-AF65-F5344CB8AC3E}">
        <p14:creationId xmlns:p14="http://schemas.microsoft.com/office/powerpoint/2010/main" val="4226145945"/>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ntent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2477765" cy="2286794"/>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675443B4-0187-FC99-0FDE-8EB191B6CEF4}"/>
              </a:ext>
            </a:extLst>
          </p:cNvPr>
          <p:cNvSpPr>
            <a:spLocks noGrp="1"/>
          </p:cNvSpPr>
          <p:nvPr>
            <p:ph type="body" sz="quarter" idx="10"/>
          </p:nvPr>
        </p:nvSpPr>
        <p:spPr>
          <a:xfrm>
            <a:off x="6380920" y="284957"/>
            <a:ext cx="2476177" cy="5715794"/>
          </a:xfrm>
        </p:spPr>
        <p:txBody>
          <a:bodyPr/>
          <a:lstStyle>
            <a:lvl1pPr defTabSz="435483">
              <a:spcBef>
                <a:spcPts val="0"/>
              </a:spcBef>
              <a:defRPr>
                <a:solidFill>
                  <a:schemeClr val="tx1"/>
                </a:solidFill>
              </a:defRPr>
            </a:lvl1pPr>
            <a:lvl2pPr defTabSz="435483">
              <a:spcBef>
                <a:spcPts val="0"/>
              </a:spcBef>
              <a:defRPr>
                <a:solidFill>
                  <a:schemeClr val="tx1"/>
                </a:solidFill>
              </a:defRPr>
            </a:lvl2pPr>
            <a:lvl3pPr defTabSz="435483">
              <a:spcBef>
                <a:spcPts val="0"/>
              </a:spcBef>
              <a:defRPr>
                <a:solidFill>
                  <a:schemeClr val="tx1"/>
                </a:solidFill>
              </a:defRPr>
            </a:lvl3pPr>
            <a:lvl4pPr defTabSz="435483">
              <a:spcBef>
                <a:spcPts val="0"/>
              </a:spcBef>
              <a:defRPr>
                <a:solidFill>
                  <a:schemeClr val="tx1"/>
                </a:solidFill>
              </a:defRPr>
            </a:lvl4pPr>
            <a:lvl5pPr defTabSz="435483">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5A647AD3-098B-D1AB-C8D8-463E38402F94}"/>
              </a:ext>
            </a:extLst>
          </p:cNvPr>
          <p:cNvSpPr>
            <a:spLocks noGrp="1"/>
          </p:cNvSpPr>
          <p:nvPr>
            <p:ph type="body" sz="quarter" idx="11"/>
          </p:nvPr>
        </p:nvSpPr>
        <p:spPr>
          <a:xfrm>
            <a:off x="9430110" y="284957"/>
            <a:ext cx="2474591" cy="5715794"/>
          </a:xfrm>
        </p:spPr>
        <p:txBody>
          <a:bodyPr/>
          <a:lstStyle>
            <a:lvl1pPr defTabSz="435483">
              <a:spcBef>
                <a:spcPts val="0"/>
              </a:spcBef>
              <a:defRPr>
                <a:solidFill>
                  <a:schemeClr val="tx1"/>
                </a:solidFill>
              </a:defRPr>
            </a:lvl1pPr>
            <a:lvl2pPr defTabSz="435483">
              <a:spcBef>
                <a:spcPts val="0"/>
              </a:spcBef>
              <a:defRPr>
                <a:solidFill>
                  <a:schemeClr val="tx1"/>
                </a:solidFill>
              </a:defRPr>
            </a:lvl2pPr>
            <a:lvl3pPr defTabSz="435483">
              <a:spcBef>
                <a:spcPts val="0"/>
              </a:spcBef>
              <a:defRPr>
                <a:solidFill>
                  <a:schemeClr val="tx1"/>
                </a:solidFill>
              </a:defRPr>
            </a:lvl3pPr>
            <a:lvl4pPr defTabSz="435483">
              <a:spcBef>
                <a:spcPts val="0"/>
              </a:spcBef>
              <a:defRPr>
                <a:solidFill>
                  <a:schemeClr val="tx1"/>
                </a:solidFill>
              </a:defRPr>
            </a:lvl4pPr>
            <a:lvl5pPr defTabSz="435483">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028AA764-A00C-AFFF-7F3F-49A733DCD474}"/>
              </a:ext>
            </a:extLst>
          </p:cNvPr>
          <p:cNvSpPr>
            <a:spLocks noGrp="1"/>
          </p:cNvSpPr>
          <p:nvPr>
            <p:ph type="ftr" sz="quarter" idx="18"/>
          </p:nvPr>
        </p:nvSpPr>
        <p:spPr>
          <a:xfrm>
            <a:off x="284126" y="6402118"/>
            <a:ext cx="2477765" cy="190500"/>
          </a:xfrm>
        </p:spPr>
        <p:txBody>
          <a:bodyPr/>
          <a:lstStyle/>
          <a:p>
            <a:endParaRPr lang="en-US"/>
          </a:p>
        </p:txBody>
      </p:sp>
      <p:sp>
        <p:nvSpPr>
          <p:cNvPr id="4" name="Slide Number">
            <a:extLst>
              <a:ext uri="{FF2B5EF4-FFF2-40B4-BE49-F238E27FC236}">
                <a16:creationId xmlns:a16="http://schemas.microsoft.com/office/drawing/2014/main" id="{D5D1D2A7-CF30-5698-14FC-F71CB82D5BCC}"/>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174398705"/>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ectio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1429544"/>
          </a:xfrm>
        </p:spPr>
        <p:txBody>
          <a:bodyPr rIns="457200"/>
          <a:lstStyle>
            <a:lvl1pPr>
              <a:lnSpc>
                <a:spcPct val="100000"/>
              </a:lnSpc>
              <a:defRPr sz="2400">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A289B0F8-E9A7-CF76-E87F-8D4302E8DA4D}"/>
              </a:ext>
            </a:extLst>
          </p:cNvPr>
          <p:cNvSpPr>
            <a:spLocks noGrp="1"/>
          </p:cNvSpPr>
          <p:nvPr>
            <p:ph type="ftr" sz="quarter" idx="18"/>
          </p:nvPr>
        </p:nvSpPr>
        <p:spPr>
          <a:xfrm>
            <a:off x="284126" y="6402118"/>
            <a:ext cx="2477765" cy="190500"/>
          </a:xfrm>
        </p:spPr>
        <p:txBody>
          <a:bodyPr/>
          <a:lstStyle/>
          <a:p>
            <a:endParaRPr lang="en-US"/>
          </a:p>
        </p:txBody>
      </p:sp>
      <p:sp>
        <p:nvSpPr>
          <p:cNvPr id="4" name="Slide Number">
            <a:extLst>
              <a:ext uri="{FF2B5EF4-FFF2-40B4-BE49-F238E27FC236}">
                <a16:creationId xmlns:a16="http://schemas.microsoft.com/office/drawing/2014/main" id="{A4B74093-A800-CB62-8607-A04D569204E2}"/>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224272044"/>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arge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C7EC0-4BFB-A603-5703-0D692C62692D}"/>
              </a:ext>
            </a:extLst>
          </p:cNvPr>
          <p:cNvSpPr>
            <a:spLocks noGrp="1"/>
          </p:cNvSpPr>
          <p:nvPr>
            <p:ph type="title"/>
          </p:nvPr>
        </p:nvSpPr>
        <p:spPr>
          <a:xfrm>
            <a:off x="287301" y="210312"/>
            <a:ext cx="8569796" cy="4095750"/>
          </a:xfrm>
        </p:spPr>
        <p:txBody>
          <a:bodyPr/>
          <a:lstStyle>
            <a:lvl1pPr>
              <a:defRPr sz="6450" b="0" i="0">
                <a:solidFill>
                  <a:schemeClr val="tx2"/>
                </a:solidFill>
                <a:latin typeface="IBM Plex Sans ExtLt" panose="020B0303050203000203" pitchFamily="34" charset="0"/>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BC591478-AD3F-2EF7-29A4-36A887DC1956}"/>
              </a:ext>
            </a:extLst>
          </p:cNvPr>
          <p:cNvSpPr>
            <a:spLocks noGrp="1"/>
          </p:cNvSpPr>
          <p:nvPr>
            <p:ph type="ftr" sz="quarter" idx="18"/>
          </p:nvPr>
        </p:nvSpPr>
        <p:spPr>
          <a:xfrm>
            <a:off x="284126" y="6402118"/>
            <a:ext cx="2477765" cy="190500"/>
          </a:xfrm>
        </p:spPr>
        <p:txBody>
          <a:bodyPr/>
          <a:lstStyle/>
          <a:p>
            <a:endParaRPr lang="en-US"/>
          </a:p>
        </p:txBody>
      </p:sp>
      <p:sp>
        <p:nvSpPr>
          <p:cNvPr id="4" name="Slide Number">
            <a:extLst>
              <a:ext uri="{FF2B5EF4-FFF2-40B4-BE49-F238E27FC236}">
                <a16:creationId xmlns:a16="http://schemas.microsoft.com/office/drawing/2014/main" id="{76697187-0170-8894-23C9-28F80A0C3B2B}"/>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260896934"/>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allout, headli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4953943" cy="1429544"/>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0354631A-4ED7-F527-1CBC-9AF7BE2CB676}"/>
              </a:ext>
            </a:extLst>
          </p:cNvPr>
          <p:cNvSpPr>
            <a:spLocks noGrp="1"/>
          </p:cNvSpPr>
          <p:nvPr>
            <p:ph type="body" sz="quarter" idx="10"/>
          </p:nvPr>
        </p:nvSpPr>
        <p:spPr>
          <a:xfrm>
            <a:off x="6382796" y="224028"/>
            <a:ext cx="5520317" cy="4287044"/>
          </a:xfrm>
        </p:spPr>
        <p:txBody>
          <a:bodyPr/>
          <a:lstStyle>
            <a:lvl1pPr>
              <a:lnSpc>
                <a:spcPct val="100000"/>
              </a:lnSpc>
              <a:spcBef>
                <a:spcPts val="0"/>
              </a:spcBef>
              <a:defRPr sz="2400">
                <a:solidFill>
                  <a:schemeClr val="tx2"/>
                </a:solidFill>
              </a:defRPr>
            </a:lvl1pPr>
            <a:lvl2pPr marL="219456" indent="-219456">
              <a:lnSpc>
                <a:spcPct val="100000"/>
              </a:lnSpc>
              <a:spcBef>
                <a:spcPts val="0"/>
              </a:spcBef>
              <a:defRPr sz="2400">
                <a:solidFill>
                  <a:schemeClr val="tx2"/>
                </a:solidFill>
              </a:defRPr>
            </a:lvl2pPr>
            <a:lvl3pPr marL="411480" indent="-219456">
              <a:lnSpc>
                <a:spcPct val="100000"/>
              </a:lnSpc>
              <a:spcBef>
                <a:spcPts val="0"/>
              </a:spcBef>
              <a:defRPr sz="2400">
                <a:solidFill>
                  <a:schemeClr val="tx2"/>
                </a:solidFill>
              </a:defRPr>
            </a:lvl3pPr>
            <a:lvl4pPr marL="658368">
              <a:lnSpc>
                <a:spcPct val="100000"/>
              </a:lnSpc>
              <a:spcBef>
                <a:spcPts val="0"/>
              </a:spcBef>
              <a:defRPr sz="2400">
                <a:solidFill>
                  <a:schemeClr val="tx2"/>
                </a:solidFill>
              </a:defRPr>
            </a:lvl4pPr>
            <a:lvl5pPr>
              <a:lnSpc>
                <a:spcPct val="100000"/>
              </a:lnSpc>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7BE5947E-6D4A-9E09-E5A6-D31DBCAEE2C6}"/>
              </a:ext>
            </a:extLst>
          </p:cNvPr>
          <p:cNvSpPr>
            <a:spLocks noGrp="1"/>
          </p:cNvSpPr>
          <p:nvPr>
            <p:ph type="ftr" sz="quarter" idx="18"/>
          </p:nvPr>
        </p:nvSpPr>
        <p:spPr>
          <a:xfrm>
            <a:off x="284126" y="6402118"/>
            <a:ext cx="2477765" cy="190500"/>
          </a:xfrm>
        </p:spPr>
        <p:txBody>
          <a:bodyPr/>
          <a:lstStyle/>
          <a:p>
            <a:endParaRPr lang="en-US"/>
          </a:p>
        </p:txBody>
      </p:sp>
      <p:sp>
        <p:nvSpPr>
          <p:cNvPr id="6" name="Slide Number">
            <a:extLst>
              <a:ext uri="{FF2B5EF4-FFF2-40B4-BE49-F238E27FC236}">
                <a16:creationId xmlns:a16="http://schemas.microsoft.com/office/drawing/2014/main" id="{C82E6DCD-41A5-9DA3-C061-E8DA39B99059}"/>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704814412"/>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allout, stand-alo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210312"/>
            <a:ext cx="7330120" cy="485854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1FCFA7EA-8E9F-E01B-AB9C-B7BE7D3D11E9}"/>
              </a:ext>
            </a:extLst>
          </p:cNvPr>
          <p:cNvSpPr>
            <a:spLocks noGrp="1"/>
          </p:cNvSpPr>
          <p:nvPr>
            <p:ph type="ftr" sz="quarter" idx="18"/>
          </p:nvPr>
        </p:nvSpPr>
        <p:spPr>
          <a:xfrm>
            <a:off x="284126" y="6402118"/>
            <a:ext cx="2477765" cy="190500"/>
          </a:xfrm>
        </p:spPr>
        <p:txBody>
          <a:bodyPr/>
          <a:lstStyle/>
          <a:p>
            <a:endParaRPr lang="en-US"/>
          </a:p>
        </p:txBody>
      </p:sp>
      <p:sp>
        <p:nvSpPr>
          <p:cNvPr id="4" name="Slide Number">
            <a:extLst>
              <a:ext uri="{FF2B5EF4-FFF2-40B4-BE49-F238E27FC236}">
                <a16:creationId xmlns:a16="http://schemas.microsoft.com/office/drawing/2014/main" id="{12510822-3D1B-0CFC-3FF0-1E55DA550F8D}"/>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52953670"/>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Data, 2 callouts, vertical">
    <p:bg>
      <p:bgPr>
        <a:solidFill>
          <a:schemeClr val="bg1"/>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D5E03B0-C633-E81D-0D42-3FCCAFD64B0F}"/>
              </a:ext>
            </a:extLst>
          </p:cNvPr>
          <p:cNvSpPr>
            <a:spLocks noGrp="1"/>
          </p:cNvSpPr>
          <p:nvPr>
            <p:ph type="body" sz="quarter" idx="12"/>
          </p:nvPr>
        </p:nvSpPr>
        <p:spPr>
          <a:xfrm>
            <a:off x="287999" y="288036"/>
            <a:ext cx="3811091" cy="3144044"/>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DB20D7FD-6784-59C5-938D-4728A153F52B}"/>
              </a:ext>
            </a:extLst>
          </p:cNvPr>
          <p:cNvSpPr>
            <a:spLocks noGrp="1"/>
          </p:cNvSpPr>
          <p:nvPr>
            <p:ph type="body" sz="quarter" idx="13" hasCustomPrompt="1"/>
          </p:nvPr>
        </p:nvSpPr>
        <p:spPr>
          <a:xfrm>
            <a:off x="287999" y="4649724"/>
            <a:ext cx="5524575" cy="1771650"/>
          </a:xfrm>
        </p:spPr>
        <p:txBody>
          <a:bodyPr anchor="b"/>
          <a:lstStyle>
            <a:lvl1pPr>
              <a:lnSpc>
                <a:spcPct val="90000"/>
              </a:lnSpc>
              <a:spcBef>
                <a:spcPts val="0"/>
              </a:spcBef>
              <a:defRPr sz="9675" b="0" i="0">
                <a:solidFill>
                  <a:schemeClr val="accent1"/>
                </a:solidFill>
                <a:latin typeface="IBM Plex Sans ExtLt" panose="020B0303050203000203" pitchFamily="34" charset="0"/>
              </a:defRPr>
            </a:lvl1pPr>
          </a:lstStyle>
          <a:p>
            <a:r>
              <a:rPr lang="en-US" dirty="0"/>
              <a:t>↗︎00M</a:t>
            </a:r>
          </a:p>
        </p:txBody>
      </p:sp>
      <p:cxnSp>
        <p:nvCxnSpPr>
          <p:cNvPr id="9" name="Straight Connector 8" descr="Vertical column divider">
            <a:extLst>
              <a:ext uri="{FF2B5EF4-FFF2-40B4-BE49-F238E27FC236}">
                <a16:creationId xmlns:a16="http://schemas.microsoft.com/office/drawing/2014/main" id="{1C44518A-7FBB-67DA-E35B-8BC0AAFC6062}"/>
              </a:ext>
            </a:extLst>
          </p:cNvPr>
          <p:cNvCxnSpPr/>
          <p:nvPr/>
        </p:nvCxnSpPr>
        <p:spPr bwMode="auto">
          <a:xfrm>
            <a:off x="609600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0A7285B0-4A1E-8885-0C0E-77D0ECA9CACD}"/>
              </a:ext>
            </a:extLst>
          </p:cNvPr>
          <p:cNvSpPr>
            <a:spLocks noGrp="1"/>
          </p:cNvSpPr>
          <p:nvPr>
            <p:ph type="body" sz="quarter" idx="11"/>
          </p:nvPr>
        </p:nvSpPr>
        <p:spPr>
          <a:xfrm>
            <a:off x="6380919" y="288036"/>
            <a:ext cx="3809504" cy="3144044"/>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5F395CBF-E65B-9A42-BAE5-C2B2BD9B7BD2}"/>
              </a:ext>
            </a:extLst>
          </p:cNvPr>
          <p:cNvSpPr>
            <a:spLocks noGrp="1"/>
          </p:cNvSpPr>
          <p:nvPr>
            <p:ph type="body" sz="quarter" idx="14" hasCustomPrompt="1"/>
          </p:nvPr>
        </p:nvSpPr>
        <p:spPr>
          <a:xfrm>
            <a:off x="6380919" y="4648200"/>
            <a:ext cx="5523781" cy="1771650"/>
          </a:xfrm>
        </p:spPr>
        <p:txBody>
          <a:bodyPr anchor="b"/>
          <a:lstStyle>
            <a:lvl1pPr>
              <a:lnSpc>
                <a:spcPct val="90000"/>
              </a:lnSpc>
              <a:spcBef>
                <a:spcPts val="0"/>
              </a:spcBef>
              <a:defRPr sz="9675" b="0" i="0">
                <a:solidFill>
                  <a:schemeClr val="accent1"/>
                </a:solidFill>
                <a:latin typeface="IBM Plex Sans ExtLt" panose="020B0303050203000203" pitchFamily="34" charset="0"/>
              </a:defRPr>
            </a:lvl1pPr>
          </a:lstStyle>
          <a:p>
            <a:r>
              <a:rPr lang="en-US" dirty="0"/>
              <a:t>+00%</a:t>
            </a:r>
          </a:p>
        </p:txBody>
      </p:sp>
      <p:sp>
        <p:nvSpPr>
          <p:cNvPr id="3" name="Footer Placeholder 3">
            <a:extLst>
              <a:ext uri="{FF2B5EF4-FFF2-40B4-BE49-F238E27FC236}">
                <a16:creationId xmlns:a16="http://schemas.microsoft.com/office/drawing/2014/main" id="{8F3E002C-97C5-3260-CB49-7E93DF3397C8}"/>
              </a:ext>
            </a:extLst>
          </p:cNvPr>
          <p:cNvSpPr>
            <a:spLocks noGrp="1"/>
          </p:cNvSpPr>
          <p:nvPr>
            <p:ph type="ftr" sz="quarter" idx="18"/>
          </p:nvPr>
        </p:nvSpPr>
        <p:spPr>
          <a:xfrm>
            <a:off x="284126" y="6402118"/>
            <a:ext cx="2477765" cy="190500"/>
          </a:xfrm>
        </p:spPr>
        <p:txBody>
          <a:bodyPr/>
          <a:lstStyle/>
          <a:p>
            <a:endParaRPr lang="en-US"/>
          </a:p>
        </p:txBody>
      </p:sp>
      <p:sp>
        <p:nvSpPr>
          <p:cNvPr id="4" name="Slide Number">
            <a:extLst>
              <a:ext uri="{FF2B5EF4-FFF2-40B4-BE49-F238E27FC236}">
                <a16:creationId xmlns:a16="http://schemas.microsoft.com/office/drawing/2014/main" id="{160DC6C8-AF18-F14B-A164-C49B271F59AD}"/>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075647004"/>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Data, 3 callouts, vertic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7999" y="288036"/>
            <a:ext cx="2474591" cy="1429544"/>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14884"/>
            <a:ext cx="2475384" cy="953956"/>
          </a:xfrm>
        </p:spPr>
        <p:txBody>
          <a:bodyPr/>
          <a:lstStyle>
            <a:lvl1pPr>
              <a:lnSpc>
                <a:spcPct val="90000"/>
              </a:lnSpc>
              <a:defRPr sz="4875">
                <a:solidFill>
                  <a:schemeClr val="accent1"/>
                </a:solidFill>
              </a:defRPr>
            </a:lvl1pPr>
            <a:lvl2pPr marL="0" indent="0">
              <a:buNone/>
              <a:defRPr/>
            </a:lvl2pPr>
          </a:lstStyle>
          <a:p>
            <a:pPr lvl="0"/>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3333316" y="1166534"/>
            <a:ext cx="2475384" cy="483652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6383301" y="213241"/>
            <a:ext cx="2474591" cy="953294"/>
          </a:xfrm>
        </p:spPr>
        <p:txBody>
          <a:bodyPr/>
          <a:lstStyle>
            <a:lvl1pPr>
              <a:lnSpc>
                <a:spcPct val="90000"/>
              </a:lnSpc>
              <a:defRPr sz="4875">
                <a:solidFill>
                  <a:schemeClr val="accent1"/>
                </a:solidFill>
              </a:defRPr>
            </a:lvl1pPr>
          </a:lstStyle>
          <a:p>
            <a:pPr lvl="0"/>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20" y="1167328"/>
            <a:ext cx="2476177"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9428523" y="214828"/>
            <a:ext cx="2474591" cy="951707"/>
          </a:xfrm>
        </p:spPr>
        <p:txBody>
          <a:bodyPr/>
          <a:lstStyle>
            <a:lvl1pPr>
              <a:lnSpc>
                <a:spcPct val="90000"/>
              </a:lnSpc>
              <a:defRPr sz="4875">
                <a:solidFill>
                  <a:schemeClr val="accent1"/>
                </a:solidFill>
              </a:defRPr>
            </a:lvl1pPr>
          </a:lstStyle>
          <a:p>
            <a:pPr lvl="0"/>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9428524" y="1166534"/>
            <a:ext cx="2476177"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15DBF980-9C8F-3F7A-E896-C207BA2781B7}"/>
              </a:ext>
            </a:extLst>
          </p:cNvPr>
          <p:cNvSpPr>
            <a:spLocks noGrp="1"/>
          </p:cNvSpPr>
          <p:nvPr>
            <p:ph type="ftr" sz="quarter" idx="18"/>
          </p:nvPr>
        </p:nvSpPr>
        <p:spPr>
          <a:xfrm>
            <a:off x="284126" y="6402118"/>
            <a:ext cx="2477765" cy="190500"/>
          </a:xfrm>
        </p:spPr>
        <p:txBody>
          <a:bodyPr/>
          <a:lstStyle/>
          <a:p>
            <a:endParaRPr lang="en-US"/>
          </a:p>
        </p:txBody>
      </p:sp>
      <p:sp>
        <p:nvSpPr>
          <p:cNvPr id="6" name="Slide Number">
            <a:extLst>
              <a:ext uri="{FF2B5EF4-FFF2-40B4-BE49-F238E27FC236}">
                <a16:creationId xmlns:a16="http://schemas.microsoft.com/office/drawing/2014/main" id="{85A7B871-06B9-0A3F-4D1D-A14D572C268D}"/>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204284792"/>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Data, 2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48808-B77B-7E67-E7EA-BCC945D4D51B}"/>
              </a:ext>
            </a:extLst>
          </p:cNvPr>
          <p:cNvSpPr>
            <a:spLocks noGrp="1"/>
          </p:cNvSpPr>
          <p:nvPr>
            <p:ph type="title" hasCustomPrompt="1"/>
          </p:nvPr>
        </p:nvSpPr>
        <p:spPr>
          <a:xfrm>
            <a:off x="287301" y="201168"/>
            <a:ext cx="2474591" cy="2667794"/>
          </a:xfrm>
        </p:spPr>
        <p:txBody>
          <a:bodyPr/>
          <a:lstStyle>
            <a:lvl1pPr>
              <a:lnSpc>
                <a:spcPct val="100000"/>
              </a:lnSpc>
              <a:defRPr sz="3225">
                <a:solidFill>
                  <a:schemeClr val="accent1"/>
                </a:solidFill>
              </a:defRPr>
            </a:lvl1pPr>
          </a:lstStyle>
          <a:p>
            <a:r>
              <a:rPr lang="en-US" dirty="0"/>
              <a:t>+000%</a:t>
            </a:r>
          </a:p>
        </p:txBody>
      </p:sp>
      <p:sp>
        <p:nvSpPr>
          <p:cNvPr id="5" name="Text Placeholder 4">
            <a:extLst>
              <a:ext uri="{FF2B5EF4-FFF2-40B4-BE49-F238E27FC236}">
                <a16:creationId xmlns:a16="http://schemas.microsoft.com/office/drawing/2014/main" id="{88378CF2-9CD6-2749-A489-08A4608D0BDA}"/>
              </a:ext>
            </a:extLst>
          </p:cNvPr>
          <p:cNvSpPr>
            <a:spLocks noGrp="1"/>
          </p:cNvSpPr>
          <p:nvPr>
            <p:ph type="body" sz="quarter" idx="11"/>
          </p:nvPr>
        </p:nvSpPr>
        <p:spPr>
          <a:xfrm>
            <a:off x="3333316" y="201168"/>
            <a:ext cx="5523781" cy="2667794"/>
          </a:xfrm>
        </p:spPr>
        <p:txBody>
          <a:bodyPr/>
          <a:lstStyle>
            <a:lvl1pPr>
              <a:lnSpc>
                <a:spcPct val="100000"/>
              </a:lnSpc>
              <a:spcBef>
                <a:spcPts val="0"/>
              </a:spcBef>
              <a:defRPr sz="3225">
                <a:solidFill>
                  <a:schemeClr val="tx1"/>
                </a:solidFill>
              </a:defRPr>
            </a:lvl1pPr>
            <a:lvl2pPr marL="294894" indent="-294894">
              <a:lnSpc>
                <a:spcPct val="100000"/>
              </a:lnSpc>
              <a:spcBef>
                <a:spcPts val="0"/>
              </a:spcBef>
              <a:defRPr sz="3225">
                <a:solidFill>
                  <a:schemeClr val="tx1"/>
                </a:solidFill>
              </a:defRPr>
            </a:lvl2pPr>
            <a:lvl3pPr marL="562356" indent="-294894">
              <a:lnSpc>
                <a:spcPct val="100000"/>
              </a:lnSpc>
              <a:spcBef>
                <a:spcPts val="0"/>
              </a:spcBef>
              <a:defRPr sz="3225">
                <a:solidFill>
                  <a:schemeClr val="tx1"/>
                </a:solidFill>
              </a:defRPr>
            </a:lvl3pPr>
            <a:lvl4pPr marL="857250" indent="-294894">
              <a:lnSpc>
                <a:spcPct val="100000"/>
              </a:lnSpc>
              <a:spcBef>
                <a:spcPts val="0"/>
              </a:spcBef>
              <a:defRPr sz="3225">
                <a:solidFill>
                  <a:schemeClr val="tx1"/>
                </a:solidFill>
              </a:defRPr>
            </a:lvl4pPr>
            <a:lvl5pPr>
              <a:lnSpc>
                <a:spcPct val="100000"/>
              </a:lnSpc>
              <a:spcBef>
                <a:spcPts val="0"/>
              </a:spcBef>
              <a:defRPr sz="3225">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0" name="Straight Connector 9" descr="Horizontal row divider">
            <a:extLst>
              <a:ext uri="{FF2B5EF4-FFF2-40B4-BE49-F238E27FC236}">
                <a16:creationId xmlns:a16="http://schemas.microsoft.com/office/drawing/2014/main" id="{3D81813D-DA09-FCA0-D570-1E2D428C59E9}"/>
              </a:ext>
            </a:extLst>
          </p:cNvPr>
          <p:cNvCxnSpPr/>
          <p:nvPr/>
        </p:nvCxnSpPr>
        <p:spPr bwMode="auto">
          <a:xfrm>
            <a:off x="284126"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A16C1F9D-1D2C-5BDA-E821-35CB4A8708F5}"/>
              </a:ext>
            </a:extLst>
          </p:cNvPr>
          <p:cNvSpPr>
            <a:spLocks noGrp="1"/>
          </p:cNvSpPr>
          <p:nvPr>
            <p:ph type="body" sz="quarter" idx="12" hasCustomPrompt="1"/>
          </p:nvPr>
        </p:nvSpPr>
        <p:spPr>
          <a:xfrm>
            <a:off x="287301" y="3238500"/>
            <a:ext cx="2474591" cy="2667000"/>
          </a:xfrm>
        </p:spPr>
        <p:txBody>
          <a:bodyPr/>
          <a:lstStyle>
            <a:lvl1pPr>
              <a:lnSpc>
                <a:spcPct val="100000"/>
              </a:lnSpc>
              <a:defRPr sz="3225">
                <a:solidFill>
                  <a:schemeClr val="accent1"/>
                </a:solidFill>
              </a:defRPr>
            </a:lvl1pPr>
            <a:lvl2pPr>
              <a:lnSpc>
                <a:spcPct val="100000"/>
              </a:lnSpc>
              <a:defRPr sz="3225">
                <a:solidFill>
                  <a:schemeClr val="accent1"/>
                </a:solidFill>
              </a:defRPr>
            </a:lvl2pPr>
            <a:lvl3pPr>
              <a:lnSpc>
                <a:spcPct val="100000"/>
              </a:lnSpc>
              <a:defRPr sz="3225">
                <a:solidFill>
                  <a:schemeClr val="accent1"/>
                </a:solidFill>
              </a:defRPr>
            </a:lvl3pPr>
            <a:lvl4pPr>
              <a:lnSpc>
                <a:spcPct val="100000"/>
              </a:lnSpc>
              <a:defRPr sz="3225">
                <a:solidFill>
                  <a:schemeClr val="accent1"/>
                </a:solidFill>
              </a:defRPr>
            </a:lvl4pPr>
            <a:lvl5pPr>
              <a:lnSpc>
                <a:spcPct val="100000"/>
              </a:lnSpc>
              <a:defRPr sz="3225">
                <a:solidFill>
                  <a:schemeClr val="accent1"/>
                </a:solidFill>
              </a:defRPr>
            </a:lvl5pPr>
          </a:lstStyle>
          <a:p>
            <a:pPr lvl="0"/>
            <a:r>
              <a:rPr lang="en-US" dirty="0"/>
              <a:t>+000M</a:t>
            </a:r>
          </a:p>
        </p:txBody>
      </p:sp>
      <p:sp>
        <p:nvSpPr>
          <p:cNvPr id="11" name="Text Placeholder 10">
            <a:extLst>
              <a:ext uri="{FF2B5EF4-FFF2-40B4-BE49-F238E27FC236}">
                <a16:creationId xmlns:a16="http://schemas.microsoft.com/office/drawing/2014/main" id="{2C97FE8A-75E3-6FC8-02DD-50E0A4C8C958}"/>
              </a:ext>
            </a:extLst>
          </p:cNvPr>
          <p:cNvSpPr>
            <a:spLocks noGrp="1"/>
          </p:cNvSpPr>
          <p:nvPr>
            <p:ph type="body" sz="quarter" idx="13"/>
          </p:nvPr>
        </p:nvSpPr>
        <p:spPr>
          <a:xfrm>
            <a:off x="3333316" y="3238500"/>
            <a:ext cx="5523781" cy="2667000"/>
          </a:xfrm>
        </p:spPr>
        <p:txBody>
          <a:bodyPr/>
          <a:lstStyle>
            <a:lvl1pPr>
              <a:lnSpc>
                <a:spcPct val="100000"/>
              </a:lnSpc>
              <a:spcBef>
                <a:spcPts val="0"/>
              </a:spcBef>
              <a:defRPr sz="3225">
                <a:solidFill>
                  <a:schemeClr val="tx1"/>
                </a:solidFill>
              </a:defRPr>
            </a:lvl1pPr>
            <a:lvl2pPr marL="294894" indent="-294894">
              <a:lnSpc>
                <a:spcPct val="100000"/>
              </a:lnSpc>
              <a:spcBef>
                <a:spcPts val="0"/>
              </a:spcBef>
              <a:defRPr sz="3225">
                <a:solidFill>
                  <a:schemeClr val="tx1"/>
                </a:solidFill>
              </a:defRPr>
            </a:lvl2pPr>
            <a:lvl3pPr marL="562356" indent="-294894">
              <a:lnSpc>
                <a:spcPct val="100000"/>
              </a:lnSpc>
              <a:spcBef>
                <a:spcPts val="0"/>
              </a:spcBef>
              <a:defRPr sz="3225">
                <a:solidFill>
                  <a:schemeClr val="tx1"/>
                </a:solidFill>
              </a:defRPr>
            </a:lvl3pPr>
            <a:lvl4pPr marL="857250" indent="-294894">
              <a:lnSpc>
                <a:spcPct val="100000"/>
              </a:lnSpc>
              <a:spcBef>
                <a:spcPts val="0"/>
              </a:spcBef>
              <a:defRPr sz="3225">
                <a:solidFill>
                  <a:schemeClr val="tx1"/>
                </a:solidFill>
              </a:defRPr>
            </a:lvl4pPr>
            <a:lvl5pPr>
              <a:lnSpc>
                <a:spcPct val="100000"/>
              </a:lnSpc>
              <a:spcBef>
                <a:spcPts val="0"/>
              </a:spcBef>
              <a:defRPr sz="3225">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0837D060-1DA4-2AC5-AC63-E1AFDD16370F}"/>
              </a:ext>
            </a:extLst>
          </p:cNvPr>
          <p:cNvSpPr>
            <a:spLocks noGrp="1"/>
          </p:cNvSpPr>
          <p:nvPr>
            <p:ph type="ftr" sz="quarter" idx="18"/>
          </p:nvPr>
        </p:nvSpPr>
        <p:spPr>
          <a:xfrm>
            <a:off x="284126" y="6402118"/>
            <a:ext cx="2477765" cy="190500"/>
          </a:xfrm>
        </p:spPr>
        <p:txBody>
          <a:bodyPr/>
          <a:lstStyle/>
          <a:p>
            <a:endParaRPr lang="en-US"/>
          </a:p>
        </p:txBody>
      </p:sp>
      <p:sp>
        <p:nvSpPr>
          <p:cNvPr id="6" name="Slide Number">
            <a:extLst>
              <a:ext uri="{FF2B5EF4-FFF2-40B4-BE49-F238E27FC236}">
                <a16:creationId xmlns:a16="http://schemas.microsoft.com/office/drawing/2014/main" id="{B3EE9E1A-5619-752E-836B-A127FD2C7D75}"/>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314894709"/>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Data, 3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7999" y="288036"/>
            <a:ext cx="2474591" cy="1429544"/>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05740"/>
            <a:ext cx="2475384" cy="1429544"/>
          </a:xfrm>
        </p:spPr>
        <p:txBody>
          <a:bodyPr/>
          <a:lstStyle>
            <a:lvl1pPr>
              <a:lnSpc>
                <a:spcPct val="90000"/>
              </a:lnSpc>
              <a:defRPr sz="4875">
                <a:solidFill>
                  <a:schemeClr val="accent1"/>
                </a:solidFill>
              </a:defRPr>
            </a:lvl1pPr>
            <a:lvl2pPr marL="0" indent="0">
              <a:buNone/>
              <a:defRPr/>
            </a:lvl2pPr>
          </a:lstStyle>
          <a:p>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6380919" y="288036"/>
            <a:ext cx="3809504" cy="1429544"/>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7" name="Straight Connector 16" descr="Horizontal row divider">
            <a:extLst>
              <a:ext uri="{FF2B5EF4-FFF2-40B4-BE49-F238E27FC236}">
                <a16:creationId xmlns:a16="http://schemas.microsoft.com/office/drawing/2014/main" id="{1103109C-6DA9-8F27-B4B1-EE276442E489}"/>
              </a:ext>
            </a:extLst>
          </p:cNvPr>
          <p:cNvCxnSpPr/>
          <p:nvPr/>
        </p:nvCxnSpPr>
        <p:spPr bwMode="auto">
          <a:xfrm>
            <a:off x="3333316" y="20002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3333316" y="2093977"/>
            <a:ext cx="2475384" cy="1428753"/>
          </a:xfrm>
        </p:spPr>
        <p:txBody>
          <a:bodyPr/>
          <a:lstStyle>
            <a:lvl1pPr>
              <a:lnSpc>
                <a:spcPct val="90000"/>
              </a:lnSpc>
              <a:defRPr sz="4875">
                <a:solidFill>
                  <a:schemeClr val="accent1"/>
                </a:solidFill>
              </a:defRPr>
            </a:lvl1pPr>
          </a:lstStyle>
          <a:p>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19" y="21907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5" name="Straight Connector 14" descr="Horizontal row divider">
            <a:extLst>
              <a:ext uri="{FF2B5EF4-FFF2-40B4-BE49-F238E27FC236}">
                <a16:creationId xmlns:a16="http://schemas.microsoft.com/office/drawing/2014/main" id="{687931BB-B3EF-829C-B354-B048514D5138}"/>
              </a:ext>
            </a:extLst>
          </p:cNvPr>
          <p:cNvCxnSpPr/>
          <p:nvPr/>
        </p:nvCxnSpPr>
        <p:spPr bwMode="auto">
          <a:xfrm>
            <a:off x="3333316" y="40957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3333318" y="4201669"/>
            <a:ext cx="2475383" cy="1428753"/>
          </a:xfrm>
        </p:spPr>
        <p:txBody>
          <a:bodyPr/>
          <a:lstStyle>
            <a:lvl1pPr>
              <a:lnSpc>
                <a:spcPct val="90000"/>
              </a:lnSpc>
              <a:defRPr sz="4875">
                <a:solidFill>
                  <a:schemeClr val="accent1"/>
                </a:solidFill>
              </a:defRPr>
            </a:lvl1pPr>
          </a:lstStyle>
          <a:p>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6380919" y="42862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600" b="0" i="0">
                <a:solidFill>
                  <a:schemeClr val="tx1"/>
                </a:solidFill>
                <a:latin typeface="IBM Plex Sans" panose="020B0503050203000203" pitchFamily="34" charset="0"/>
              </a:defRPr>
            </a:lvl1pPr>
            <a:lvl2pPr>
              <a:lnSpc>
                <a:spcPct val="120000"/>
              </a:lnSpc>
              <a:spcBef>
                <a:spcPts val="0"/>
              </a:spcBef>
              <a:defRPr sz="600" b="0" i="0">
                <a:solidFill>
                  <a:schemeClr val="tx1"/>
                </a:solidFill>
                <a:latin typeface="IBM Plex Sans" panose="020B0503050203000203" pitchFamily="34" charset="0"/>
              </a:defRPr>
            </a:lvl2pPr>
            <a:lvl3pPr>
              <a:lnSpc>
                <a:spcPct val="120000"/>
              </a:lnSpc>
              <a:spcBef>
                <a:spcPts val="0"/>
              </a:spcBef>
              <a:defRPr sz="600" b="0" i="0">
                <a:solidFill>
                  <a:schemeClr val="tx1"/>
                </a:solidFill>
                <a:latin typeface="IBM Plex Sans" panose="020B0503050203000203" pitchFamily="34" charset="0"/>
              </a:defRPr>
            </a:lvl3pPr>
            <a:lvl4pPr>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5C67502-D618-DC10-9CCC-905693ABB58E}"/>
              </a:ext>
            </a:extLst>
          </p:cNvPr>
          <p:cNvSpPr>
            <a:spLocks noGrp="1"/>
          </p:cNvSpPr>
          <p:nvPr>
            <p:ph type="ftr" sz="quarter" idx="18"/>
          </p:nvPr>
        </p:nvSpPr>
        <p:spPr>
          <a:xfrm>
            <a:off x="284126" y="6402118"/>
            <a:ext cx="2477765" cy="190500"/>
          </a:xfrm>
        </p:spPr>
        <p:txBody>
          <a:bodyPr/>
          <a:lstStyle/>
          <a:p>
            <a:endParaRPr lang="en-US"/>
          </a:p>
        </p:txBody>
      </p:sp>
      <p:sp>
        <p:nvSpPr>
          <p:cNvPr id="6" name="Slide Number">
            <a:extLst>
              <a:ext uri="{FF2B5EF4-FFF2-40B4-BE49-F238E27FC236}">
                <a16:creationId xmlns:a16="http://schemas.microsoft.com/office/drawing/2014/main" id="{022EFDDC-A614-EFF6-CE30-E60F4DB9F755}"/>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495430816"/>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3006193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ext, 4 columns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1C17B282-9F6A-839A-442D-69BC9DF3749A}"/>
              </a:ext>
            </a:extLst>
          </p:cNvPr>
          <p:cNvSpPr>
            <a:spLocks noGrp="1"/>
          </p:cNvSpPr>
          <p:nvPr>
            <p:ph type="body" sz="quarter" idx="11"/>
          </p:nvPr>
        </p:nvSpPr>
        <p:spPr>
          <a:xfrm>
            <a:off x="287999" y="1714500"/>
            <a:ext cx="2477765"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0" y="1714500"/>
            <a:ext cx="2476177"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3" y="1714500"/>
            <a:ext cx="2479352"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FBB77C83-5304-5E09-3590-D4337DA42A40}"/>
              </a:ext>
            </a:extLst>
          </p:cNvPr>
          <p:cNvSpPr>
            <a:spLocks noGrp="1"/>
          </p:cNvSpPr>
          <p:nvPr>
            <p:ph type="ftr" sz="quarter" idx="18"/>
          </p:nvPr>
        </p:nvSpPr>
        <p:spPr>
          <a:xfrm>
            <a:off x="284126" y="6402118"/>
            <a:ext cx="2477765" cy="190500"/>
          </a:xfrm>
        </p:spPr>
        <p:txBody>
          <a:bodyPr/>
          <a:lstStyle/>
          <a:p>
            <a:endParaRPr lang="en-US"/>
          </a:p>
        </p:txBody>
      </p:sp>
      <p:sp>
        <p:nvSpPr>
          <p:cNvPr id="6" name="Slide Number">
            <a:extLst>
              <a:ext uri="{FF2B5EF4-FFF2-40B4-BE49-F238E27FC236}">
                <a16:creationId xmlns:a16="http://schemas.microsoft.com/office/drawing/2014/main" id="{E78A9E4F-B41B-2A68-ED74-D619432AAB28}"/>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175621799"/>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ext, 4 columns, short divide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6">
            <a:extLst>
              <a:ext uri="{FF2B5EF4-FFF2-40B4-BE49-F238E27FC236}">
                <a16:creationId xmlns:a16="http://schemas.microsoft.com/office/drawing/2014/main" id="{1239EA8E-6B4C-405F-E7F6-ABB450E07109}"/>
              </a:ext>
            </a:extLst>
          </p:cNvPr>
          <p:cNvSpPr>
            <a:spLocks noGrp="1"/>
          </p:cNvSpPr>
          <p:nvPr>
            <p:ph type="body" sz="quarter" idx="19"/>
          </p:nvPr>
        </p:nvSpPr>
        <p:spPr>
          <a:xfrm>
            <a:off x="289681" y="1714500"/>
            <a:ext cx="2475384"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0" name="Straight Connector 19" descr="Vertical column divider">
            <a:extLst>
              <a:ext uri="{FF2B5EF4-FFF2-40B4-BE49-F238E27FC236}">
                <a16:creationId xmlns:a16="http://schemas.microsoft.com/office/drawing/2014/main" id="{ABAB2974-AD95-0BF2-C41A-265AEF03B4F7}"/>
              </a:ext>
            </a:extLst>
          </p:cNvPr>
          <p:cNvCxnSpPr>
            <a:cxnSpLocks/>
          </p:cNvCxnSpPr>
          <p:nvPr/>
        </p:nvCxnSpPr>
        <p:spPr bwMode="auto">
          <a:xfrm>
            <a:off x="3047603" y="1714500"/>
            <a:ext cx="0" cy="42862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1" name="Straight Connector 20" descr="Vertical column divider">
            <a:extLst>
              <a:ext uri="{FF2B5EF4-FFF2-40B4-BE49-F238E27FC236}">
                <a16:creationId xmlns:a16="http://schemas.microsoft.com/office/drawing/2014/main" id="{CDB8CB8D-C4DB-E357-4948-59CD6A18A9DC}"/>
              </a:ext>
            </a:extLst>
          </p:cNvPr>
          <p:cNvCxnSpPr/>
          <p:nvPr/>
        </p:nvCxnSpPr>
        <p:spPr bwMode="auto">
          <a:xfrm>
            <a:off x="6093683"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0"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2" name="Straight Connector 21" descr="Vertical column divider">
            <a:extLst>
              <a:ext uri="{FF2B5EF4-FFF2-40B4-BE49-F238E27FC236}">
                <a16:creationId xmlns:a16="http://schemas.microsoft.com/office/drawing/2014/main" id="{8B5887E5-28C4-AA99-EBD5-E34B88F46F25}"/>
              </a:ext>
            </a:extLst>
          </p:cNvPr>
          <p:cNvCxnSpPr/>
          <p:nvPr/>
        </p:nvCxnSpPr>
        <p:spPr bwMode="auto">
          <a:xfrm>
            <a:off x="9142809"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3" y="1714500"/>
            <a:ext cx="2479352"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69EE7B3-BC6A-6676-8FA2-607F9B08DA3D}"/>
              </a:ext>
            </a:extLst>
          </p:cNvPr>
          <p:cNvSpPr>
            <a:spLocks noGrp="1"/>
          </p:cNvSpPr>
          <p:nvPr>
            <p:ph type="ftr" sz="quarter" idx="18"/>
          </p:nvPr>
        </p:nvSpPr>
        <p:spPr>
          <a:xfrm>
            <a:off x="284126" y="6402118"/>
            <a:ext cx="2477765" cy="190500"/>
          </a:xfrm>
        </p:spPr>
        <p:txBody>
          <a:bodyPr/>
          <a:lstStyle/>
          <a:p>
            <a:endParaRPr lang="en-US"/>
          </a:p>
        </p:txBody>
      </p:sp>
      <p:sp>
        <p:nvSpPr>
          <p:cNvPr id="5" name="Slide Number">
            <a:extLst>
              <a:ext uri="{FF2B5EF4-FFF2-40B4-BE49-F238E27FC236}">
                <a16:creationId xmlns:a16="http://schemas.microsoft.com/office/drawing/2014/main" id="{DB52D7E1-3828-A1B9-9239-637B1E2A5431}"/>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210451306"/>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ext, 4 columns, dividers, headline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cxnSp>
        <p:nvCxnSpPr>
          <p:cNvPr id="14" name="Straight Connector 13" descr="Vertical column divider">
            <a:extLst>
              <a:ext uri="{FF2B5EF4-FFF2-40B4-BE49-F238E27FC236}">
                <a16:creationId xmlns:a16="http://schemas.microsoft.com/office/drawing/2014/main" id="{C6EB28FF-C21F-A83D-2D19-2242B76C6B09}"/>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3D7A0E74-695D-C6F5-07CD-01209D58A70A}"/>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20" y="288036"/>
            <a:ext cx="2476177"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0" y="1714500"/>
            <a:ext cx="2476177"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19E1AC9A-B000-435B-E4BC-54B09FB7957C}"/>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8036"/>
            <a:ext cx="2479352"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3" y="1714500"/>
            <a:ext cx="2479352"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E3F3A850-F28F-F30E-5505-EA11791B052B}"/>
              </a:ext>
            </a:extLst>
          </p:cNvPr>
          <p:cNvSpPr>
            <a:spLocks noGrp="1"/>
          </p:cNvSpPr>
          <p:nvPr>
            <p:ph type="ftr" sz="quarter" idx="18"/>
          </p:nvPr>
        </p:nvSpPr>
        <p:spPr>
          <a:xfrm>
            <a:off x="284126" y="6402118"/>
            <a:ext cx="2477765" cy="190500"/>
          </a:xfrm>
        </p:spPr>
        <p:txBody>
          <a:bodyPr/>
          <a:lstStyle/>
          <a:p>
            <a:endParaRPr lang="en-US"/>
          </a:p>
        </p:txBody>
      </p:sp>
      <p:sp>
        <p:nvSpPr>
          <p:cNvPr id="5" name="Slide Number">
            <a:extLst>
              <a:ext uri="{FF2B5EF4-FFF2-40B4-BE49-F238E27FC236}">
                <a16:creationId xmlns:a16="http://schemas.microsoft.com/office/drawing/2014/main" id="{B96005D4-0874-989F-217D-8A2592F81D57}"/>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052742623"/>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ext, 4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34332-B5B5-4358-3C72-8B35F374A887}"/>
              </a:ext>
            </a:extLst>
          </p:cNvPr>
          <p:cNvSpPr>
            <a:spLocks noGrp="1"/>
          </p:cNvSpPr>
          <p:nvPr>
            <p:ph type="title"/>
          </p:nvPr>
        </p:nvSpPr>
        <p:spPr>
          <a:xfrm>
            <a:off x="287999" y="288036"/>
            <a:ext cx="2474591" cy="1048544"/>
          </a:xfrm>
        </p:spPr>
        <p:txBody>
          <a:bodyPr/>
          <a:lstStyle>
            <a:lvl1pPr>
              <a:lnSpc>
                <a:spcPct val="110000"/>
              </a:lnSpc>
              <a:defRPr sz="9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A59C4772-2960-241E-274D-18A4B5568DAB}"/>
              </a:ext>
            </a:extLst>
          </p:cNvPr>
          <p:cNvSpPr>
            <a:spLocks noGrp="1"/>
          </p:cNvSpPr>
          <p:nvPr>
            <p:ph type="body" sz="quarter" idx="11"/>
          </p:nvPr>
        </p:nvSpPr>
        <p:spPr>
          <a:xfrm>
            <a:off x="287999" y="1714500"/>
            <a:ext cx="2477765" cy="2000250"/>
          </a:xfrm>
        </p:spPr>
        <p:txBody>
          <a:bodyPr/>
          <a:lstStyle>
            <a:lvl1pPr>
              <a:lnSpc>
                <a:spcPct val="100000"/>
              </a:lnSpc>
              <a:spcBef>
                <a:spcPts val="0"/>
              </a:spcBef>
              <a:defRPr sz="1350">
                <a:solidFill>
                  <a:schemeClr val="tx1"/>
                </a:solidFill>
              </a:defRPr>
            </a:lvl1pPr>
          </a:lstStyle>
          <a:p>
            <a:pPr lvl="0"/>
            <a:r>
              <a:rPr lang="en-US"/>
              <a:t>Click to edit Master text styles</a:t>
            </a:r>
          </a:p>
        </p:txBody>
      </p:sp>
      <p:cxnSp>
        <p:nvCxnSpPr>
          <p:cNvPr id="17" name="Straight Connector 16" descr="Vertical column divider">
            <a:extLst>
              <a:ext uri="{FF2B5EF4-FFF2-40B4-BE49-F238E27FC236}">
                <a16:creationId xmlns:a16="http://schemas.microsoft.com/office/drawing/2014/main" id="{4D695107-5427-4D2D-F88F-89BA74127CBF}"/>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4" name="Picture Placeholder 13" descr="Place pictogram here">
            <a:extLst>
              <a:ext uri="{FF2B5EF4-FFF2-40B4-BE49-F238E27FC236}">
                <a16:creationId xmlns:a16="http://schemas.microsoft.com/office/drawing/2014/main" id="{637C5D5A-A533-DB2D-8BBE-C9DAA013CA01}"/>
              </a:ext>
            </a:extLst>
          </p:cNvPr>
          <p:cNvSpPr>
            <a:spLocks noGrp="1"/>
          </p:cNvSpPr>
          <p:nvPr>
            <p:ph type="pic" sz="quarter" idx="15" hasCustomPrompt="1"/>
          </p:nvPr>
        </p:nvSpPr>
        <p:spPr>
          <a:xfrm>
            <a:off x="3333316" y="288036"/>
            <a:ext cx="607997" cy="608076"/>
          </a:xfrm>
        </p:spPr>
        <p:txBody>
          <a:bodyPr anchor="ctr"/>
          <a:lstStyle>
            <a:lvl1pPr algn="ctr">
              <a:defRPr sz="600">
                <a:solidFill>
                  <a:schemeClr val="tx1"/>
                </a:solidFill>
              </a:defRPr>
            </a:lvl1pPr>
          </a:lstStyle>
          <a:p>
            <a:r>
              <a:rPr lang="en-US"/>
              <a:t>Pictogram</a:t>
            </a:r>
          </a:p>
        </p:txBody>
      </p:sp>
      <p:sp>
        <p:nvSpPr>
          <p:cNvPr id="10" name="Text Placeholder 9">
            <a:extLst>
              <a:ext uri="{FF2B5EF4-FFF2-40B4-BE49-F238E27FC236}">
                <a16:creationId xmlns:a16="http://schemas.microsoft.com/office/drawing/2014/main" id="{627CF39F-F0FC-7815-2582-A13E0599BC21}"/>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43B07B4A-5DB5-8126-EA79-502787053E82}"/>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3" descr="Place pictogram here">
            <a:extLst>
              <a:ext uri="{FF2B5EF4-FFF2-40B4-BE49-F238E27FC236}">
                <a16:creationId xmlns:a16="http://schemas.microsoft.com/office/drawing/2014/main" id="{81413BEF-DDD1-548F-409B-224DE030B67E}"/>
              </a:ext>
            </a:extLst>
          </p:cNvPr>
          <p:cNvSpPr>
            <a:spLocks noGrp="1"/>
          </p:cNvSpPr>
          <p:nvPr>
            <p:ph type="pic" sz="quarter" idx="16" hasCustomPrompt="1"/>
          </p:nvPr>
        </p:nvSpPr>
        <p:spPr>
          <a:xfrm>
            <a:off x="6387344" y="288036"/>
            <a:ext cx="607997" cy="608076"/>
          </a:xfrm>
        </p:spPr>
        <p:txBody>
          <a:bodyPr anchor="ctr"/>
          <a:lstStyle>
            <a:lvl1pPr algn="ctr">
              <a:defRPr sz="600">
                <a:solidFill>
                  <a:schemeClr val="tx1"/>
                </a:solidFill>
              </a:defRPr>
            </a:lvl1pPr>
          </a:lstStyle>
          <a:p>
            <a:r>
              <a:rPr lang="en-US"/>
              <a:t>Pictogram</a:t>
            </a:r>
          </a:p>
        </p:txBody>
      </p:sp>
      <p:sp>
        <p:nvSpPr>
          <p:cNvPr id="11" name="Text Placeholder 9">
            <a:extLst>
              <a:ext uri="{FF2B5EF4-FFF2-40B4-BE49-F238E27FC236}">
                <a16:creationId xmlns:a16="http://schemas.microsoft.com/office/drawing/2014/main" id="{68C92137-8AC3-46D8-C9A2-F6F058938BEF}"/>
              </a:ext>
            </a:extLst>
          </p:cNvPr>
          <p:cNvSpPr>
            <a:spLocks noGrp="1"/>
          </p:cNvSpPr>
          <p:nvPr>
            <p:ph type="body" sz="quarter" idx="13"/>
          </p:nvPr>
        </p:nvSpPr>
        <p:spPr>
          <a:xfrm>
            <a:off x="6383184" y="1714500"/>
            <a:ext cx="2470739" cy="428625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4D829559-0A72-8826-E06A-C6CCD39750A4}"/>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3" descr="Place pictogram here">
            <a:extLst>
              <a:ext uri="{FF2B5EF4-FFF2-40B4-BE49-F238E27FC236}">
                <a16:creationId xmlns:a16="http://schemas.microsoft.com/office/drawing/2014/main" id="{B37C3DBB-1177-5FC6-7F7F-E6C5931C9620}"/>
              </a:ext>
            </a:extLst>
          </p:cNvPr>
          <p:cNvSpPr>
            <a:spLocks noGrp="1"/>
          </p:cNvSpPr>
          <p:nvPr>
            <p:ph type="pic" sz="quarter" idx="17" hasCustomPrompt="1"/>
          </p:nvPr>
        </p:nvSpPr>
        <p:spPr>
          <a:xfrm>
            <a:off x="9428523" y="288036"/>
            <a:ext cx="607997" cy="608076"/>
          </a:xfrm>
        </p:spPr>
        <p:txBody>
          <a:bodyPr anchor="ctr"/>
          <a:lstStyle>
            <a:lvl1pPr algn="ctr">
              <a:defRPr sz="600">
                <a:solidFill>
                  <a:schemeClr val="tx1"/>
                </a:solidFill>
              </a:defRPr>
            </a:lvl1pPr>
          </a:lstStyle>
          <a:p>
            <a:r>
              <a:rPr lang="en-US"/>
              <a:t>Pictogram</a:t>
            </a:r>
          </a:p>
        </p:txBody>
      </p:sp>
      <p:sp>
        <p:nvSpPr>
          <p:cNvPr id="12" name="Text Placeholder 9">
            <a:extLst>
              <a:ext uri="{FF2B5EF4-FFF2-40B4-BE49-F238E27FC236}">
                <a16:creationId xmlns:a16="http://schemas.microsoft.com/office/drawing/2014/main" id="{AC380211-AA5F-2F8D-309F-DC766DF1EF52}"/>
              </a:ext>
            </a:extLst>
          </p:cNvPr>
          <p:cNvSpPr>
            <a:spLocks noGrp="1"/>
          </p:cNvSpPr>
          <p:nvPr>
            <p:ph type="body" sz="quarter" idx="14"/>
          </p:nvPr>
        </p:nvSpPr>
        <p:spPr>
          <a:xfrm>
            <a:off x="9428524" y="1714500"/>
            <a:ext cx="2476177" cy="428625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ACE782CF-665F-3C56-698C-16112EB19B2F}"/>
              </a:ext>
            </a:extLst>
          </p:cNvPr>
          <p:cNvSpPr>
            <a:spLocks noGrp="1"/>
          </p:cNvSpPr>
          <p:nvPr>
            <p:ph type="ftr" sz="quarter" idx="18"/>
          </p:nvPr>
        </p:nvSpPr>
        <p:spPr/>
        <p:txBody>
          <a:bodyPr/>
          <a:lstStyle/>
          <a:p>
            <a:endParaRPr lang="en-US"/>
          </a:p>
        </p:txBody>
      </p:sp>
      <p:sp>
        <p:nvSpPr>
          <p:cNvPr id="6" name="Slide Number">
            <a:extLst>
              <a:ext uri="{FF2B5EF4-FFF2-40B4-BE49-F238E27FC236}">
                <a16:creationId xmlns:a16="http://schemas.microsoft.com/office/drawing/2014/main" id="{D2A45AB7-102C-FBDF-94FD-99783B6A5A18}"/>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147484773"/>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ext, 1 wide colum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192024"/>
            <a:ext cx="2474591" cy="570706"/>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2555" y="192024"/>
            <a:ext cx="2477765" cy="570706"/>
          </a:xfrm>
        </p:spPr>
        <p:txBody>
          <a:bodyPr/>
          <a:lstStyle>
            <a:lvl1pPr>
              <a:lnSpc>
                <a:spcPct val="100000"/>
              </a:lnSpc>
              <a:spcBef>
                <a:spcPts val="0"/>
              </a:spcBef>
              <a:defRPr sz="2400">
                <a:solidFill>
                  <a:schemeClr val="tx2"/>
                </a:solidFill>
              </a:defRPr>
            </a:lvl1pPr>
            <a:lvl2pPr>
              <a:spcBef>
                <a:spcPts val="0"/>
              </a:spcBef>
              <a:defRPr sz="1050"/>
            </a:lvl2pPr>
            <a:lvl3pPr>
              <a:spcBef>
                <a:spcPts val="0"/>
              </a:spcBef>
              <a:defRPr sz="1050"/>
            </a:lvl3pPr>
            <a:lvl4pPr>
              <a:spcBef>
                <a:spcPts val="0"/>
              </a:spcBef>
              <a:defRPr sz="1050"/>
            </a:lvl4pPr>
            <a:lvl5pPr>
              <a:spcBef>
                <a:spcPts val="0"/>
              </a:spcBef>
              <a:defRPr sz="105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50" b="0" i="0">
                <a:solidFill>
                  <a:schemeClr val="tx1"/>
                </a:solidFill>
                <a:latin typeface="IBM Plex Sans Light" panose="020B0403050203000203" pitchFamily="34" charset="0"/>
              </a:defRPr>
            </a:lvl1pPr>
            <a:lvl2pPr marL="96012" indent="-96012">
              <a:spcBef>
                <a:spcPts val="0"/>
              </a:spcBef>
              <a:defRPr sz="1050" b="0" i="0">
                <a:solidFill>
                  <a:schemeClr val="tx1"/>
                </a:solidFill>
                <a:latin typeface="IBM Plex Sans Light" panose="020B0403050203000203" pitchFamily="34" charset="0"/>
              </a:defRPr>
            </a:lvl2pPr>
            <a:lvl3pPr marL="192024" indent="-96012">
              <a:spcBef>
                <a:spcPts val="0"/>
              </a:spcBef>
              <a:defRPr sz="1050" b="0" i="0">
                <a:solidFill>
                  <a:schemeClr val="tx1"/>
                </a:solidFill>
                <a:latin typeface="IBM Plex Sans Light" panose="020B0403050203000203" pitchFamily="34" charset="0"/>
              </a:defRPr>
            </a:lvl3pPr>
            <a:lvl4pPr marL="288036" indent="-96012">
              <a:spcBef>
                <a:spcPts val="0"/>
              </a:spcBef>
              <a:defRPr sz="1050" b="0" i="0">
                <a:solidFill>
                  <a:schemeClr val="tx1"/>
                </a:solidFill>
                <a:latin typeface="IBM Plex Sans Light" panose="020B0403050203000203" pitchFamily="34" charset="0"/>
              </a:defRPr>
            </a:lvl4pPr>
            <a:lvl5pPr>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0" y="1714500"/>
            <a:ext cx="5047593" cy="4286250"/>
          </a:xfrm>
        </p:spPr>
        <p:txBody>
          <a:bodyPr/>
          <a:lstStyle>
            <a:lvl1pPr>
              <a:spcBef>
                <a:spcPts val="0"/>
              </a:spcBef>
              <a:defRPr sz="1050" b="0" i="0">
                <a:solidFill>
                  <a:schemeClr val="tx1"/>
                </a:solidFill>
                <a:latin typeface="IBM Plex Sans Light" panose="020B0403050203000203" pitchFamily="34" charset="0"/>
              </a:defRPr>
            </a:lvl1pPr>
            <a:lvl2pPr marL="96012" indent="-96012">
              <a:spcBef>
                <a:spcPts val="0"/>
              </a:spcBef>
              <a:defRPr sz="1050" b="0" i="0">
                <a:solidFill>
                  <a:schemeClr val="tx1"/>
                </a:solidFill>
                <a:latin typeface="IBM Plex Sans Light" panose="020B0403050203000203" pitchFamily="34" charset="0"/>
              </a:defRPr>
            </a:lvl2pPr>
            <a:lvl3pPr marL="192024" indent="-96012">
              <a:spcBef>
                <a:spcPts val="0"/>
              </a:spcBef>
              <a:defRPr sz="1050" b="0" i="0">
                <a:solidFill>
                  <a:schemeClr val="tx1"/>
                </a:solidFill>
                <a:latin typeface="IBM Plex Sans Light" panose="020B0403050203000203" pitchFamily="34" charset="0"/>
              </a:defRPr>
            </a:lvl3pPr>
            <a:lvl4pPr marL="288036" indent="-96012">
              <a:spcBef>
                <a:spcPts val="0"/>
              </a:spcBef>
              <a:defRPr sz="1050" b="0" i="0">
                <a:solidFill>
                  <a:schemeClr val="tx1"/>
                </a:solidFill>
                <a:latin typeface="IBM Plex Sans Light" panose="020B0403050203000203" pitchFamily="34" charset="0"/>
              </a:defRPr>
            </a:lvl4pPr>
            <a:lvl5pPr>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03B922-FA59-5165-48BF-0B57DFD66348}"/>
              </a:ext>
            </a:extLst>
          </p:cNvPr>
          <p:cNvSpPr>
            <a:spLocks noGrp="1"/>
          </p:cNvSpPr>
          <p:nvPr>
            <p:ph type="ftr" sz="quarter" idx="16"/>
          </p:nvPr>
        </p:nvSpPr>
        <p:spPr/>
        <p:txBody>
          <a:bodyPr/>
          <a:lstStyle/>
          <a:p>
            <a:endParaRPr lang="en-US"/>
          </a:p>
        </p:txBody>
      </p:sp>
      <p:sp>
        <p:nvSpPr>
          <p:cNvPr id="5" name="Slide Number">
            <a:extLst>
              <a:ext uri="{FF2B5EF4-FFF2-40B4-BE49-F238E27FC236}">
                <a16:creationId xmlns:a16="http://schemas.microsoft.com/office/drawing/2014/main" id="{5C3B405E-94D1-4A09-C6BF-A66D9CBEF63D}"/>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965507250"/>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ext, 2 wide colum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46C39-902F-3DA0-AAF4-319DA8AE384D}"/>
              </a:ext>
            </a:extLst>
          </p:cNvPr>
          <p:cNvSpPr>
            <a:spLocks noGrp="1"/>
          </p:cNvSpPr>
          <p:nvPr>
            <p:ph type="title"/>
          </p:nvPr>
        </p:nvSpPr>
        <p:spPr>
          <a:xfrm>
            <a:off x="287999" y="288036"/>
            <a:ext cx="3711980" cy="953294"/>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DABBA43D-8D00-4EDB-B803-D1EEE6CE2CB5}"/>
              </a:ext>
            </a:extLst>
          </p:cNvPr>
          <p:cNvSpPr>
            <a:spLocks noGrp="1"/>
          </p:cNvSpPr>
          <p:nvPr>
            <p:ph type="body" sz="quarter" idx="11"/>
          </p:nvPr>
        </p:nvSpPr>
        <p:spPr>
          <a:xfrm>
            <a:off x="287999" y="1714500"/>
            <a:ext cx="5049180"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D32DCE7C-29C5-BC86-B154-7DD0C4F0553A}"/>
              </a:ext>
            </a:extLst>
          </p:cNvPr>
          <p:cNvSpPr>
            <a:spLocks noGrp="1"/>
          </p:cNvSpPr>
          <p:nvPr>
            <p:ph type="body" sz="quarter" idx="12"/>
          </p:nvPr>
        </p:nvSpPr>
        <p:spPr>
          <a:xfrm>
            <a:off x="6380920" y="1714500"/>
            <a:ext cx="5047593"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91A0F4B3-D63C-0D8F-2804-F97776F90E4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38EC09FB-402F-F3CE-E1D2-51583F1BCCFA}"/>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131523804"/>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ext, 2 column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8000" y="192024"/>
            <a:ext cx="5522193"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20" y="288036"/>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4" y="288036"/>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C7A51FE3-0F54-1487-47B4-164B5B802CA1}"/>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892021068"/>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ext, 2 column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7999" y="288036"/>
            <a:ext cx="2476177" cy="2286794"/>
          </a:xfrm>
        </p:spPr>
        <p:txBody>
          <a:bodyPr/>
          <a:lstStyle>
            <a:lvl1pPr>
              <a:lnSpc>
                <a:spcPct val="100000"/>
              </a:lnSpc>
              <a:defRPr sz="135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20" y="284957"/>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4" y="284957"/>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745FF4F8-7F82-E9C2-8046-C791019E1694}"/>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251372432"/>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2 columns, divider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7999" y="192024"/>
            <a:ext cx="5519020"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20" y="288036"/>
            <a:ext cx="2476177"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20"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3" y="288036"/>
            <a:ext cx="2479352"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0110"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9BFC0CA6-CE6F-D94C-2967-FBF2240020C4}"/>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508488784"/>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2 columns, divider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7999" y="288036"/>
            <a:ext cx="2474591" cy="2286794"/>
          </a:xfrm>
        </p:spPr>
        <p:txBody>
          <a:bodyPr rIns="0"/>
          <a:lstStyle>
            <a:lvl1pPr>
              <a:lnSpc>
                <a:spcPct val="100000"/>
              </a:lnSpc>
              <a:defRPr sz="1050">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20" y="288036"/>
            <a:ext cx="2476177"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20"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3" y="288036"/>
            <a:ext cx="2479352"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1698"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8CF1D655-1791-BEF3-D8AA-E589057E73AC}"/>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088181359"/>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0651" y="776288"/>
            <a:ext cx="5869516" cy="5621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3368" y="776288"/>
            <a:ext cx="5871633" cy="5621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18884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ext, 2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192025"/>
            <a:ext cx="2474591" cy="570707"/>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4142" y="192024"/>
            <a:ext cx="2477765" cy="570706"/>
          </a:xfrm>
        </p:spPr>
        <p:txBody>
          <a:bodyPr/>
          <a:lstStyle>
            <a:lvl1pPr>
              <a:lnSpc>
                <a:spcPct val="100000"/>
              </a:lnSpc>
              <a:spcBef>
                <a:spcPts val="0"/>
              </a:spcBef>
              <a:defRPr sz="2400">
                <a:solidFill>
                  <a:schemeClr val="tx2"/>
                </a:solidFill>
              </a:defRPr>
            </a:lvl1pPr>
            <a:lvl2pPr>
              <a:lnSpc>
                <a:spcPct val="90000"/>
              </a:lnSpc>
              <a:spcBef>
                <a:spcPts val="0"/>
              </a:spcBef>
              <a:defRPr sz="1050"/>
            </a:lvl2pPr>
            <a:lvl3pPr>
              <a:lnSpc>
                <a:spcPct val="90000"/>
              </a:lnSpc>
              <a:spcBef>
                <a:spcPts val="0"/>
              </a:spcBef>
              <a:defRPr sz="1050"/>
            </a:lvl3pPr>
            <a:lvl4pPr>
              <a:lnSpc>
                <a:spcPct val="90000"/>
              </a:lnSpc>
              <a:spcBef>
                <a:spcPts val="0"/>
              </a:spcBef>
              <a:defRPr sz="1050"/>
            </a:lvl4pPr>
            <a:lvl5pPr>
              <a:lnSpc>
                <a:spcPct val="90000"/>
              </a:lnSpc>
              <a:spcBef>
                <a:spcPts val="0"/>
              </a:spcBef>
              <a:defRPr sz="105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50" b="0" i="0">
                <a:solidFill>
                  <a:schemeClr val="tx1"/>
                </a:solidFill>
                <a:latin typeface="IBM Plex Sans Light" panose="020B0403050203000203" pitchFamily="34" charset="0"/>
              </a:defRPr>
            </a:lvl1pPr>
            <a:lvl2pPr marL="96012" indent="-96012">
              <a:spcBef>
                <a:spcPts val="0"/>
              </a:spcBef>
              <a:defRPr sz="1050" b="0" i="0">
                <a:solidFill>
                  <a:schemeClr val="tx1"/>
                </a:solidFill>
                <a:latin typeface="IBM Plex Sans Light" panose="020B0403050203000203" pitchFamily="34" charset="0"/>
              </a:defRPr>
            </a:lvl2pPr>
            <a:lvl3pPr marL="192024" indent="-96012">
              <a:spcBef>
                <a:spcPts val="0"/>
              </a:spcBef>
              <a:defRPr sz="1050" b="0" i="0">
                <a:solidFill>
                  <a:schemeClr val="tx1"/>
                </a:solidFill>
                <a:latin typeface="IBM Plex Sans Light" panose="020B0403050203000203" pitchFamily="34" charset="0"/>
              </a:defRPr>
            </a:lvl3pPr>
            <a:lvl4pPr marL="288036" indent="-96012">
              <a:spcBef>
                <a:spcPts val="0"/>
              </a:spcBef>
              <a:defRPr sz="1050" b="0" i="0">
                <a:solidFill>
                  <a:schemeClr val="tx1"/>
                </a:solidFill>
                <a:latin typeface="IBM Plex Sans Light" panose="020B0403050203000203" pitchFamily="34" charset="0"/>
              </a:defRPr>
            </a:lvl4pPr>
            <a:lvl5pPr>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3" name="Straight Connector 12" descr="Vertical column divider">
            <a:extLst>
              <a:ext uri="{FF2B5EF4-FFF2-40B4-BE49-F238E27FC236}">
                <a16:creationId xmlns:a16="http://schemas.microsoft.com/office/drawing/2014/main" id="{202744BD-C7A4-D538-2E19-AA279C025A21}"/>
              </a:ext>
            </a:extLst>
          </p:cNvPr>
          <p:cNvCxnSpPr/>
          <p:nvPr/>
        </p:nvCxnSpPr>
        <p:spPr bwMode="auto">
          <a:xfrm>
            <a:off x="609368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 name="Picture Placeholder 4" descr="Place pictogram here">
            <a:extLst>
              <a:ext uri="{FF2B5EF4-FFF2-40B4-BE49-F238E27FC236}">
                <a16:creationId xmlns:a16="http://schemas.microsoft.com/office/drawing/2014/main" id="{4E8FFEFF-CCD0-A436-418A-5FB8624CCC89}"/>
              </a:ext>
            </a:extLst>
          </p:cNvPr>
          <p:cNvSpPr>
            <a:spLocks noGrp="1" noChangeAspect="1"/>
          </p:cNvSpPr>
          <p:nvPr>
            <p:ph type="pic" sz="quarter" idx="16" hasCustomPrompt="1"/>
          </p:nvPr>
        </p:nvSpPr>
        <p:spPr>
          <a:xfrm>
            <a:off x="6380919" y="288037"/>
            <a:ext cx="607997" cy="607231"/>
          </a:xfrm>
        </p:spPr>
        <p:txBody>
          <a:bodyPr anchor="ctr"/>
          <a:lstStyle>
            <a:lvl1pPr algn="ctr">
              <a:defRPr sz="600">
                <a:solidFill>
                  <a:schemeClr val="tx1"/>
                </a:solidFill>
              </a:defRPr>
            </a:lvl1pPr>
          </a:lstStyle>
          <a:p>
            <a:r>
              <a:rPr lang="en-US"/>
              <a:t>Pictogram</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2989" y="1714500"/>
            <a:ext cx="2476177"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ADCE883F-3781-7F7E-8236-8BB5CEBAD77C}"/>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Picture Placeholder 11" descr="Place pictogram here">
            <a:extLst>
              <a:ext uri="{FF2B5EF4-FFF2-40B4-BE49-F238E27FC236}">
                <a16:creationId xmlns:a16="http://schemas.microsoft.com/office/drawing/2014/main" id="{484E55D7-CBB2-992D-3E77-5CB7B7CADA9C}"/>
              </a:ext>
            </a:extLst>
          </p:cNvPr>
          <p:cNvSpPr>
            <a:spLocks noGrp="1" noChangeAspect="1"/>
          </p:cNvSpPr>
          <p:nvPr>
            <p:ph type="pic" sz="quarter" idx="17" hasCustomPrompt="1"/>
          </p:nvPr>
        </p:nvSpPr>
        <p:spPr>
          <a:xfrm>
            <a:off x="9428523" y="288036"/>
            <a:ext cx="608843" cy="608076"/>
          </a:xfrm>
        </p:spPr>
        <p:txBody>
          <a:bodyPr anchor="ctr"/>
          <a:lstStyle>
            <a:lvl1pPr algn="ctr">
              <a:defRPr sz="600">
                <a:solidFill>
                  <a:schemeClr val="tx1"/>
                </a:solidFill>
              </a:defRPr>
            </a:lvl1pPr>
          </a:lstStyle>
          <a:p>
            <a:r>
              <a:rPr lang="en-US"/>
              <a:t>Pictogram</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30591" y="1714500"/>
            <a:ext cx="2479352"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7B96A2B-2DD4-AEBB-75C4-9215E33D2664}"/>
              </a:ext>
            </a:extLst>
          </p:cNvPr>
          <p:cNvSpPr>
            <a:spLocks noGrp="1"/>
          </p:cNvSpPr>
          <p:nvPr>
            <p:ph type="ftr" sz="quarter" idx="18"/>
          </p:nvPr>
        </p:nvSpPr>
        <p:spPr/>
        <p:txBody>
          <a:bodyPr/>
          <a:lstStyle/>
          <a:p>
            <a:endParaRPr lang="en-US"/>
          </a:p>
        </p:txBody>
      </p:sp>
      <p:sp>
        <p:nvSpPr>
          <p:cNvPr id="8" name="Slide Number">
            <a:extLst>
              <a:ext uri="{FF2B5EF4-FFF2-40B4-BE49-F238E27FC236}">
                <a16:creationId xmlns:a16="http://schemas.microsoft.com/office/drawing/2014/main" id="{FE28AB83-26B6-464D-000B-077BBC188616}"/>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794742207"/>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oxes, 4 stacked wide, pictograms">
    <p:bg>
      <p:bgPr>
        <a:solidFill>
          <a:schemeClr val="bg1"/>
        </a:solidFill>
        <a:effectLst/>
      </p:bgPr>
    </p:bg>
    <p:spTree>
      <p:nvGrpSpPr>
        <p:cNvPr id="1" name=""/>
        <p:cNvGrpSpPr/>
        <p:nvPr/>
      </p:nvGrpSpPr>
      <p:grpSpPr>
        <a:xfrm>
          <a:off x="0" y="0"/>
          <a:ext cx="0" cy="0"/>
          <a:chOff x="0" y="0"/>
          <a:chExt cx="0" cy="0"/>
        </a:xfrm>
      </p:grpSpPr>
      <p:sp>
        <p:nvSpPr>
          <p:cNvPr id="13" name="Picture Placeholder 12" descr="Place pictogram here">
            <a:extLst>
              <a:ext uri="{FF2B5EF4-FFF2-40B4-BE49-F238E27FC236}">
                <a16:creationId xmlns:a16="http://schemas.microsoft.com/office/drawing/2014/main" id="{30AB5158-BCB8-39EE-DA85-F2CD01699FBB}"/>
              </a:ext>
            </a:extLst>
          </p:cNvPr>
          <p:cNvSpPr>
            <a:spLocks noGrp="1"/>
          </p:cNvSpPr>
          <p:nvPr>
            <p:ph type="pic" sz="quarter" idx="15" hasCustomPrompt="1"/>
          </p:nvPr>
        </p:nvSpPr>
        <p:spPr>
          <a:xfrm>
            <a:off x="287999" y="288036"/>
            <a:ext cx="607997" cy="608076"/>
          </a:xfrm>
        </p:spPr>
        <p:txBody>
          <a:bodyPr anchor="ctr"/>
          <a:lstStyle>
            <a:lvl1pPr algn="ctr">
              <a:defRPr sz="600"/>
            </a:lvl1pPr>
          </a:lstStyle>
          <a:p>
            <a:r>
              <a:rPr lang="en-US"/>
              <a:t>Pictogram</a:t>
            </a:r>
          </a:p>
        </p:txBody>
      </p:sp>
      <p:sp>
        <p:nvSpPr>
          <p:cNvPr id="5" name="Text Placeholder 4">
            <a:extLst>
              <a:ext uri="{FF2B5EF4-FFF2-40B4-BE49-F238E27FC236}">
                <a16:creationId xmlns:a16="http://schemas.microsoft.com/office/drawing/2014/main" id="{931099CB-CB87-D5D5-506D-4B49C08161D3}"/>
              </a:ext>
            </a:extLst>
          </p:cNvPr>
          <p:cNvSpPr>
            <a:spLocks noGrp="1"/>
          </p:cNvSpPr>
          <p:nvPr>
            <p:ph type="body" sz="quarter" idx="11"/>
          </p:nvPr>
        </p:nvSpPr>
        <p:spPr>
          <a:xfrm>
            <a:off x="287999" y="1239012"/>
            <a:ext cx="3334903"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00A530A6-2F26-DA70-D0D9-6DD90453CEC1}"/>
              </a:ext>
              <a:ext uri="{C183D7F6-B498-43B3-948B-1728B52AA6E4}">
                <adec:decorative xmlns:adec="http://schemas.microsoft.com/office/drawing/2017/decorative" val="0"/>
              </a:ext>
            </a:extLst>
          </p:cNvPr>
          <p:cNvCxnSpPr/>
          <p:nvPr/>
        </p:nvCxnSpPr>
        <p:spPr bwMode="auto">
          <a:xfrm>
            <a:off x="6095207"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4" descr="Place pictogram here">
            <a:extLst>
              <a:ext uri="{FF2B5EF4-FFF2-40B4-BE49-F238E27FC236}">
                <a16:creationId xmlns:a16="http://schemas.microsoft.com/office/drawing/2014/main" id="{3C3730E5-61EB-7405-CC85-AB04242CDBC4}"/>
              </a:ext>
            </a:extLst>
          </p:cNvPr>
          <p:cNvSpPr>
            <a:spLocks noGrp="1"/>
          </p:cNvSpPr>
          <p:nvPr>
            <p:ph type="pic" sz="quarter" idx="16" hasCustomPrompt="1"/>
          </p:nvPr>
        </p:nvSpPr>
        <p:spPr>
          <a:xfrm>
            <a:off x="6380919" y="288036"/>
            <a:ext cx="607997" cy="608076"/>
          </a:xfrm>
        </p:spPr>
        <p:txBody>
          <a:bodyPr anchor="ctr"/>
          <a:lstStyle>
            <a:lvl1pPr algn="ctr">
              <a:defRPr sz="600"/>
            </a:lvl1pPr>
          </a:lstStyle>
          <a:p>
            <a:r>
              <a:rPr lang="en-US"/>
              <a:t>Pictogram</a:t>
            </a:r>
          </a:p>
        </p:txBody>
      </p:sp>
      <p:sp>
        <p:nvSpPr>
          <p:cNvPr id="7" name="Text Placeholder 6">
            <a:extLst>
              <a:ext uri="{FF2B5EF4-FFF2-40B4-BE49-F238E27FC236}">
                <a16:creationId xmlns:a16="http://schemas.microsoft.com/office/drawing/2014/main" id="{FC1DA3C4-E728-0E45-C91D-8EDF4B495FFC}"/>
              </a:ext>
            </a:extLst>
          </p:cNvPr>
          <p:cNvSpPr>
            <a:spLocks noGrp="1"/>
          </p:cNvSpPr>
          <p:nvPr>
            <p:ph type="body" sz="quarter" idx="12"/>
          </p:nvPr>
        </p:nvSpPr>
        <p:spPr>
          <a:xfrm>
            <a:off x="6380919" y="1238250"/>
            <a:ext cx="3333316"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9C5483A0-0E31-72CE-21C3-6248FAEBC09A}"/>
              </a:ext>
              <a:ext uri="{C183D7F6-B498-43B3-948B-1728B52AA6E4}">
                <adec:decorative xmlns:adec="http://schemas.microsoft.com/office/drawing/2017/decorative" val="0"/>
              </a:ext>
            </a:extLst>
          </p:cNvPr>
          <p:cNvCxnSpPr/>
          <p:nvPr/>
        </p:nvCxnSpPr>
        <p:spPr bwMode="auto">
          <a:xfrm>
            <a:off x="284126"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6" descr="Place pictogram here">
            <a:extLst>
              <a:ext uri="{FF2B5EF4-FFF2-40B4-BE49-F238E27FC236}">
                <a16:creationId xmlns:a16="http://schemas.microsoft.com/office/drawing/2014/main" id="{62C94928-6A9B-2EA7-301C-71E5F2547C8A}"/>
              </a:ext>
            </a:extLst>
          </p:cNvPr>
          <p:cNvSpPr>
            <a:spLocks noGrp="1"/>
          </p:cNvSpPr>
          <p:nvPr>
            <p:ph type="pic" sz="quarter" idx="17" hasCustomPrompt="1"/>
          </p:nvPr>
        </p:nvSpPr>
        <p:spPr>
          <a:xfrm>
            <a:off x="287999" y="3236976"/>
            <a:ext cx="607997" cy="608076"/>
          </a:xfrm>
        </p:spPr>
        <p:txBody>
          <a:bodyPr anchor="ctr"/>
          <a:lstStyle>
            <a:lvl1pPr algn="ctr">
              <a:defRPr sz="600"/>
            </a:lvl1pPr>
          </a:lstStyle>
          <a:p>
            <a:r>
              <a:rPr lang="en-US"/>
              <a:t>Pictogram</a:t>
            </a:r>
          </a:p>
        </p:txBody>
      </p:sp>
      <p:sp>
        <p:nvSpPr>
          <p:cNvPr id="9" name="Text Placeholder 8">
            <a:extLst>
              <a:ext uri="{FF2B5EF4-FFF2-40B4-BE49-F238E27FC236}">
                <a16:creationId xmlns:a16="http://schemas.microsoft.com/office/drawing/2014/main" id="{B0565063-698E-31B0-B619-B99A9A0B3DB6}"/>
              </a:ext>
            </a:extLst>
          </p:cNvPr>
          <p:cNvSpPr>
            <a:spLocks noGrp="1"/>
          </p:cNvSpPr>
          <p:nvPr>
            <p:ph type="body" sz="quarter" idx="13"/>
          </p:nvPr>
        </p:nvSpPr>
        <p:spPr>
          <a:xfrm>
            <a:off x="287999" y="4192524"/>
            <a:ext cx="3334904"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18" descr="Place pictogram here">
            <a:extLst>
              <a:ext uri="{FF2B5EF4-FFF2-40B4-BE49-F238E27FC236}">
                <a16:creationId xmlns:a16="http://schemas.microsoft.com/office/drawing/2014/main" id="{2E840026-2FAF-826F-DCFD-3FF0082B0823}"/>
              </a:ext>
            </a:extLst>
          </p:cNvPr>
          <p:cNvSpPr>
            <a:spLocks noGrp="1"/>
          </p:cNvSpPr>
          <p:nvPr>
            <p:ph type="pic" sz="quarter" idx="18" hasCustomPrompt="1"/>
          </p:nvPr>
        </p:nvSpPr>
        <p:spPr>
          <a:xfrm>
            <a:off x="6380919" y="3238500"/>
            <a:ext cx="607997" cy="608076"/>
          </a:xfrm>
        </p:spPr>
        <p:txBody>
          <a:bodyPr anchor="ctr"/>
          <a:lstStyle>
            <a:lvl1pPr algn="ctr">
              <a:defRPr sz="600"/>
            </a:lvl1pPr>
          </a:lstStyle>
          <a:p>
            <a:r>
              <a:rPr lang="en-US"/>
              <a:t>Pictogram</a:t>
            </a:r>
          </a:p>
        </p:txBody>
      </p:sp>
      <p:sp>
        <p:nvSpPr>
          <p:cNvPr id="11" name="Text Placeholder 10">
            <a:extLst>
              <a:ext uri="{FF2B5EF4-FFF2-40B4-BE49-F238E27FC236}">
                <a16:creationId xmlns:a16="http://schemas.microsoft.com/office/drawing/2014/main" id="{B4E44FFD-1EB7-1873-F6D1-67DE839EF09E}"/>
              </a:ext>
            </a:extLst>
          </p:cNvPr>
          <p:cNvSpPr>
            <a:spLocks noGrp="1"/>
          </p:cNvSpPr>
          <p:nvPr>
            <p:ph type="body" sz="quarter" idx="14"/>
          </p:nvPr>
        </p:nvSpPr>
        <p:spPr>
          <a:xfrm>
            <a:off x="6380921" y="4191000"/>
            <a:ext cx="3333316"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007BB90E-D2B7-D6BA-E8F5-B16C3F57F6F9}"/>
              </a:ext>
            </a:extLst>
          </p:cNvPr>
          <p:cNvSpPr>
            <a:spLocks noGrp="1"/>
          </p:cNvSpPr>
          <p:nvPr>
            <p:ph type="ftr" sz="quarter" idx="19"/>
          </p:nvPr>
        </p:nvSpPr>
        <p:spPr/>
        <p:txBody>
          <a:bodyPr/>
          <a:lstStyle/>
          <a:p>
            <a:endParaRPr lang="en-US"/>
          </a:p>
        </p:txBody>
      </p:sp>
      <p:sp>
        <p:nvSpPr>
          <p:cNvPr id="4" name="Slide Number">
            <a:extLst>
              <a:ext uri="{FF2B5EF4-FFF2-40B4-BE49-F238E27FC236}">
                <a16:creationId xmlns:a16="http://schemas.microsoft.com/office/drawing/2014/main" id="{FDDCE3A8-54F6-70FC-38D0-2AF2D8AB71EE}"/>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253635553"/>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oxes, 4 stacked, small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7999" y="288036"/>
            <a:ext cx="2477765" cy="570706"/>
          </a:xfrm>
        </p:spPr>
        <p:txBody>
          <a:bodyPr/>
          <a:lstStyle>
            <a:lvl1pPr>
              <a:defRPr sz="105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841248"/>
            <a:ext cx="2857128" cy="1138428"/>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1682" y="288036"/>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8036"/>
            <a:ext cx="2479352"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20"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4"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6CE92126-B67C-8301-95D0-A821B804399E}"/>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141739632"/>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oxes, 4 stacked, large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7999" y="288036"/>
            <a:ext cx="2477765" cy="224028"/>
          </a:xfrm>
        </p:spPr>
        <p:txBody>
          <a:bodyPr/>
          <a:lstStyle>
            <a:lvl1pPr>
              <a:defRPr sz="105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763524"/>
            <a:ext cx="5521400" cy="1138428"/>
          </a:xfrm>
        </p:spPr>
        <p:txBody>
          <a:bodyPr rIns="457200"/>
          <a:lstStyle>
            <a:lvl1pPr>
              <a:lnSpc>
                <a:spcPct val="110000"/>
              </a:lnSpc>
              <a:defRPr sz="2400">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20" y="284957"/>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4957"/>
            <a:ext cx="2479352"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20"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4"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D8351E8F-C586-866F-37A3-340B3DD347B2}"/>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391529384"/>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oxes, 4 horizontal,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7999" y="288036"/>
            <a:ext cx="2477765" cy="2286794"/>
          </a:xfrm>
        </p:spPr>
        <p:txBody>
          <a:bodyPr/>
          <a:lstStyle>
            <a:lvl1pPr>
              <a:lnSpc>
                <a:spcPct val="100000"/>
              </a:lnSpc>
              <a:defRPr sz="1050">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7999" y="3328417"/>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1187"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50"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3"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7D0BCD34-4CA7-388C-5244-7DC8F9F36FAC}"/>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926069742"/>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oxes, 4 horizontal,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7999" y="192024"/>
            <a:ext cx="5524575"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7999" y="3328417"/>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4362"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50"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3"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238163DF-77AB-875A-C8AC-2F8AEABFB85F}"/>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166581176"/>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oxes, 6 stack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1" cy="2286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14" name="Text Placeholder 9">
            <a:extLst>
              <a:ext uri="{FF2B5EF4-FFF2-40B4-BE49-F238E27FC236}">
                <a16:creationId xmlns:a16="http://schemas.microsoft.com/office/drawing/2014/main" id="{B1D44C30-196F-B4B1-540A-E556579735DB}"/>
              </a:ext>
            </a:extLst>
          </p:cNvPr>
          <p:cNvSpPr>
            <a:spLocks noGrp="1"/>
          </p:cNvSpPr>
          <p:nvPr>
            <p:ph type="body" sz="quarter" idx="20"/>
          </p:nvPr>
        </p:nvSpPr>
        <p:spPr>
          <a:xfrm>
            <a:off x="3332556" y="288036"/>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20" y="288036"/>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8036"/>
            <a:ext cx="2479352"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ext Placeholder 4">
            <a:extLst>
              <a:ext uri="{FF2B5EF4-FFF2-40B4-BE49-F238E27FC236}">
                <a16:creationId xmlns:a16="http://schemas.microsoft.com/office/drawing/2014/main" id="{AB1A268B-43F5-F600-93B7-6248877F5D30}"/>
              </a:ext>
            </a:extLst>
          </p:cNvPr>
          <p:cNvSpPr>
            <a:spLocks noGrp="1"/>
          </p:cNvSpPr>
          <p:nvPr>
            <p:ph type="body" sz="quarter" idx="21"/>
          </p:nvPr>
        </p:nvSpPr>
        <p:spPr>
          <a:xfrm>
            <a:off x="3334142"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20"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4"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1A4BD59-9F51-7E32-8659-A763D0799EB2}"/>
              </a:ext>
            </a:extLst>
          </p:cNvPr>
          <p:cNvSpPr>
            <a:spLocks noGrp="1"/>
          </p:cNvSpPr>
          <p:nvPr>
            <p:ph type="ftr" sz="quarter" idx="22"/>
          </p:nvPr>
        </p:nvSpPr>
        <p:spPr/>
        <p:txBody>
          <a:bodyPr/>
          <a:lstStyle/>
          <a:p>
            <a:endParaRPr lang="en-US"/>
          </a:p>
        </p:txBody>
      </p:sp>
      <p:sp>
        <p:nvSpPr>
          <p:cNvPr id="6" name="Slide Number">
            <a:extLst>
              <a:ext uri="{FF2B5EF4-FFF2-40B4-BE49-F238E27FC236}">
                <a16:creationId xmlns:a16="http://schemas.microsoft.com/office/drawing/2014/main" id="{180E7AB4-F0E4-7C09-7FE7-9F182217FE07}"/>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345065875"/>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oxes, 6 stacked, ico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A5819-78ED-4475-16CD-65C8A2C5EC85}"/>
              </a:ext>
            </a:extLst>
          </p:cNvPr>
          <p:cNvSpPr>
            <a:spLocks noGrp="1"/>
          </p:cNvSpPr>
          <p:nvPr>
            <p:ph type="title"/>
          </p:nvPr>
        </p:nvSpPr>
        <p:spPr>
          <a:xfrm>
            <a:off x="287999" y="288036"/>
            <a:ext cx="2474591" cy="1429544"/>
          </a:xfrm>
        </p:spPr>
        <p:txBody>
          <a:bodyPr/>
          <a:lstStyle>
            <a:lvl1pPr>
              <a:lnSpc>
                <a:spcPct val="110000"/>
              </a:lnSpc>
              <a:defRPr sz="1050">
                <a:solidFill>
                  <a:schemeClr val="tx2"/>
                </a:solidFill>
              </a:defRPr>
            </a:lvl1pPr>
          </a:lstStyle>
          <a:p>
            <a:r>
              <a:rPr lang="en-US"/>
              <a:t>Click to edit Master title style</a:t>
            </a:r>
            <a:endParaRPr lang="en-US" dirty="0"/>
          </a:p>
        </p:txBody>
      </p:sp>
      <p:cxnSp>
        <p:nvCxnSpPr>
          <p:cNvPr id="24" name="Straight Connector 23" descr="Vertical column divider">
            <a:extLst>
              <a:ext uri="{FF2B5EF4-FFF2-40B4-BE49-F238E27FC236}">
                <a16:creationId xmlns:a16="http://schemas.microsoft.com/office/drawing/2014/main" id="{B5CBE6E3-0E18-8A57-578D-D314948AF14F}"/>
              </a:ext>
              <a:ext uri="{C183D7F6-B498-43B3-948B-1728B52AA6E4}">
                <adec:decorative xmlns:adec="http://schemas.microsoft.com/office/drawing/2017/decorative" val="0"/>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5" descr="Place icon here">
            <a:extLst>
              <a:ext uri="{FF2B5EF4-FFF2-40B4-BE49-F238E27FC236}">
                <a16:creationId xmlns:a16="http://schemas.microsoft.com/office/drawing/2014/main" id="{DD1F0C48-79E5-E356-43FC-0FCF2DE89A20}"/>
              </a:ext>
            </a:extLst>
          </p:cNvPr>
          <p:cNvSpPr>
            <a:spLocks noGrp="1"/>
          </p:cNvSpPr>
          <p:nvPr>
            <p:ph type="pic" sz="quarter" idx="17" hasCustomPrompt="1"/>
          </p:nvPr>
        </p:nvSpPr>
        <p:spPr>
          <a:xfrm>
            <a:off x="3333316" y="288037"/>
            <a:ext cx="201141" cy="201613"/>
          </a:xfrm>
        </p:spPr>
        <p:txBody>
          <a:bodyPr/>
          <a:lstStyle>
            <a:lvl1pPr>
              <a:defRPr sz="525">
                <a:solidFill>
                  <a:schemeClr val="tx1"/>
                </a:solidFill>
              </a:defRPr>
            </a:lvl1pPr>
          </a:lstStyle>
          <a:p>
            <a:r>
              <a:rPr lang="en-US" dirty="0"/>
              <a:t>Icon</a:t>
            </a:r>
          </a:p>
        </p:txBody>
      </p:sp>
      <p:sp>
        <p:nvSpPr>
          <p:cNvPr id="5" name="Text Placeholder 4">
            <a:extLst>
              <a:ext uri="{FF2B5EF4-FFF2-40B4-BE49-F238E27FC236}">
                <a16:creationId xmlns:a16="http://schemas.microsoft.com/office/drawing/2014/main" id="{B3148C06-F3C6-0E95-A225-29F730DD158B}"/>
              </a:ext>
            </a:extLst>
          </p:cNvPr>
          <p:cNvSpPr>
            <a:spLocks noGrp="1"/>
          </p:cNvSpPr>
          <p:nvPr>
            <p:ph type="body" sz="quarter" idx="11"/>
          </p:nvPr>
        </p:nvSpPr>
        <p:spPr>
          <a:xfrm>
            <a:off x="3333316" y="666750"/>
            <a:ext cx="2475384"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8" name="Straight Connector 27" descr="Vertical column divider">
            <a:extLst>
              <a:ext uri="{FF2B5EF4-FFF2-40B4-BE49-F238E27FC236}">
                <a16:creationId xmlns:a16="http://schemas.microsoft.com/office/drawing/2014/main" id="{52FF3B59-8BBA-8C99-9D4D-743723E434FC}"/>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5" descr="Place icon here">
            <a:extLst>
              <a:ext uri="{FF2B5EF4-FFF2-40B4-BE49-F238E27FC236}">
                <a16:creationId xmlns:a16="http://schemas.microsoft.com/office/drawing/2014/main" id="{18E9E323-0756-7849-8F52-19C58A517BD5}"/>
              </a:ext>
            </a:extLst>
          </p:cNvPr>
          <p:cNvSpPr>
            <a:spLocks noGrp="1"/>
          </p:cNvSpPr>
          <p:nvPr>
            <p:ph type="pic" sz="quarter" idx="18" hasCustomPrompt="1"/>
          </p:nvPr>
        </p:nvSpPr>
        <p:spPr>
          <a:xfrm>
            <a:off x="6380920" y="288037"/>
            <a:ext cx="201141" cy="201613"/>
          </a:xfrm>
        </p:spPr>
        <p:txBody>
          <a:bodyPr/>
          <a:lstStyle>
            <a:lvl1pPr>
              <a:defRPr sz="525">
                <a:solidFill>
                  <a:schemeClr val="tx1"/>
                </a:solidFill>
              </a:defRPr>
            </a:lvl1pPr>
          </a:lstStyle>
          <a:p>
            <a:r>
              <a:rPr lang="en-US"/>
              <a:t>Icon</a:t>
            </a:r>
          </a:p>
        </p:txBody>
      </p:sp>
      <p:sp>
        <p:nvSpPr>
          <p:cNvPr id="6" name="Text Placeholder 4">
            <a:extLst>
              <a:ext uri="{FF2B5EF4-FFF2-40B4-BE49-F238E27FC236}">
                <a16:creationId xmlns:a16="http://schemas.microsoft.com/office/drawing/2014/main" id="{81FD5E03-A007-B728-4616-E05622A43A3D}"/>
              </a:ext>
            </a:extLst>
          </p:cNvPr>
          <p:cNvSpPr>
            <a:spLocks noGrp="1"/>
          </p:cNvSpPr>
          <p:nvPr>
            <p:ph type="body" sz="quarter" idx="12"/>
          </p:nvPr>
        </p:nvSpPr>
        <p:spPr>
          <a:xfrm>
            <a:off x="6380921" y="666750"/>
            <a:ext cx="2476177"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7" name="Straight Connector 26" descr="Vertical column divider">
            <a:extLst>
              <a:ext uri="{FF2B5EF4-FFF2-40B4-BE49-F238E27FC236}">
                <a16:creationId xmlns:a16="http://schemas.microsoft.com/office/drawing/2014/main" id="{47200B05-7E36-4E03-3739-0BA983764616}"/>
              </a:ext>
              <a:ext uri="{C183D7F6-B498-43B3-948B-1728B52AA6E4}">
                <adec:decorative xmlns:adec="http://schemas.microsoft.com/office/drawing/2017/decorative" val="0"/>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Picture Placeholder 15" descr="Place icon here">
            <a:extLst>
              <a:ext uri="{FF2B5EF4-FFF2-40B4-BE49-F238E27FC236}">
                <a16:creationId xmlns:a16="http://schemas.microsoft.com/office/drawing/2014/main" id="{7C3BFFDB-5499-B3D7-98B2-1ABDA7D5C9DD}"/>
              </a:ext>
            </a:extLst>
          </p:cNvPr>
          <p:cNvSpPr>
            <a:spLocks noGrp="1"/>
          </p:cNvSpPr>
          <p:nvPr>
            <p:ph type="pic" sz="quarter" idx="19" hasCustomPrompt="1"/>
          </p:nvPr>
        </p:nvSpPr>
        <p:spPr>
          <a:xfrm>
            <a:off x="9428523" y="288037"/>
            <a:ext cx="201141" cy="201613"/>
          </a:xfrm>
        </p:spPr>
        <p:txBody>
          <a:bodyPr/>
          <a:lstStyle>
            <a:lvl1pPr>
              <a:defRPr sz="525">
                <a:solidFill>
                  <a:schemeClr val="tx1"/>
                </a:solidFill>
              </a:defRPr>
            </a:lvl1pPr>
          </a:lstStyle>
          <a:p>
            <a:r>
              <a:rPr lang="en-US"/>
              <a:t>Icon</a:t>
            </a:r>
          </a:p>
        </p:txBody>
      </p:sp>
      <p:sp>
        <p:nvSpPr>
          <p:cNvPr id="7" name="Text Placeholder 4">
            <a:extLst>
              <a:ext uri="{FF2B5EF4-FFF2-40B4-BE49-F238E27FC236}">
                <a16:creationId xmlns:a16="http://schemas.microsoft.com/office/drawing/2014/main" id="{EEC06719-7195-BBE7-0154-56A039A4B388}"/>
              </a:ext>
            </a:extLst>
          </p:cNvPr>
          <p:cNvSpPr>
            <a:spLocks noGrp="1"/>
          </p:cNvSpPr>
          <p:nvPr>
            <p:ph type="body" sz="quarter" idx="13"/>
          </p:nvPr>
        </p:nvSpPr>
        <p:spPr>
          <a:xfrm>
            <a:off x="9428524" y="666750"/>
            <a:ext cx="2476177"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3" name="Straight Connector 22" descr="Horizontal row divider">
            <a:extLst>
              <a:ext uri="{FF2B5EF4-FFF2-40B4-BE49-F238E27FC236}">
                <a16:creationId xmlns:a16="http://schemas.microsoft.com/office/drawing/2014/main" id="{252CDB94-BA57-B58F-95F0-D406FE34BB40}"/>
              </a:ext>
              <a:ext uri="{C183D7F6-B498-43B3-948B-1728B52AA6E4}">
                <adec:decorative xmlns:adec="http://schemas.microsoft.com/office/drawing/2017/decorative" val="0"/>
              </a:ext>
            </a:extLst>
          </p:cNvPr>
          <p:cNvCxnSpPr>
            <a:cxnSpLocks/>
          </p:cNvCxnSpPr>
          <p:nvPr/>
        </p:nvCxnSpPr>
        <p:spPr bwMode="auto">
          <a:xfrm>
            <a:off x="3047605" y="3048000"/>
            <a:ext cx="8860271"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9" name="Picture Placeholder 15" descr="Place icon here">
            <a:extLst>
              <a:ext uri="{FF2B5EF4-FFF2-40B4-BE49-F238E27FC236}">
                <a16:creationId xmlns:a16="http://schemas.microsoft.com/office/drawing/2014/main" id="{C00295A2-8D30-455D-EBB9-FA7A46791936}"/>
              </a:ext>
            </a:extLst>
          </p:cNvPr>
          <p:cNvSpPr>
            <a:spLocks noGrp="1"/>
          </p:cNvSpPr>
          <p:nvPr>
            <p:ph type="pic" sz="quarter" idx="20" hasCustomPrompt="1"/>
          </p:nvPr>
        </p:nvSpPr>
        <p:spPr>
          <a:xfrm>
            <a:off x="3333316" y="3347315"/>
            <a:ext cx="201141" cy="201613"/>
          </a:xfrm>
        </p:spPr>
        <p:txBody>
          <a:bodyPr/>
          <a:lstStyle>
            <a:lvl1pPr>
              <a:defRPr sz="525">
                <a:solidFill>
                  <a:schemeClr val="tx1"/>
                </a:solidFill>
              </a:defRPr>
            </a:lvl1pPr>
          </a:lstStyle>
          <a:p>
            <a:r>
              <a:rPr lang="en-US"/>
              <a:t>Icon</a:t>
            </a:r>
          </a:p>
        </p:txBody>
      </p:sp>
      <p:sp>
        <p:nvSpPr>
          <p:cNvPr id="8" name="Text Placeholder 4">
            <a:extLst>
              <a:ext uri="{FF2B5EF4-FFF2-40B4-BE49-F238E27FC236}">
                <a16:creationId xmlns:a16="http://schemas.microsoft.com/office/drawing/2014/main" id="{2704E464-B0E0-CDD0-B14B-FA6386285AEC}"/>
              </a:ext>
            </a:extLst>
          </p:cNvPr>
          <p:cNvSpPr>
            <a:spLocks noGrp="1"/>
          </p:cNvSpPr>
          <p:nvPr>
            <p:ph type="body" sz="quarter" idx="14"/>
          </p:nvPr>
        </p:nvSpPr>
        <p:spPr>
          <a:xfrm>
            <a:off x="3333316" y="3714750"/>
            <a:ext cx="2475384"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Picture Placeholder 15" descr="Place icon here">
            <a:extLst>
              <a:ext uri="{FF2B5EF4-FFF2-40B4-BE49-F238E27FC236}">
                <a16:creationId xmlns:a16="http://schemas.microsoft.com/office/drawing/2014/main" id="{F30F0F2C-CA19-3A79-4375-EB8A00FA887C}"/>
              </a:ext>
            </a:extLst>
          </p:cNvPr>
          <p:cNvSpPr>
            <a:spLocks noGrp="1"/>
          </p:cNvSpPr>
          <p:nvPr>
            <p:ph type="pic" sz="quarter" idx="21" hasCustomPrompt="1"/>
          </p:nvPr>
        </p:nvSpPr>
        <p:spPr>
          <a:xfrm>
            <a:off x="6380920" y="3347315"/>
            <a:ext cx="201141" cy="201613"/>
          </a:xfrm>
        </p:spPr>
        <p:txBody>
          <a:bodyPr/>
          <a:lstStyle>
            <a:lvl1pPr>
              <a:defRPr sz="525">
                <a:solidFill>
                  <a:schemeClr val="tx1"/>
                </a:solidFill>
              </a:defRPr>
            </a:lvl1pPr>
          </a:lstStyle>
          <a:p>
            <a:r>
              <a:rPr lang="en-US"/>
              <a:t>Icon</a:t>
            </a:r>
          </a:p>
        </p:txBody>
      </p:sp>
      <p:sp>
        <p:nvSpPr>
          <p:cNvPr id="9" name="Text Placeholder 4">
            <a:extLst>
              <a:ext uri="{FF2B5EF4-FFF2-40B4-BE49-F238E27FC236}">
                <a16:creationId xmlns:a16="http://schemas.microsoft.com/office/drawing/2014/main" id="{E96B64B8-6DA8-8704-DD30-37587B3E6824}"/>
              </a:ext>
            </a:extLst>
          </p:cNvPr>
          <p:cNvSpPr>
            <a:spLocks noGrp="1"/>
          </p:cNvSpPr>
          <p:nvPr>
            <p:ph type="body" sz="quarter" idx="15"/>
          </p:nvPr>
        </p:nvSpPr>
        <p:spPr>
          <a:xfrm>
            <a:off x="6380920" y="3714751"/>
            <a:ext cx="2475384" cy="1896341"/>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15" descr="Place icon here">
            <a:extLst>
              <a:ext uri="{FF2B5EF4-FFF2-40B4-BE49-F238E27FC236}">
                <a16:creationId xmlns:a16="http://schemas.microsoft.com/office/drawing/2014/main" id="{9354D8C6-F61D-3FC1-07F8-FEE730E2D7A8}"/>
              </a:ext>
            </a:extLst>
          </p:cNvPr>
          <p:cNvSpPr>
            <a:spLocks noGrp="1"/>
          </p:cNvSpPr>
          <p:nvPr>
            <p:ph type="pic" sz="quarter" idx="22" hasCustomPrompt="1"/>
          </p:nvPr>
        </p:nvSpPr>
        <p:spPr>
          <a:xfrm>
            <a:off x="9428523" y="3347315"/>
            <a:ext cx="201141" cy="201613"/>
          </a:xfrm>
        </p:spPr>
        <p:txBody>
          <a:bodyPr/>
          <a:lstStyle>
            <a:lvl1pPr>
              <a:defRPr sz="525">
                <a:solidFill>
                  <a:schemeClr val="tx1"/>
                </a:solidFill>
              </a:defRPr>
            </a:lvl1pPr>
          </a:lstStyle>
          <a:p>
            <a:r>
              <a:rPr lang="en-US"/>
              <a:t>Icon</a:t>
            </a:r>
          </a:p>
        </p:txBody>
      </p:sp>
      <p:sp>
        <p:nvSpPr>
          <p:cNvPr id="10" name="Text Placeholder 4">
            <a:extLst>
              <a:ext uri="{FF2B5EF4-FFF2-40B4-BE49-F238E27FC236}">
                <a16:creationId xmlns:a16="http://schemas.microsoft.com/office/drawing/2014/main" id="{AF965C82-A0A6-A670-C10A-6073DD3549EB}"/>
              </a:ext>
            </a:extLst>
          </p:cNvPr>
          <p:cNvSpPr>
            <a:spLocks noGrp="1"/>
          </p:cNvSpPr>
          <p:nvPr>
            <p:ph type="body" sz="quarter" idx="16"/>
          </p:nvPr>
        </p:nvSpPr>
        <p:spPr>
          <a:xfrm>
            <a:off x="9428524" y="3714750"/>
            <a:ext cx="2476177"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9A430D6-E733-E611-E1EF-A795D0B0362A}"/>
              </a:ext>
            </a:extLst>
          </p:cNvPr>
          <p:cNvSpPr>
            <a:spLocks noGrp="1"/>
          </p:cNvSpPr>
          <p:nvPr>
            <p:ph type="ftr" sz="quarter" idx="23"/>
          </p:nvPr>
        </p:nvSpPr>
        <p:spPr/>
        <p:txBody>
          <a:bodyPr/>
          <a:lstStyle/>
          <a:p>
            <a:endParaRPr lang="en-US"/>
          </a:p>
        </p:txBody>
      </p:sp>
      <p:sp>
        <p:nvSpPr>
          <p:cNvPr id="11" name="Slide Number">
            <a:extLst>
              <a:ext uri="{FF2B5EF4-FFF2-40B4-BE49-F238E27FC236}">
                <a16:creationId xmlns:a16="http://schemas.microsoft.com/office/drawing/2014/main" id="{A0B46D22-64E6-4222-F4E2-B807A7A15287}"/>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684158056"/>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oxes, 6 stacked, alternate,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7999" y="192025"/>
            <a:ext cx="5519019" cy="1706563"/>
          </a:xfrm>
        </p:spPr>
        <p:txBody>
          <a:bodyPr rIns="457200"/>
          <a:lstStyle>
            <a:lvl1pPr>
              <a:lnSpc>
                <a:spcPct val="100000"/>
              </a:lnSpc>
              <a:defRPr sz="2400">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20"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 uri="{C183D7F6-B498-43B3-948B-1728B52AA6E4}">
                <adec:decorative xmlns:adec="http://schemas.microsoft.com/office/drawing/2017/decorative" val="0"/>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10"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 uri="{C183D7F6-B498-43B3-948B-1728B52AA6E4}">
                <adec:decorative xmlns:adec="http://schemas.microsoft.com/office/drawing/2017/decorative" val="0"/>
              </a:ext>
            </a:extLst>
          </p:cNvPr>
          <p:cNvCxnSpPr>
            <a:cxnSpLocks/>
          </p:cNvCxnSpPr>
          <p:nvPr/>
        </p:nvCxnSpPr>
        <p:spPr bwMode="auto">
          <a:xfrm>
            <a:off x="287301"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87999" y="3332988"/>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 uri="{C183D7F6-B498-43B3-948B-1728B52AA6E4}">
                <adec:decorative xmlns:adec="http://schemas.microsoft.com/office/drawing/2017/decorative" val="0"/>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7"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20"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10"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25C7A71B-E65D-0A5D-606D-9F95D5AC6BE8}"/>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393195729"/>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oxes, 6 stacked, alternate,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7999" y="288037"/>
            <a:ext cx="2474591" cy="1706563"/>
          </a:xfrm>
        </p:spPr>
        <p:txBody>
          <a:bodyPr rIns="0"/>
          <a:lstStyle>
            <a:lvl1pPr>
              <a:lnSpc>
                <a:spcPct val="110000"/>
              </a:lnSpc>
              <a:defRPr sz="1350">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20"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 uri="{C183D7F6-B498-43B3-948B-1728B52AA6E4}">
                <adec:decorative xmlns:adec="http://schemas.microsoft.com/office/drawing/2017/decorative" val="0"/>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10"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 uri="{C183D7F6-B498-43B3-948B-1728B52AA6E4}">
                <adec:decorative xmlns:adec="http://schemas.microsoft.com/office/drawing/2017/decorative" val="0"/>
              </a:ext>
            </a:extLst>
          </p:cNvPr>
          <p:cNvCxnSpPr>
            <a:cxnSpLocks/>
          </p:cNvCxnSpPr>
          <p:nvPr/>
        </p:nvCxnSpPr>
        <p:spPr bwMode="auto">
          <a:xfrm>
            <a:off x="287301"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90044"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 uri="{C183D7F6-B498-43B3-948B-1728B52AA6E4}">
                <adec:decorative xmlns:adec="http://schemas.microsoft.com/office/drawing/2017/decorative" val="0"/>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7"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20"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10"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78DA00F4-B5C9-B0CB-71F8-ED123EAA68CC}"/>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642556192"/>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2436127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Video or imagery, half,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7999" y="1714500"/>
            <a:ext cx="2477765"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5">
            <a:extLst>
              <a:ext uri="{FF2B5EF4-FFF2-40B4-BE49-F238E27FC236}">
                <a16:creationId xmlns:a16="http://schemas.microsoft.com/office/drawing/2014/main" id="{88F00625-4E10-D884-2256-56B294B4BA89}"/>
              </a:ext>
            </a:extLst>
          </p:cNvPr>
          <p:cNvSpPr>
            <a:spLocks noGrp="1"/>
          </p:cNvSpPr>
          <p:nvPr>
            <p:ph type="body" sz="quarter" idx="13"/>
          </p:nvPr>
        </p:nvSpPr>
        <p:spPr>
          <a:xfrm>
            <a:off x="3333316" y="1714500"/>
            <a:ext cx="2475384"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Picture Placeholder 10" descr="Place imagery here">
            <a:extLst>
              <a:ext uri="{FF2B5EF4-FFF2-40B4-BE49-F238E27FC236}">
                <a16:creationId xmlns:a16="http://schemas.microsoft.com/office/drawing/2014/main" id="{468A48E8-BE84-7972-AB73-8E31C1C13499}"/>
              </a:ext>
            </a:extLst>
          </p:cNvPr>
          <p:cNvSpPr>
            <a:spLocks noGrp="1"/>
          </p:cNvSpPr>
          <p:nvPr>
            <p:ph type="pic" sz="quarter" idx="15"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C977F84A-1700-568D-FF6C-C74EAF713E1A}"/>
              </a:ext>
            </a:extLst>
          </p:cNvPr>
          <p:cNvSpPr>
            <a:spLocks noGrp="1"/>
          </p:cNvSpPr>
          <p:nvPr>
            <p:ph type="ftr" sz="quarter" idx="14"/>
          </p:nvPr>
        </p:nvSpPr>
        <p:spPr/>
        <p:txBody>
          <a:bodyPr/>
          <a:lstStyle/>
          <a:p>
            <a:endParaRPr lang="en-US"/>
          </a:p>
        </p:txBody>
      </p:sp>
    </p:spTree>
    <p:extLst>
      <p:ext uri="{BB962C8B-B14F-4D97-AF65-F5344CB8AC3E}">
        <p14:creationId xmlns:p14="http://schemas.microsoft.com/office/powerpoint/2010/main" val="1874083681"/>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Video or imagery, 3/4, ble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75EDE688-75EF-DA04-F0B3-24F53FFC6BAF}"/>
              </a:ext>
            </a:extLst>
          </p:cNvPr>
          <p:cNvSpPr>
            <a:spLocks noGrp="1"/>
          </p:cNvSpPr>
          <p:nvPr>
            <p:ph type="body" sz="quarter" idx="13"/>
          </p:nvPr>
        </p:nvSpPr>
        <p:spPr>
          <a:xfrm>
            <a:off x="287999" y="1714500"/>
            <a:ext cx="2477765"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Picture Placeholder 11" descr="Place imagery here">
            <a:extLst>
              <a:ext uri="{FF2B5EF4-FFF2-40B4-BE49-F238E27FC236}">
                <a16:creationId xmlns:a16="http://schemas.microsoft.com/office/drawing/2014/main" id="{DE390102-FDF4-C834-3F45-02B57A70ADB2}"/>
              </a:ext>
            </a:extLst>
          </p:cNvPr>
          <p:cNvSpPr>
            <a:spLocks noGrp="1"/>
          </p:cNvSpPr>
          <p:nvPr>
            <p:ph type="pic" sz="quarter" idx="14" hasCustomPrompt="1"/>
          </p:nvPr>
        </p:nvSpPr>
        <p:spPr>
          <a:xfrm>
            <a:off x="3047603" y="0"/>
            <a:ext cx="9144397" cy="6858000"/>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3" name="Slide Number Placeholder 2">
            <a:extLst>
              <a:ext uri="{FF2B5EF4-FFF2-40B4-BE49-F238E27FC236}">
                <a16:creationId xmlns:a16="http://schemas.microsoft.com/office/drawing/2014/main" id="{5075B039-5865-7356-B725-0FF3C8F73E3C}"/>
              </a:ext>
            </a:extLst>
          </p:cNvPr>
          <p:cNvSpPr>
            <a:spLocks noGrp="1"/>
          </p:cNvSpPr>
          <p:nvPr>
            <p:ph type="sldNum" sz="quarter" idx="10"/>
          </p:nvPr>
        </p:nvSpPr>
        <p:spPr>
          <a:xfrm>
            <a:off x="11802108" y="6483093"/>
            <a:ext cx="102592" cy="92333"/>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3010761467"/>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Video or imagery, 3/4,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7999" y="1714500"/>
            <a:ext cx="2477765"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Picture Placeholder 6" descr="Place imagery here">
            <a:extLst>
              <a:ext uri="{FF2B5EF4-FFF2-40B4-BE49-F238E27FC236}">
                <a16:creationId xmlns:a16="http://schemas.microsoft.com/office/drawing/2014/main" id="{CC70703B-65B6-4B78-8B7C-73857A06C3A8}"/>
              </a:ext>
            </a:extLst>
          </p:cNvPr>
          <p:cNvSpPr>
            <a:spLocks noGrp="1"/>
          </p:cNvSpPr>
          <p:nvPr>
            <p:ph type="pic" sz="quarter" idx="14" hasCustomPrompt="1"/>
          </p:nvPr>
        </p:nvSpPr>
        <p:spPr>
          <a:xfrm>
            <a:off x="3333317" y="282577"/>
            <a:ext cx="8574559" cy="6289675"/>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378C6A11-84D9-C1BA-F3C9-2E9D1A288B25}"/>
              </a:ext>
            </a:extLst>
          </p:cNvPr>
          <p:cNvSpPr>
            <a:spLocks noGrp="1"/>
          </p:cNvSpPr>
          <p:nvPr>
            <p:ph type="ftr" sz="quarter" idx="13"/>
          </p:nvPr>
        </p:nvSpPr>
        <p:spPr/>
        <p:txBody>
          <a:bodyPr/>
          <a:lstStyle/>
          <a:p>
            <a:endParaRPr lang="en-US"/>
          </a:p>
        </p:txBody>
      </p:sp>
    </p:spTree>
    <p:extLst>
      <p:ext uri="{BB962C8B-B14F-4D97-AF65-F5344CB8AC3E}">
        <p14:creationId xmlns:p14="http://schemas.microsoft.com/office/powerpoint/2010/main" val="2387349807"/>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Video or imagery, bleed">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F6679120-DB81-97FD-CD5A-00DC1F5E6658}"/>
              </a:ext>
            </a:extLst>
          </p:cNvPr>
          <p:cNvSpPr>
            <a:spLocks noGrp="1"/>
          </p:cNvSpPr>
          <p:nvPr>
            <p:ph type="pic" sz="quarter" idx="11" hasCustomPrompt="1"/>
          </p:nvPr>
        </p:nvSpPr>
        <p:spPr>
          <a:xfrm>
            <a:off x="0" y="0"/>
            <a:ext cx="12192000" cy="6858000"/>
          </a:xfrm>
          <a:solidFill>
            <a:srgbClr val="E0E0E0"/>
          </a:solidFill>
        </p:spPr>
        <p:txBody>
          <a:bodyPr anchor="ctr"/>
          <a:lstStyle>
            <a:lvl1pPr algn="ctr">
              <a:defRPr>
                <a:solidFill>
                  <a:schemeClr val="accent5"/>
                </a:solidFill>
              </a:defRPr>
            </a:lvl1pPr>
          </a:lstStyle>
          <a:p>
            <a:r>
              <a:rPr lang="en-US"/>
              <a:t>Place imagery here</a:t>
            </a:r>
          </a:p>
        </p:txBody>
      </p:sp>
      <p:sp>
        <p:nvSpPr>
          <p:cNvPr id="3" name="Slide Number Placeholder 2">
            <a:extLst>
              <a:ext uri="{FF2B5EF4-FFF2-40B4-BE49-F238E27FC236}">
                <a16:creationId xmlns:a16="http://schemas.microsoft.com/office/drawing/2014/main" id="{60C9F466-AC9D-B311-5655-93E326ED59B1}"/>
              </a:ext>
            </a:extLst>
          </p:cNvPr>
          <p:cNvSpPr>
            <a:spLocks noGrp="1"/>
          </p:cNvSpPr>
          <p:nvPr>
            <p:ph type="sldNum" sz="quarter" idx="10"/>
          </p:nvPr>
        </p:nvSpPr>
        <p:spPr>
          <a:xfrm>
            <a:off x="11802108" y="6483093"/>
            <a:ext cx="102592" cy="92333"/>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1185151442"/>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Video or imagery, inset">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34239CCE-9A38-90E1-F860-FF40FBDA2409}"/>
              </a:ext>
            </a:extLst>
          </p:cNvPr>
          <p:cNvSpPr>
            <a:spLocks noGrp="1"/>
          </p:cNvSpPr>
          <p:nvPr>
            <p:ph type="pic" sz="quarter" idx="11" hasCustomPrompt="1"/>
          </p:nvPr>
        </p:nvSpPr>
        <p:spPr>
          <a:xfrm>
            <a:off x="284126" y="284957"/>
            <a:ext cx="11620575" cy="6290468"/>
          </a:xfrm>
          <a:solidFill>
            <a:srgbClr val="E0E0E0"/>
          </a:solidFill>
        </p:spPr>
        <p:txBody>
          <a:bodyPr anchor="ctr"/>
          <a:lstStyle>
            <a:lvl1pPr algn="ctr">
              <a:defRPr>
                <a:solidFill>
                  <a:schemeClr val="accent5"/>
                </a:solidFill>
              </a:defRPr>
            </a:lvl1pPr>
          </a:lstStyle>
          <a:p>
            <a:r>
              <a:rPr lang="en-US"/>
              <a:t>Place imagery here</a:t>
            </a:r>
          </a:p>
        </p:txBody>
      </p:sp>
    </p:spTree>
    <p:extLst>
      <p:ext uri="{BB962C8B-B14F-4D97-AF65-F5344CB8AC3E}">
        <p14:creationId xmlns:p14="http://schemas.microsoft.com/office/powerpoint/2010/main" val="4169259138"/>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ontacts, profiles, contributo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17" name="Picture Placeholder 7" descr="Place bio portrait here">
            <a:extLst>
              <a:ext uri="{FF2B5EF4-FFF2-40B4-BE49-F238E27FC236}">
                <a16:creationId xmlns:a16="http://schemas.microsoft.com/office/drawing/2014/main" id="{E889D859-F4A1-3E97-F05E-8D134A25B9F2}"/>
              </a:ext>
            </a:extLst>
          </p:cNvPr>
          <p:cNvSpPr>
            <a:spLocks noGrp="1"/>
          </p:cNvSpPr>
          <p:nvPr>
            <p:ph type="pic" sz="quarter" idx="20" hasCustomPrompt="1"/>
          </p:nvPr>
        </p:nvSpPr>
        <p:spPr>
          <a:xfrm>
            <a:off x="287999" y="1333500"/>
            <a:ext cx="1236501" cy="1238250"/>
          </a:xfrm>
          <a:solidFill>
            <a:srgbClr val="E0E0E0"/>
          </a:solidFill>
        </p:spPr>
        <p:txBody>
          <a:bodyPr anchor="ctr"/>
          <a:lstStyle>
            <a:lvl1pPr algn="ctr">
              <a:defRPr>
                <a:solidFill>
                  <a:schemeClr val="accent5"/>
                </a:solidFill>
              </a:defRPr>
            </a:lvl1pPr>
          </a:lstStyle>
          <a:p>
            <a:r>
              <a:rPr lang="en-US"/>
              <a:t>Place imagery here</a:t>
            </a:r>
          </a:p>
        </p:txBody>
      </p:sp>
      <p:sp>
        <p:nvSpPr>
          <p:cNvPr id="18" name="Text Placeholder 9">
            <a:extLst>
              <a:ext uri="{FF2B5EF4-FFF2-40B4-BE49-F238E27FC236}">
                <a16:creationId xmlns:a16="http://schemas.microsoft.com/office/drawing/2014/main" id="{31D025A0-5106-DFB0-90B1-8B366B78913F}"/>
              </a:ext>
            </a:extLst>
          </p:cNvPr>
          <p:cNvSpPr>
            <a:spLocks noGrp="1"/>
          </p:cNvSpPr>
          <p:nvPr>
            <p:ph type="body" sz="quarter" idx="21"/>
          </p:nvPr>
        </p:nvSpPr>
        <p:spPr>
          <a:xfrm>
            <a:off x="1714278" y="13335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Picture Placeholder 7" descr="Place bio portrait here">
            <a:extLst>
              <a:ext uri="{FF2B5EF4-FFF2-40B4-BE49-F238E27FC236}">
                <a16:creationId xmlns:a16="http://schemas.microsoft.com/office/drawing/2014/main" id="{AB8510EE-4140-AEDB-B7AB-EF1D4B72D2AD}"/>
              </a:ext>
            </a:extLst>
          </p:cNvPr>
          <p:cNvSpPr>
            <a:spLocks noGrp="1"/>
          </p:cNvSpPr>
          <p:nvPr>
            <p:ph type="pic" sz="quarter" idx="11" hasCustomPrompt="1"/>
          </p:nvPr>
        </p:nvSpPr>
        <p:spPr>
          <a:xfrm>
            <a:off x="287999" y="30607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10" name="Text Placeholder 9">
            <a:extLst>
              <a:ext uri="{FF2B5EF4-FFF2-40B4-BE49-F238E27FC236}">
                <a16:creationId xmlns:a16="http://schemas.microsoft.com/office/drawing/2014/main" id="{126F49A0-96BE-0B44-B1C8-17D765B10B3E}"/>
              </a:ext>
            </a:extLst>
          </p:cNvPr>
          <p:cNvSpPr>
            <a:spLocks noGrp="1"/>
          </p:cNvSpPr>
          <p:nvPr>
            <p:ph type="body" sz="quarter" idx="12"/>
          </p:nvPr>
        </p:nvSpPr>
        <p:spPr>
          <a:xfrm>
            <a:off x="1714278" y="30607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Picture Placeholder 7" descr="Place bio portrait here">
            <a:extLst>
              <a:ext uri="{FF2B5EF4-FFF2-40B4-BE49-F238E27FC236}">
                <a16:creationId xmlns:a16="http://schemas.microsoft.com/office/drawing/2014/main" id="{3F048335-9A0B-2C1F-47A6-67051F20075E}"/>
              </a:ext>
            </a:extLst>
          </p:cNvPr>
          <p:cNvSpPr>
            <a:spLocks noGrp="1"/>
          </p:cNvSpPr>
          <p:nvPr>
            <p:ph type="pic" sz="quarter" idx="13" hasCustomPrompt="1"/>
          </p:nvPr>
        </p:nvSpPr>
        <p:spPr>
          <a:xfrm>
            <a:off x="287999" y="47625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12" name="Text Placeholder 9">
            <a:extLst>
              <a:ext uri="{FF2B5EF4-FFF2-40B4-BE49-F238E27FC236}">
                <a16:creationId xmlns:a16="http://schemas.microsoft.com/office/drawing/2014/main" id="{D4772377-8015-4C99-7ED3-E4475C524D2A}"/>
              </a:ext>
            </a:extLst>
          </p:cNvPr>
          <p:cNvSpPr>
            <a:spLocks noGrp="1"/>
          </p:cNvSpPr>
          <p:nvPr>
            <p:ph type="body" sz="quarter" idx="14"/>
          </p:nvPr>
        </p:nvSpPr>
        <p:spPr>
          <a:xfrm>
            <a:off x="1714278" y="4762501"/>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3" name="Picture Placeholder 7" descr="Place bio portrait here">
            <a:extLst>
              <a:ext uri="{FF2B5EF4-FFF2-40B4-BE49-F238E27FC236}">
                <a16:creationId xmlns:a16="http://schemas.microsoft.com/office/drawing/2014/main" id="{F94AC7E0-2DC4-5DEB-8E1E-2F27996F98E6}"/>
              </a:ext>
            </a:extLst>
          </p:cNvPr>
          <p:cNvSpPr>
            <a:spLocks noGrp="1"/>
          </p:cNvSpPr>
          <p:nvPr>
            <p:ph type="pic" sz="quarter" idx="26" hasCustomPrompt="1"/>
          </p:nvPr>
        </p:nvSpPr>
        <p:spPr>
          <a:xfrm>
            <a:off x="6377745" y="13335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4" name="Text Placeholder 9">
            <a:extLst>
              <a:ext uri="{FF2B5EF4-FFF2-40B4-BE49-F238E27FC236}">
                <a16:creationId xmlns:a16="http://schemas.microsoft.com/office/drawing/2014/main" id="{3E3566C7-C728-77B2-2A34-BBB83D482F56}"/>
              </a:ext>
            </a:extLst>
          </p:cNvPr>
          <p:cNvSpPr>
            <a:spLocks noGrp="1"/>
          </p:cNvSpPr>
          <p:nvPr>
            <p:ph type="body" sz="quarter" idx="27"/>
          </p:nvPr>
        </p:nvSpPr>
        <p:spPr>
          <a:xfrm>
            <a:off x="7807897" y="13335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7" descr="Place bio portrait here">
            <a:extLst>
              <a:ext uri="{FF2B5EF4-FFF2-40B4-BE49-F238E27FC236}">
                <a16:creationId xmlns:a16="http://schemas.microsoft.com/office/drawing/2014/main" id="{A33F8C74-1D30-FEA9-4F3C-636531C86142}"/>
              </a:ext>
            </a:extLst>
          </p:cNvPr>
          <p:cNvSpPr>
            <a:spLocks noGrp="1"/>
          </p:cNvSpPr>
          <p:nvPr>
            <p:ph type="pic" sz="quarter" idx="22" hasCustomPrompt="1"/>
          </p:nvPr>
        </p:nvSpPr>
        <p:spPr>
          <a:xfrm>
            <a:off x="6377745" y="30607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0" name="Text Placeholder 9">
            <a:extLst>
              <a:ext uri="{FF2B5EF4-FFF2-40B4-BE49-F238E27FC236}">
                <a16:creationId xmlns:a16="http://schemas.microsoft.com/office/drawing/2014/main" id="{A52D1EA1-405F-7875-BAB9-B258776E1460}"/>
              </a:ext>
            </a:extLst>
          </p:cNvPr>
          <p:cNvSpPr>
            <a:spLocks noGrp="1"/>
          </p:cNvSpPr>
          <p:nvPr>
            <p:ph type="body" sz="quarter" idx="23"/>
          </p:nvPr>
        </p:nvSpPr>
        <p:spPr>
          <a:xfrm>
            <a:off x="7807897" y="30607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7" descr="Place bio portrait here">
            <a:extLst>
              <a:ext uri="{FF2B5EF4-FFF2-40B4-BE49-F238E27FC236}">
                <a16:creationId xmlns:a16="http://schemas.microsoft.com/office/drawing/2014/main" id="{2E690121-61A1-708E-E5B8-5B65A668E628}"/>
              </a:ext>
            </a:extLst>
          </p:cNvPr>
          <p:cNvSpPr>
            <a:spLocks noGrp="1"/>
          </p:cNvSpPr>
          <p:nvPr>
            <p:ph type="pic" sz="quarter" idx="24" hasCustomPrompt="1"/>
          </p:nvPr>
        </p:nvSpPr>
        <p:spPr>
          <a:xfrm>
            <a:off x="6377745" y="47625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2" name="Text Placeholder 9">
            <a:extLst>
              <a:ext uri="{FF2B5EF4-FFF2-40B4-BE49-F238E27FC236}">
                <a16:creationId xmlns:a16="http://schemas.microsoft.com/office/drawing/2014/main" id="{73849969-24A3-113A-C58E-4A4B0FB29BAD}"/>
              </a:ext>
            </a:extLst>
          </p:cNvPr>
          <p:cNvSpPr>
            <a:spLocks noGrp="1"/>
          </p:cNvSpPr>
          <p:nvPr>
            <p:ph type="body" sz="quarter" idx="25"/>
          </p:nvPr>
        </p:nvSpPr>
        <p:spPr>
          <a:xfrm>
            <a:off x="7807897" y="4762501"/>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5D83A84-CCD3-C297-7314-225B96D47D6A}"/>
              </a:ext>
            </a:extLst>
          </p:cNvPr>
          <p:cNvSpPr>
            <a:spLocks noGrp="1"/>
          </p:cNvSpPr>
          <p:nvPr>
            <p:ph type="ftr" sz="quarter" idx="19"/>
          </p:nvPr>
        </p:nvSpPr>
        <p:spPr/>
        <p:txBody>
          <a:bodyPr/>
          <a:lstStyle/>
          <a:p>
            <a:endParaRPr lang="en-US"/>
          </a:p>
        </p:txBody>
      </p:sp>
      <p:sp>
        <p:nvSpPr>
          <p:cNvPr id="5" name="Slide Number">
            <a:extLst>
              <a:ext uri="{FF2B5EF4-FFF2-40B4-BE49-F238E27FC236}">
                <a16:creationId xmlns:a16="http://schemas.microsoft.com/office/drawing/2014/main" id="{74870601-E9CA-9D0E-804F-2A7353CE534A}"/>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327541195"/>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ab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2286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5" name="Table Placeholder 4">
            <a:extLst>
              <a:ext uri="{FF2B5EF4-FFF2-40B4-BE49-F238E27FC236}">
                <a16:creationId xmlns:a16="http://schemas.microsoft.com/office/drawing/2014/main" id="{B3D8D357-75A1-F4FD-F531-380CF7DE4340}"/>
              </a:ext>
            </a:extLst>
          </p:cNvPr>
          <p:cNvSpPr>
            <a:spLocks noGrp="1"/>
          </p:cNvSpPr>
          <p:nvPr>
            <p:ph type="tbl" sz="quarter" idx="11"/>
          </p:nvPr>
        </p:nvSpPr>
        <p:spPr>
          <a:xfrm>
            <a:off x="3333316" y="284957"/>
            <a:ext cx="8571384" cy="5715794"/>
          </a:xfrm>
        </p:spPr>
        <p:txBody>
          <a:bodyPr anchor="ctr"/>
          <a:lstStyle>
            <a:lvl1pPr algn="ctr">
              <a:defRPr>
                <a:solidFill>
                  <a:schemeClr val="tx1"/>
                </a:solidFill>
              </a:defRPr>
            </a:lvl1pPr>
          </a:lstStyle>
          <a:p>
            <a:r>
              <a:rPr lang="en-US"/>
              <a:t>Click icon to add table</a:t>
            </a:r>
          </a:p>
        </p:txBody>
      </p:sp>
      <p:sp>
        <p:nvSpPr>
          <p:cNvPr id="4" name="Footer Placeholder 3">
            <a:extLst>
              <a:ext uri="{FF2B5EF4-FFF2-40B4-BE49-F238E27FC236}">
                <a16:creationId xmlns:a16="http://schemas.microsoft.com/office/drawing/2014/main" id="{B48A8EE3-1224-3A4B-8A9E-611D8DCF629F}"/>
              </a:ext>
            </a:extLst>
          </p:cNvPr>
          <p:cNvSpPr>
            <a:spLocks noGrp="1"/>
          </p:cNvSpPr>
          <p:nvPr>
            <p:ph type="ftr" sz="quarter" idx="12"/>
          </p:nvPr>
        </p:nvSpPr>
        <p:spPr/>
        <p:txBody>
          <a:bodyPr/>
          <a:lstStyle/>
          <a:p>
            <a:endParaRPr lang="en-US"/>
          </a:p>
        </p:txBody>
      </p:sp>
      <p:sp>
        <p:nvSpPr>
          <p:cNvPr id="6" name="Slide Number">
            <a:extLst>
              <a:ext uri="{FF2B5EF4-FFF2-40B4-BE49-F238E27FC236}">
                <a16:creationId xmlns:a16="http://schemas.microsoft.com/office/drawing/2014/main" id="{7989FA07-F7B7-BE4B-581F-7BE47BBA6051}"/>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626147942"/>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Legal disclaimer, one column">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7999" y="192024"/>
            <a:ext cx="2477765" cy="1429544"/>
          </a:xfrm>
        </p:spPr>
        <p:txBody>
          <a:bodyPr/>
          <a:lstStyle>
            <a:lvl1pPr>
              <a:lnSpc>
                <a:spcPct val="90000"/>
              </a:lnSpc>
              <a:spcBef>
                <a:spcPts val="0"/>
              </a:spcBef>
              <a:defRPr sz="2400">
                <a:solidFill>
                  <a:schemeClr val="tx2"/>
                </a:solidFill>
              </a:defRPr>
            </a:lvl1pPr>
            <a:lvl2pPr>
              <a:lnSpc>
                <a:spcPct val="100000"/>
              </a:lnSpc>
              <a:spcBef>
                <a:spcPts val="0"/>
              </a:spcBef>
              <a:defRPr sz="2400">
                <a:solidFill>
                  <a:schemeClr val="tx1"/>
                </a:solidFill>
              </a:defRPr>
            </a:lvl2pPr>
            <a:lvl3pPr>
              <a:lnSpc>
                <a:spcPct val="100000"/>
              </a:lnSpc>
              <a:spcBef>
                <a:spcPts val="0"/>
              </a:spcBef>
              <a:defRPr sz="2400">
                <a:solidFill>
                  <a:schemeClr val="tx1"/>
                </a:solidFill>
              </a:defRPr>
            </a:lvl3pPr>
            <a:lvl4pPr>
              <a:lnSpc>
                <a:spcPct val="100000"/>
              </a:lnSpc>
              <a:spcBef>
                <a:spcPts val="0"/>
              </a:spcBef>
              <a:defRPr sz="2400">
                <a:solidFill>
                  <a:schemeClr val="tx1"/>
                </a:solidFill>
              </a:defRPr>
            </a:lvl4pPr>
            <a:lvl5pPr>
              <a:lnSpc>
                <a:spcPct val="100000"/>
              </a:lnSpc>
              <a:spcBef>
                <a:spcPts val="0"/>
              </a:spcBef>
              <a:defRPr sz="2400">
                <a:solidFill>
                  <a:schemeClr val="tx1"/>
                </a:solidFill>
              </a:defRPr>
            </a:lvl5pPr>
          </a:lstStyle>
          <a:p>
            <a:pPr lvl="0"/>
            <a:r>
              <a:rPr lang="en-US"/>
              <a:t>Click to edit Master text styles</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4" y="284957"/>
            <a:ext cx="2476177" cy="5715794"/>
          </a:xfrm>
        </p:spPr>
        <p:txBody>
          <a:bodyPr/>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p:txBody>
          <a:bodyPr/>
          <a:lstStyle/>
          <a:p>
            <a:endParaRPr lang="en-US"/>
          </a:p>
        </p:txBody>
      </p:sp>
      <p:sp>
        <p:nvSpPr>
          <p:cNvPr id="6" name="Slide Number">
            <a:extLst>
              <a:ext uri="{FF2B5EF4-FFF2-40B4-BE49-F238E27FC236}">
                <a16:creationId xmlns:a16="http://schemas.microsoft.com/office/drawing/2014/main" id="{80270476-9FE1-F85E-6F9B-322B184D8FC9}"/>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87801512"/>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lank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76352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5" name="Slide Number">
            <a:extLst>
              <a:ext uri="{FF2B5EF4-FFF2-40B4-BE49-F238E27FC236}">
                <a16:creationId xmlns:a16="http://schemas.microsoft.com/office/drawing/2014/main" id="{BAFC9C6E-79FD-9BB8-F74D-EAA013319C68}"/>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229863045"/>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Legal disclaimer, two columns">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7999" y="192024"/>
            <a:ext cx="2477765" cy="1429544"/>
          </a:xfrm>
        </p:spPr>
        <p:txBody>
          <a:bodyPr/>
          <a:lstStyle>
            <a:lvl1pPr>
              <a:lnSpc>
                <a:spcPct val="90000"/>
              </a:lnSpc>
              <a:spcBef>
                <a:spcPts val="0"/>
              </a:spcBef>
              <a:defRPr sz="2400">
                <a:solidFill>
                  <a:schemeClr val="tx2"/>
                </a:solidFill>
              </a:defRPr>
            </a:lvl1pPr>
            <a:lvl2pPr>
              <a:lnSpc>
                <a:spcPct val="100000"/>
              </a:lnSpc>
              <a:spcBef>
                <a:spcPts val="0"/>
              </a:spcBef>
              <a:defRPr sz="2400">
                <a:solidFill>
                  <a:schemeClr val="tx1"/>
                </a:solidFill>
              </a:defRPr>
            </a:lvl2pPr>
            <a:lvl3pPr>
              <a:lnSpc>
                <a:spcPct val="100000"/>
              </a:lnSpc>
              <a:spcBef>
                <a:spcPts val="0"/>
              </a:spcBef>
              <a:defRPr sz="2400">
                <a:solidFill>
                  <a:schemeClr val="tx1"/>
                </a:solidFill>
              </a:defRPr>
            </a:lvl3pPr>
            <a:lvl4pPr>
              <a:lnSpc>
                <a:spcPct val="100000"/>
              </a:lnSpc>
              <a:spcBef>
                <a:spcPts val="0"/>
              </a:spcBef>
              <a:defRPr sz="2400">
                <a:solidFill>
                  <a:schemeClr val="tx1"/>
                </a:solidFill>
              </a:defRPr>
            </a:lvl4pPr>
            <a:lvl5pPr>
              <a:lnSpc>
                <a:spcPct val="100000"/>
              </a:lnSpc>
              <a:spcBef>
                <a:spcPts val="0"/>
              </a:spcBef>
              <a:defRPr sz="2400">
                <a:solidFill>
                  <a:schemeClr val="tx1"/>
                </a:solidFill>
              </a:defRPr>
            </a:lvl5pPr>
          </a:lstStyle>
          <a:p>
            <a:pPr lvl="0"/>
            <a:r>
              <a:rPr lang="en-US"/>
              <a:t>Click to edit Master text styles</a:t>
            </a:r>
          </a:p>
        </p:txBody>
      </p:sp>
      <p:sp>
        <p:nvSpPr>
          <p:cNvPr id="6" name="Text Placeholder 6">
            <a:extLst>
              <a:ext uri="{FF2B5EF4-FFF2-40B4-BE49-F238E27FC236}">
                <a16:creationId xmlns:a16="http://schemas.microsoft.com/office/drawing/2014/main" id="{54E531DA-4051-706E-065B-21A03914153D}"/>
              </a:ext>
            </a:extLst>
          </p:cNvPr>
          <p:cNvSpPr>
            <a:spLocks noGrp="1"/>
          </p:cNvSpPr>
          <p:nvPr>
            <p:ph type="body" sz="quarter" idx="17" hasCustomPrompt="1"/>
          </p:nvPr>
        </p:nvSpPr>
        <p:spPr>
          <a:xfrm>
            <a:off x="6380920" y="284957"/>
            <a:ext cx="2476177" cy="5715794"/>
          </a:xfrm>
        </p:spPr>
        <p:txBody>
          <a:bodyPr/>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4" y="284957"/>
            <a:ext cx="2476177" cy="5715794"/>
          </a:xfrm>
        </p:spPr>
        <p:txBody>
          <a:bodyPr/>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a:xfrm>
            <a:off x="290475" y="6402388"/>
            <a:ext cx="2477765" cy="190500"/>
          </a:xfrm>
        </p:spPr>
        <p:txBody>
          <a:bodyPr/>
          <a:lstStyle/>
          <a:p>
            <a:endParaRPr lang="en-US"/>
          </a:p>
        </p:txBody>
      </p:sp>
      <p:sp>
        <p:nvSpPr>
          <p:cNvPr id="5" name="Slide Number">
            <a:extLst>
              <a:ext uri="{FF2B5EF4-FFF2-40B4-BE49-F238E27FC236}">
                <a16:creationId xmlns:a16="http://schemas.microsoft.com/office/drawing/2014/main" id="{CAD686F0-BF95-1E62-61EC-967907338873}"/>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067901317"/>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463329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bg1"/>
        </a:solidFill>
        <a:effectLst/>
      </p:bgPr>
    </p:bg>
    <p:spTree>
      <p:nvGrpSpPr>
        <p:cNvPr id="1" name=""/>
        <p:cNvGrpSpPr/>
        <p:nvPr/>
      </p:nvGrpSpPr>
      <p:grpSpPr>
        <a:xfrm>
          <a:off x="0" y="0"/>
          <a:ext cx="0" cy="0"/>
          <a:chOff x="0" y="0"/>
          <a:chExt cx="0" cy="0"/>
        </a:xfrm>
      </p:grpSpPr>
      <p:pic>
        <p:nvPicPr>
          <p:cNvPr id="4" name="Picture 3" descr="IBM 8-bar logo">
            <a:extLst>
              <a:ext uri="{FF2B5EF4-FFF2-40B4-BE49-F238E27FC236}">
                <a16:creationId xmlns:a16="http://schemas.microsoft.com/office/drawing/2014/main" id="{F7060FE5-C047-4041-AB41-F553D2847ED5}"/>
              </a:ext>
            </a:extLst>
          </p:cNvPr>
          <p:cNvPicPr>
            <a:picLocks noChangeAspect="1"/>
          </p:cNvPicPr>
          <p:nvPr/>
        </p:nvPicPr>
        <p:blipFill>
          <a:blip r:embed="rId2"/>
          <a:stretch>
            <a:fillRect/>
          </a:stretch>
        </p:blipFill>
        <p:spPr>
          <a:xfrm>
            <a:off x="5232005" y="3084231"/>
            <a:ext cx="1727991" cy="689541"/>
          </a:xfrm>
          <a:prstGeom prst="rect">
            <a:avLst/>
          </a:prstGeom>
        </p:spPr>
      </p:pic>
    </p:spTree>
    <p:extLst>
      <p:ext uri="{BB962C8B-B14F-4D97-AF65-F5344CB8AC3E}">
        <p14:creationId xmlns:p14="http://schemas.microsoft.com/office/powerpoint/2010/main" val="3502751244"/>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FD1BDE6F-747A-22F6-4742-32B8FD0A2A57}"/>
              </a:ext>
            </a:extLst>
          </p:cNvPr>
          <p:cNvSpPr>
            <a:spLocks noChangeArrowheads="1"/>
          </p:cNvSpPr>
          <p:nvPr/>
        </p:nvSpPr>
        <p:spPr bwMode="blackWhite">
          <a:xfrm>
            <a:off x="0" y="0"/>
            <a:ext cx="12192000" cy="1690688"/>
          </a:xfrm>
          <a:prstGeom prst="rect">
            <a:avLst/>
          </a:prstGeom>
          <a:solidFill>
            <a:srgbClr val="7889FB"/>
          </a:solidFill>
          <a:ln w="9525">
            <a:solidFill>
              <a:schemeClr val="accent1"/>
            </a:solidFill>
            <a:miter lim="800000"/>
            <a:headEnd/>
            <a:tailEnd/>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800"/>
          </a:p>
        </p:txBody>
      </p:sp>
      <p:grpSp>
        <p:nvGrpSpPr>
          <p:cNvPr id="3" name="Group 3">
            <a:extLst>
              <a:ext uri="{FF2B5EF4-FFF2-40B4-BE49-F238E27FC236}">
                <a16:creationId xmlns:a16="http://schemas.microsoft.com/office/drawing/2014/main" id="{690107E4-D2CB-0ED1-4B50-E3707748C37D}"/>
              </a:ext>
            </a:extLst>
          </p:cNvPr>
          <p:cNvGrpSpPr>
            <a:grpSpLocks/>
          </p:cNvGrpSpPr>
          <p:nvPr/>
        </p:nvGrpSpPr>
        <p:grpSpPr bwMode="auto">
          <a:xfrm>
            <a:off x="10231967" y="687388"/>
            <a:ext cx="1549400" cy="558800"/>
            <a:chOff x="4738" y="433"/>
            <a:chExt cx="732" cy="352"/>
          </a:xfrm>
        </p:grpSpPr>
        <p:pic>
          <p:nvPicPr>
            <p:cNvPr id="4" name="Picture 4" descr="ibm_white_logo_300dpi">
              <a:extLst>
                <a:ext uri="{FF2B5EF4-FFF2-40B4-BE49-F238E27FC236}">
                  <a16:creationId xmlns:a16="http://schemas.microsoft.com/office/drawing/2014/main" id="{685C5867-9594-3E31-8BE9-2ADDD3C56E4E}"/>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BD0770B5-BAC4-985E-94CB-5C5A95E238B4}"/>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chemeClr val="bg1"/>
                  </a:solidFill>
                  <a:latin typeface="Arial" panose="020B0604020202020204" pitchFamily="34" charset="0"/>
                  <a:cs typeface="Arial" panose="020B0604020202020204" pitchFamily="34" charset="0"/>
                </a:rPr>
                <a:t>®</a:t>
              </a:r>
            </a:p>
            <a:p>
              <a:pPr algn="r">
                <a:defRPr/>
              </a:pPr>
              <a:endParaRPr lang="en-US" altLang="en-US" sz="600" b="0">
                <a:solidFill>
                  <a:schemeClr val="bg1"/>
                </a:solidFill>
                <a:latin typeface="Arial" panose="020B0604020202020204" pitchFamily="34" charset="0"/>
                <a:cs typeface="Arial" panose="020B0604020202020204" pitchFamily="34" charset="0"/>
              </a:endParaRPr>
            </a:p>
          </p:txBody>
        </p:sp>
      </p:grpSp>
      <p:sp>
        <p:nvSpPr>
          <p:cNvPr id="6" name="Rectangle 6">
            <a:extLst>
              <a:ext uri="{FF2B5EF4-FFF2-40B4-BE49-F238E27FC236}">
                <a16:creationId xmlns:a16="http://schemas.microsoft.com/office/drawing/2014/main" id="{523080B2-765E-3404-5CBD-FF00BF96F0B2}"/>
              </a:ext>
            </a:extLst>
          </p:cNvPr>
          <p:cNvSpPr>
            <a:spLocks noChangeArrowheads="1"/>
          </p:cNvSpPr>
          <p:nvPr/>
        </p:nvSpPr>
        <p:spPr bwMode="blackWhite">
          <a:xfrm>
            <a:off x="0" y="5153025"/>
            <a:ext cx="12192000" cy="1760538"/>
          </a:xfrm>
          <a:prstGeom prst="rect">
            <a:avLst/>
          </a:prstGeom>
          <a:solidFill>
            <a:srgbClr val="7889FB"/>
          </a:solidFill>
          <a:ln>
            <a:noFill/>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800"/>
          </a:p>
        </p:txBody>
      </p:sp>
      <p:pic>
        <p:nvPicPr>
          <p:cNvPr id="7" name="Picture 7">
            <a:extLst>
              <a:ext uri="{FF2B5EF4-FFF2-40B4-BE49-F238E27FC236}">
                <a16:creationId xmlns:a16="http://schemas.microsoft.com/office/drawing/2014/main" id="{596EE2BA-C8F5-099F-1544-38ACD1EDC6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0">
            <a:extLst>
              <a:ext uri="{FF2B5EF4-FFF2-40B4-BE49-F238E27FC236}">
                <a16:creationId xmlns:a16="http://schemas.microsoft.com/office/drawing/2014/main" id="{455753B1-FE4C-F25D-274C-3181554894BF}"/>
              </a:ext>
            </a:extLst>
          </p:cNvPr>
          <p:cNvSpPr>
            <a:spLocks noChangeArrowheads="1"/>
          </p:cNvSpPr>
          <p:nvPr/>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9" name="Line 11">
            <a:extLst>
              <a:ext uri="{FF2B5EF4-FFF2-40B4-BE49-F238E27FC236}">
                <a16:creationId xmlns:a16="http://schemas.microsoft.com/office/drawing/2014/main" id="{FFEBD4AD-FD3C-0DE7-A5AC-6616A2D347C2}"/>
              </a:ext>
            </a:extLst>
          </p:cNvPr>
          <p:cNvSpPr>
            <a:spLocks noChangeShapeType="1"/>
          </p:cNvSpPr>
          <p:nvPr/>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pic>
        <p:nvPicPr>
          <p:cNvPr id="10" name="Picture 13" descr="rational_logo">
            <a:extLst>
              <a:ext uri="{FF2B5EF4-FFF2-40B4-BE49-F238E27FC236}">
                <a16:creationId xmlns:a16="http://schemas.microsoft.com/office/drawing/2014/main" id="{266CF01B-2C03-3CB5-DD1C-854B41926F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
            <a:extLst>
              <a:ext uri="{FF2B5EF4-FFF2-40B4-BE49-F238E27FC236}">
                <a16:creationId xmlns:a16="http://schemas.microsoft.com/office/drawing/2014/main" id="{EC0DB44D-7770-19E7-5D95-546E4C0F089B}"/>
              </a:ext>
            </a:extLst>
          </p:cNvPr>
          <p:cNvSpPr>
            <a:spLocks noChangeArrowheads="1"/>
          </p:cNvSpPr>
          <p:nvPr userDrawn="1"/>
        </p:nvSpPr>
        <p:spPr bwMode="blackWhite">
          <a:xfrm>
            <a:off x="0" y="0"/>
            <a:ext cx="12192000" cy="1690688"/>
          </a:xfrm>
          <a:prstGeom prst="rect">
            <a:avLst/>
          </a:prstGeom>
          <a:solidFill>
            <a:srgbClr val="7889FB"/>
          </a:solidFill>
          <a:ln w="9525">
            <a:solidFill>
              <a:schemeClr val="accent1"/>
            </a:solidFill>
            <a:miter lim="800000"/>
            <a:headEnd/>
            <a:tailEnd/>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endParaRPr lang="en-US" altLang="en-US" sz="800"/>
          </a:p>
        </p:txBody>
      </p:sp>
      <p:grpSp>
        <p:nvGrpSpPr>
          <p:cNvPr id="12" name="Group 3">
            <a:extLst>
              <a:ext uri="{FF2B5EF4-FFF2-40B4-BE49-F238E27FC236}">
                <a16:creationId xmlns:a16="http://schemas.microsoft.com/office/drawing/2014/main" id="{3120372B-E480-9308-109E-944C78D3B417}"/>
              </a:ext>
            </a:extLst>
          </p:cNvPr>
          <p:cNvGrpSpPr>
            <a:grpSpLocks/>
          </p:cNvGrpSpPr>
          <p:nvPr userDrawn="1"/>
        </p:nvGrpSpPr>
        <p:grpSpPr bwMode="auto">
          <a:xfrm>
            <a:off x="10231967" y="687388"/>
            <a:ext cx="1549400" cy="558800"/>
            <a:chOff x="4738" y="433"/>
            <a:chExt cx="732" cy="352"/>
          </a:xfrm>
        </p:grpSpPr>
        <p:pic>
          <p:nvPicPr>
            <p:cNvPr id="13" name="Picture 4" descr="ibm_white_logo_300dpi">
              <a:extLst>
                <a:ext uri="{FF2B5EF4-FFF2-40B4-BE49-F238E27FC236}">
                  <a16:creationId xmlns:a16="http://schemas.microsoft.com/office/drawing/2014/main" id="{4052103D-F999-3F3C-6AC8-225C48BD8B8B}"/>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5">
              <a:extLst>
                <a:ext uri="{FF2B5EF4-FFF2-40B4-BE49-F238E27FC236}">
                  <a16:creationId xmlns:a16="http://schemas.microsoft.com/office/drawing/2014/main" id="{6B834C1B-5A32-66D8-4F31-F05D5012228A}"/>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chemeClr val="bg1"/>
                  </a:solidFill>
                  <a:latin typeface="Arial" panose="020B0604020202020204" pitchFamily="34" charset="0"/>
                  <a:cs typeface="Arial" panose="020B0604020202020204" pitchFamily="34" charset="0"/>
                </a:rPr>
                <a:t>®</a:t>
              </a:r>
            </a:p>
            <a:p>
              <a:pPr algn="r">
                <a:defRPr/>
              </a:pPr>
              <a:endParaRPr lang="en-US" altLang="en-US" sz="600" b="0">
                <a:solidFill>
                  <a:schemeClr val="bg1"/>
                </a:solidFill>
                <a:latin typeface="Arial" panose="020B0604020202020204" pitchFamily="34" charset="0"/>
                <a:cs typeface="Arial" panose="020B0604020202020204" pitchFamily="34" charset="0"/>
              </a:endParaRPr>
            </a:p>
          </p:txBody>
        </p:sp>
      </p:grpSp>
      <p:sp>
        <p:nvSpPr>
          <p:cNvPr id="15" name="Rectangle 6">
            <a:extLst>
              <a:ext uri="{FF2B5EF4-FFF2-40B4-BE49-F238E27FC236}">
                <a16:creationId xmlns:a16="http://schemas.microsoft.com/office/drawing/2014/main" id="{90D47058-8C4A-B877-0F62-1F97938DB82B}"/>
              </a:ext>
            </a:extLst>
          </p:cNvPr>
          <p:cNvSpPr>
            <a:spLocks noChangeArrowheads="1"/>
          </p:cNvSpPr>
          <p:nvPr userDrawn="1"/>
        </p:nvSpPr>
        <p:spPr bwMode="blackWhite">
          <a:xfrm>
            <a:off x="0" y="5153025"/>
            <a:ext cx="12192000" cy="1760538"/>
          </a:xfrm>
          <a:prstGeom prst="rect">
            <a:avLst/>
          </a:prstGeom>
          <a:solidFill>
            <a:srgbClr val="7889FB"/>
          </a:solidFill>
          <a:ln>
            <a:noFill/>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endParaRPr lang="en-US" altLang="en-US" sz="800"/>
          </a:p>
        </p:txBody>
      </p:sp>
      <p:pic>
        <p:nvPicPr>
          <p:cNvPr id="16" name="Picture 7">
            <a:extLst>
              <a:ext uri="{FF2B5EF4-FFF2-40B4-BE49-F238E27FC236}">
                <a16:creationId xmlns:a16="http://schemas.microsoft.com/office/drawing/2014/main" id="{B9427DBB-0499-36CD-D7CC-C70F0B6E4BE6}"/>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0">
            <a:extLst>
              <a:ext uri="{FF2B5EF4-FFF2-40B4-BE49-F238E27FC236}">
                <a16:creationId xmlns:a16="http://schemas.microsoft.com/office/drawing/2014/main" id="{54768BD1-ED0F-EF4B-43C4-05CFBCD7F92D}"/>
              </a:ext>
            </a:extLst>
          </p:cNvPr>
          <p:cNvSpPr>
            <a:spLocks noChangeArrowheads="1"/>
          </p:cNvSpPr>
          <p:nvPr userDrawn="1"/>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18" name="Line 11">
            <a:extLst>
              <a:ext uri="{FF2B5EF4-FFF2-40B4-BE49-F238E27FC236}">
                <a16:creationId xmlns:a16="http://schemas.microsoft.com/office/drawing/2014/main" id="{A790112D-4394-58F5-74A6-2BD4674FEA24}"/>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pic>
        <p:nvPicPr>
          <p:cNvPr id="19" name="Picture 13" descr="rational_logo">
            <a:extLst>
              <a:ext uri="{FF2B5EF4-FFF2-40B4-BE49-F238E27FC236}">
                <a16:creationId xmlns:a16="http://schemas.microsoft.com/office/drawing/2014/main" id="{E8E065E4-1C74-2A43-49E6-706AB4268C1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7">
            <a:extLst>
              <a:ext uri="{FF2B5EF4-FFF2-40B4-BE49-F238E27FC236}">
                <a16:creationId xmlns:a16="http://schemas.microsoft.com/office/drawing/2014/main" id="{CE25A598-4781-FC4C-FD06-2FFAFC4127BF}"/>
              </a:ext>
            </a:extLst>
          </p:cNvPr>
          <p:cNvSpPr>
            <a:spLocks noChangeArrowheads="1"/>
          </p:cNvSpPr>
          <p:nvPr userDrawn="1"/>
        </p:nvSpPr>
        <p:spPr bwMode="blackWhite">
          <a:xfrm>
            <a:off x="0" y="0"/>
            <a:ext cx="12192000" cy="1690688"/>
          </a:xfrm>
          <a:prstGeom prst="rect">
            <a:avLst/>
          </a:prstGeom>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a:solidFill>
              <a:schemeClr val="accent1"/>
            </a:solidFill>
            <a:miter lim="800000"/>
            <a:headEnd/>
            <a:tailEnd/>
          </a:ln>
          <a:effectLst/>
        </p:spPr>
        <p:txBody>
          <a:bodyPr wrap="none" anchor="ct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p>
        </p:txBody>
      </p:sp>
      <p:grpSp>
        <p:nvGrpSpPr>
          <p:cNvPr id="21" name="Group 8">
            <a:extLst>
              <a:ext uri="{FF2B5EF4-FFF2-40B4-BE49-F238E27FC236}">
                <a16:creationId xmlns:a16="http://schemas.microsoft.com/office/drawing/2014/main" id="{E371BB20-4322-5111-0BC9-78A3772FFA0F}"/>
              </a:ext>
            </a:extLst>
          </p:cNvPr>
          <p:cNvGrpSpPr>
            <a:grpSpLocks/>
          </p:cNvGrpSpPr>
          <p:nvPr userDrawn="1"/>
        </p:nvGrpSpPr>
        <p:grpSpPr bwMode="auto">
          <a:xfrm>
            <a:off x="10231967" y="687388"/>
            <a:ext cx="1549400" cy="558800"/>
            <a:chOff x="4738" y="433"/>
            <a:chExt cx="732" cy="352"/>
          </a:xfrm>
        </p:grpSpPr>
        <p:pic>
          <p:nvPicPr>
            <p:cNvPr id="22" name="Picture 9" descr="ibm_white_logo_300dpi">
              <a:extLst>
                <a:ext uri="{FF2B5EF4-FFF2-40B4-BE49-F238E27FC236}">
                  <a16:creationId xmlns:a16="http://schemas.microsoft.com/office/drawing/2014/main" id="{DD66EF0D-8F45-F0FC-EA77-D68643FC35BC}"/>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10">
              <a:extLst>
                <a:ext uri="{FF2B5EF4-FFF2-40B4-BE49-F238E27FC236}">
                  <a16:creationId xmlns:a16="http://schemas.microsoft.com/office/drawing/2014/main" id="{EDBE04ED-F073-91E3-C869-84293CE37404}"/>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a:defRPr/>
              </a:pPr>
              <a:r>
                <a:rPr lang="en-US" altLang="en-US" sz="600" b="0">
                  <a:solidFill>
                    <a:schemeClr val="bg1"/>
                  </a:solidFill>
                  <a:cs typeface="Arial" panose="020B0604020202020204" pitchFamily="34" charset="0"/>
                </a:rPr>
                <a:t>®</a:t>
              </a:r>
            </a:p>
            <a:p>
              <a:pPr algn="r">
                <a:defRPr/>
              </a:pPr>
              <a:endParaRPr lang="en-US" altLang="en-US" sz="600" b="0">
                <a:solidFill>
                  <a:schemeClr val="bg1"/>
                </a:solidFill>
                <a:cs typeface="Arial" panose="020B0604020202020204" pitchFamily="34" charset="0"/>
              </a:endParaRPr>
            </a:p>
          </p:txBody>
        </p:sp>
      </p:grpSp>
      <p:sp>
        <p:nvSpPr>
          <p:cNvPr id="24" name="Rectangle 11">
            <a:extLst>
              <a:ext uri="{FF2B5EF4-FFF2-40B4-BE49-F238E27FC236}">
                <a16:creationId xmlns:a16="http://schemas.microsoft.com/office/drawing/2014/main" id="{04F3BD3A-59EE-4CE8-1CFD-5B502867B77D}"/>
              </a:ext>
            </a:extLst>
          </p:cNvPr>
          <p:cNvSpPr>
            <a:spLocks noChangeArrowheads="1"/>
          </p:cNvSpPr>
          <p:nvPr userDrawn="1"/>
        </p:nvSpPr>
        <p:spPr bwMode="blackWhite">
          <a:xfrm>
            <a:off x="0" y="5140325"/>
            <a:ext cx="12192000" cy="1760538"/>
          </a:xfrm>
          <a:prstGeom prst="rect">
            <a:avLst/>
          </a:prstGeom>
          <a:gradFill>
            <a:gsLst>
              <a:gs pos="0">
                <a:schemeClr val="accent1">
                  <a:lumMod val="5000"/>
                  <a:lumOff val="95000"/>
                </a:schemeClr>
              </a:gs>
              <a:gs pos="44000">
                <a:schemeClr val="accent1">
                  <a:lumMod val="45000"/>
                  <a:lumOff val="55000"/>
                </a:schemeClr>
              </a:gs>
              <a:gs pos="83000">
                <a:schemeClr val="tx1">
                  <a:lumMod val="50000"/>
                  <a:lumOff val="50000"/>
                </a:schemeClr>
              </a:gs>
              <a:gs pos="100000">
                <a:schemeClr val="tx1"/>
              </a:gs>
            </a:gsLst>
            <a:lin ang="5400000" scaled="1"/>
          </a:gradFill>
          <a:ln>
            <a:noFill/>
          </a:ln>
          <a:effectLst/>
        </p:spPr>
        <p:txBody>
          <a:bodyPr wrap="none" anchor="ct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p>
        </p:txBody>
      </p:sp>
      <p:pic>
        <p:nvPicPr>
          <p:cNvPr id="25" name="Picture 12">
            <a:extLst>
              <a:ext uri="{FF2B5EF4-FFF2-40B4-BE49-F238E27FC236}">
                <a16:creationId xmlns:a16="http://schemas.microsoft.com/office/drawing/2014/main" id="{0946CFFD-A8D0-2372-AABB-BA4F81E63D2D}"/>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15">
            <a:extLst>
              <a:ext uri="{FF2B5EF4-FFF2-40B4-BE49-F238E27FC236}">
                <a16:creationId xmlns:a16="http://schemas.microsoft.com/office/drawing/2014/main" id="{5F1341CC-E07E-2AED-4D62-4A0A7F9BFA99}"/>
              </a:ext>
            </a:extLst>
          </p:cNvPr>
          <p:cNvSpPr>
            <a:spLocks noChangeArrowheads="1"/>
          </p:cNvSpPr>
          <p:nvPr userDrawn="1"/>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eaLnBrk="1" hangingPunct="1">
              <a:lnSpc>
                <a:spcPct val="98000"/>
              </a:lnSpc>
              <a:spcBef>
                <a:spcPct val="20000"/>
              </a:spcBef>
              <a:defRPr/>
            </a:pPr>
            <a:r>
              <a:rPr lang="en-US" altLang="en-US" sz="1800" b="0" dirty="0">
                <a:solidFill>
                  <a:srgbClr val="FFFFFF"/>
                </a:solidFill>
                <a:cs typeface="Arial" panose="020B0604020202020204" pitchFamily="34" charset="0"/>
              </a:rPr>
              <a:t>IBM Software Group</a:t>
            </a:r>
          </a:p>
        </p:txBody>
      </p:sp>
      <p:sp>
        <p:nvSpPr>
          <p:cNvPr id="27" name="Line 16">
            <a:extLst>
              <a:ext uri="{FF2B5EF4-FFF2-40B4-BE49-F238E27FC236}">
                <a16:creationId xmlns:a16="http://schemas.microsoft.com/office/drawing/2014/main" id="{296A93CD-AAEB-DCB5-4D62-90D9ECAFE826}"/>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sp>
        <p:nvSpPr>
          <p:cNvPr id="28" name="Rectangle 17">
            <a:extLst>
              <a:ext uri="{FF2B5EF4-FFF2-40B4-BE49-F238E27FC236}">
                <a16:creationId xmlns:a16="http://schemas.microsoft.com/office/drawing/2014/main" id="{FE8838CE-A665-E57F-1D91-A53500831EE3}"/>
              </a:ext>
            </a:extLst>
          </p:cNvPr>
          <p:cNvSpPr>
            <a:spLocks noChangeArrowheads="1"/>
          </p:cNvSpPr>
          <p:nvPr userDrawn="1"/>
        </p:nvSpPr>
        <p:spPr bwMode="black">
          <a:xfrm>
            <a:off x="9652000" y="6324601"/>
            <a:ext cx="2186517" cy="244475"/>
          </a:xfrm>
          <a:prstGeom prst="rect">
            <a:avLst/>
          </a:prstGeom>
          <a:noFill/>
          <a:ln>
            <a:noFill/>
          </a:ln>
          <a:effectLst/>
        </p:spPr>
        <p:txBody>
          <a:bodyPr>
            <a:spAutoFit/>
          </a:bodyP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a:defRPr/>
            </a:pPr>
            <a:r>
              <a:rPr lang="en-US" altLang="en-US" sz="1000" b="0" dirty="0">
                <a:solidFill>
                  <a:srgbClr val="FFFFFF"/>
                </a:solidFill>
                <a:cs typeface="Arial" panose="020B0604020202020204" pitchFamily="34" charset="0"/>
              </a:rPr>
              <a:t>© 2021 IBM Corporation</a:t>
            </a:r>
          </a:p>
        </p:txBody>
      </p:sp>
    </p:spTree>
    <p:extLst>
      <p:ext uri="{BB962C8B-B14F-4D97-AF65-F5344CB8AC3E}">
        <p14:creationId xmlns:p14="http://schemas.microsoft.com/office/powerpoint/2010/main" val="2505426319"/>
      </p:ext>
    </p:extLst>
  </p:cSld>
  <p:clrMapOvr>
    <a:overrideClrMapping bg1="lt1" tx1="dk1" bg2="lt2" tx2="dk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big text">
    <p:spTree>
      <p:nvGrpSpPr>
        <p:cNvPr id="1" name=""/>
        <p:cNvGrpSpPr/>
        <p:nvPr/>
      </p:nvGrpSpPr>
      <p:grpSpPr>
        <a:xfrm>
          <a:off x="0" y="0"/>
          <a:ext cx="0" cy="0"/>
          <a:chOff x="0" y="0"/>
          <a:chExt cx="0" cy="0"/>
        </a:xfrm>
      </p:grpSpPr>
      <p:sp>
        <p:nvSpPr>
          <p:cNvPr id="2" name="Title"/>
          <p:cNvSpPr>
            <a:spLocks noGrp="1"/>
          </p:cNvSpPr>
          <p:nvPr>
            <p:ph type="title"/>
          </p:nvPr>
        </p:nvSpPr>
        <p:spPr>
          <a:xfrm>
            <a:off x="182882" y="121920"/>
            <a:ext cx="11704229" cy="5872480"/>
          </a:xfrm>
        </p:spPr>
        <p:txBody>
          <a:bodyPr/>
          <a:lstStyle>
            <a:lvl1pPr>
              <a:defRPr sz="9600" b="1">
                <a:latin typeface="+mn-lt"/>
              </a:defRPr>
            </a:lvl1pPr>
          </a:lstStyle>
          <a:p>
            <a:r>
              <a:rPr lang="en-US" dirty="0"/>
              <a:t>Click to edit Master title style</a:t>
            </a:r>
          </a:p>
        </p:txBody>
      </p:sp>
    </p:spTree>
    <p:extLst>
      <p:ext uri="{BB962C8B-B14F-4D97-AF65-F5344CB8AC3E}">
        <p14:creationId xmlns:p14="http://schemas.microsoft.com/office/powerpoint/2010/main" val="120274267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2202156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725146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0651" y="776288"/>
            <a:ext cx="5869516" cy="5621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3368" y="776288"/>
            <a:ext cx="5871633" cy="5621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0681345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ver, imagery">
    <p:spTree>
      <p:nvGrpSpPr>
        <p:cNvPr id="1" name=""/>
        <p:cNvGrpSpPr/>
        <p:nvPr/>
      </p:nvGrpSpPr>
      <p:grpSpPr>
        <a:xfrm>
          <a:off x="0" y="0"/>
          <a:ext cx="0" cy="0"/>
          <a:chOff x="0" y="0"/>
          <a:chExt cx="0" cy="0"/>
        </a:xfrm>
      </p:grpSpPr>
      <p:sp>
        <p:nvSpPr>
          <p:cNvPr id="5" name="Picture Placeholder 4" descr="Place imagery here">
            <a:extLst>
              <a:ext uri="{FF2B5EF4-FFF2-40B4-BE49-F238E27FC236}">
                <a16:creationId xmlns:a16="http://schemas.microsoft.com/office/drawing/2014/main" id="{EA7055A2-0B5C-73F2-C2DB-FC7245A7AB38}"/>
              </a:ext>
            </a:extLst>
          </p:cNvPr>
          <p:cNvSpPr>
            <a:spLocks noGrp="1"/>
          </p:cNvSpPr>
          <p:nvPr>
            <p:ph type="pic" sz="quarter" idx="11" hasCustomPrompt="1"/>
          </p:nvPr>
        </p:nvSpPr>
        <p:spPr>
          <a:xfrm>
            <a:off x="0" y="0"/>
            <a:ext cx="12192000" cy="6000750"/>
          </a:xfrm>
          <a:solidFill>
            <a:srgbClr val="E0E0E0"/>
          </a:solidFill>
        </p:spPr>
        <p:txBody>
          <a:bodyPr anchor="ctr"/>
          <a:lstStyle>
            <a:lvl1pPr algn="ctr">
              <a:defRPr>
                <a:solidFill>
                  <a:schemeClr val="accent5"/>
                </a:solidFill>
              </a:defRPr>
            </a:lvl1pPr>
          </a:lstStyle>
          <a:p>
            <a:r>
              <a:rPr lang="en-US" dirty="0"/>
              <a:t>Place imagery here</a:t>
            </a: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8" y="192024"/>
            <a:ext cx="5524575" cy="314404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D404A9AD-5866-6BA4-C928-31A5F88EF1E5}"/>
              </a:ext>
            </a:extLst>
          </p:cNvPr>
          <p:cNvSpPr>
            <a:spLocks noGrp="1"/>
          </p:cNvSpPr>
          <p:nvPr>
            <p:ph type="body" sz="quarter" idx="12"/>
          </p:nvPr>
        </p:nvSpPr>
        <p:spPr>
          <a:xfrm>
            <a:off x="287999" y="6044184"/>
            <a:ext cx="2468622" cy="571500"/>
          </a:xfrm>
        </p:spPr>
        <p:txBody>
          <a:bodyPr anchor="b"/>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7D4A8A02-E5FB-018D-1574-2015680C3A07}"/>
              </a:ext>
            </a:extLst>
          </p:cNvPr>
          <p:cNvSpPr>
            <a:spLocks noGrp="1"/>
          </p:cNvSpPr>
          <p:nvPr>
            <p:ph type="body" sz="quarter" idx="13"/>
          </p:nvPr>
        </p:nvSpPr>
        <p:spPr>
          <a:xfrm>
            <a:off x="3335316" y="6042370"/>
            <a:ext cx="2468622" cy="571500"/>
          </a:xfrm>
        </p:spPr>
        <p:txBody>
          <a:bodyPr anchor="b"/>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8" name="Picture 7" descr="IBM 8-bar logo">
            <a:extLst>
              <a:ext uri="{FF2B5EF4-FFF2-40B4-BE49-F238E27FC236}">
                <a16:creationId xmlns:a16="http://schemas.microsoft.com/office/drawing/2014/main" id="{418F6040-10C6-A4A5-7C1E-09A9F553C05B}"/>
              </a:ext>
            </a:extLst>
          </p:cNvPr>
          <p:cNvPicPr>
            <a:picLocks noChangeAspect="1"/>
          </p:cNvPicPr>
          <p:nvPr/>
        </p:nvPicPr>
        <p:blipFill>
          <a:blip r:embed="rId2"/>
          <a:stretch>
            <a:fillRect/>
          </a:stretch>
        </p:blipFill>
        <p:spPr>
          <a:xfrm>
            <a:off x="11138525" y="6263482"/>
            <a:ext cx="819043" cy="304800"/>
          </a:xfrm>
          <a:prstGeom prst="rect">
            <a:avLst/>
          </a:prstGeom>
        </p:spPr>
      </p:pic>
    </p:spTree>
    <p:extLst>
      <p:ext uri="{BB962C8B-B14F-4D97-AF65-F5344CB8AC3E}">
        <p14:creationId xmlns:p14="http://schemas.microsoft.com/office/powerpoint/2010/main" val="3903470108"/>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over, cyan">
    <p:spTree>
      <p:nvGrpSpPr>
        <p:cNvPr id="1" name=""/>
        <p:cNvGrpSpPr/>
        <p:nvPr/>
      </p:nvGrpSpPr>
      <p:grpSpPr>
        <a:xfrm>
          <a:off x="0" y="0"/>
          <a:ext cx="0" cy="0"/>
          <a:chOff x="0" y="0"/>
          <a:chExt cx="0" cy="0"/>
        </a:xfrm>
      </p:grpSpPr>
      <p:sp>
        <p:nvSpPr>
          <p:cNvPr id="3" name="Rectangle 2" descr="Blue 10 full slide background ">
            <a:extLst>
              <a:ext uri="{FF2B5EF4-FFF2-40B4-BE49-F238E27FC236}">
                <a16:creationId xmlns:a16="http://schemas.microsoft.com/office/drawing/2014/main" id="{8D23798D-A03E-2BC6-136A-14C1E387E723}"/>
              </a:ext>
            </a:extLst>
          </p:cNvPr>
          <p:cNvSpPr/>
          <p:nvPr/>
        </p:nvSpPr>
        <p:spPr bwMode="auto">
          <a:xfrm>
            <a:off x="0" y="0"/>
            <a:ext cx="12192000" cy="6000750"/>
          </a:xfrm>
          <a:prstGeom prst="rect">
            <a:avLst/>
          </a:prstGeom>
          <a:solidFill>
            <a:srgbClr val="E5F6FF"/>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45714" tIns="45714" rIns="45714" bIns="45714" numCol="1" rtlCol="0" anchor="t" anchorCtr="0" compatLnSpc="1">
            <a:prstTxWarp prst="textNoShape">
              <a:avLst/>
            </a:prstTxWarp>
          </a:bodyPr>
          <a:lstStyle/>
          <a:p>
            <a:pPr marL="0" marR="0" indent="0" algn="l" defTabSz="457109" rtl="0" eaLnBrk="1" fontAlgn="base" latinLnBrk="0" hangingPunct="1">
              <a:lnSpc>
                <a:spcPct val="100000"/>
              </a:lnSpc>
              <a:spcBef>
                <a:spcPct val="0"/>
              </a:spcBef>
              <a:spcAft>
                <a:spcPct val="0"/>
              </a:spcAft>
              <a:buClrTx/>
              <a:buSzTx/>
              <a:buFont typeface="IBM Plex Sans Light"/>
              <a:buNone/>
              <a:tabLst/>
            </a:pPr>
            <a:endParaRPr kumimoji="0" lang="en-US" sz="700" b="0" i="0" u="none" strike="noStrike" cap="none" normalizeH="0" baseline="0" dirty="0">
              <a:ln>
                <a:noFill/>
              </a:ln>
              <a:solidFill>
                <a:schemeClr val="bg1"/>
              </a:solidFill>
              <a:effectLst/>
              <a:latin typeface="+mn-lt"/>
            </a:endParaRPr>
          </a:p>
        </p:txBody>
      </p:sp>
      <p:sp>
        <p:nvSpPr>
          <p:cNvPr id="7" name="Title 1">
            <a:extLst>
              <a:ext uri="{FF2B5EF4-FFF2-40B4-BE49-F238E27FC236}">
                <a16:creationId xmlns:a16="http://schemas.microsoft.com/office/drawing/2014/main" id="{184617A5-E44D-86DD-8C8E-5D85DFCA435B}"/>
              </a:ext>
            </a:extLst>
          </p:cNvPr>
          <p:cNvSpPr>
            <a:spLocks noGrp="1"/>
          </p:cNvSpPr>
          <p:nvPr>
            <p:ph type="title"/>
          </p:nvPr>
        </p:nvSpPr>
        <p:spPr>
          <a:xfrm>
            <a:off x="287998" y="192024"/>
            <a:ext cx="5524575" cy="314404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5" name="Text Placeholder 6">
            <a:extLst>
              <a:ext uri="{FF2B5EF4-FFF2-40B4-BE49-F238E27FC236}">
                <a16:creationId xmlns:a16="http://schemas.microsoft.com/office/drawing/2014/main" id="{28CADC67-06E4-9D0B-7A49-159C1E99D517}"/>
              </a:ext>
            </a:extLst>
          </p:cNvPr>
          <p:cNvSpPr>
            <a:spLocks noGrp="1"/>
          </p:cNvSpPr>
          <p:nvPr>
            <p:ph type="body" sz="quarter" idx="12"/>
          </p:nvPr>
        </p:nvSpPr>
        <p:spPr>
          <a:xfrm>
            <a:off x="287999" y="6044184"/>
            <a:ext cx="2468622" cy="571500"/>
          </a:xfrm>
        </p:spPr>
        <p:txBody>
          <a:bodyPr anchor="b"/>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6BAFC6AD-C46B-8438-C789-096006859E45}"/>
              </a:ext>
            </a:extLst>
          </p:cNvPr>
          <p:cNvSpPr>
            <a:spLocks noGrp="1"/>
          </p:cNvSpPr>
          <p:nvPr>
            <p:ph type="body" sz="quarter" idx="13"/>
          </p:nvPr>
        </p:nvSpPr>
        <p:spPr>
          <a:xfrm>
            <a:off x="3335316" y="6042370"/>
            <a:ext cx="2468622" cy="571500"/>
          </a:xfrm>
        </p:spPr>
        <p:txBody>
          <a:bodyPr anchor="b"/>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4" name="Picture 3" descr="IBM 8-bar logo">
            <a:extLst>
              <a:ext uri="{FF2B5EF4-FFF2-40B4-BE49-F238E27FC236}">
                <a16:creationId xmlns:a16="http://schemas.microsoft.com/office/drawing/2014/main" id="{CCD12723-D775-EE21-95A9-8E6D8BA4DC28}"/>
              </a:ext>
            </a:extLst>
          </p:cNvPr>
          <p:cNvPicPr>
            <a:picLocks noChangeAspect="1"/>
          </p:cNvPicPr>
          <p:nvPr/>
        </p:nvPicPr>
        <p:blipFill>
          <a:blip r:embed="rId2"/>
          <a:stretch>
            <a:fillRect/>
          </a:stretch>
        </p:blipFill>
        <p:spPr>
          <a:xfrm>
            <a:off x="11138525" y="6263482"/>
            <a:ext cx="819043" cy="304800"/>
          </a:xfrm>
          <a:prstGeom prst="rect">
            <a:avLst/>
          </a:prstGeom>
        </p:spPr>
      </p:pic>
    </p:spTree>
    <p:extLst>
      <p:ext uri="{BB962C8B-B14F-4D97-AF65-F5344CB8AC3E}">
        <p14:creationId xmlns:p14="http://schemas.microsoft.com/office/powerpoint/2010/main" val="228205791"/>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ver, plain">
    <p:bg>
      <p:bgPr>
        <a:solidFill>
          <a:schemeClr val="bg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CC25B71-827F-9C78-56BA-F30A6070AC9F}"/>
              </a:ext>
            </a:extLst>
          </p:cNvPr>
          <p:cNvSpPr>
            <a:spLocks noGrp="1"/>
          </p:cNvSpPr>
          <p:nvPr>
            <p:ph type="title"/>
          </p:nvPr>
        </p:nvSpPr>
        <p:spPr>
          <a:xfrm>
            <a:off x="287998" y="192024"/>
            <a:ext cx="5524575" cy="3144044"/>
          </a:xfrm>
        </p:spPr>
        <p:txBody>
          <a:bodyPr/>
          <a:lstStyle>
            <a:lvl1pPr>
              <a:lnSpc>
                <a:spcPct val="100000"/>
              </a:lnSpc>
              <a:defRPr sz="4299">
                <a:solidFill>
                  <a:schemeClr val="tx2"/>
                </a:solidFill>
              </a:defRPr>
            </a:lvl1pPr>
          </a:lstStyle>
          <a:p>
            <a:r>
              <a:rPr lang="en-US"/>
              <a:t>Click to edit Master title style</a:t>
            </a:r>
            <a:endParaRPr lang="en-US" dirty="0"/>
          </a:p>
        </p:txBody>
      </p:sp>
      <p:pic>
        <p:nvPicPr>
          <p:cNvPr id="3" name="Picture 2" descr="IBM 8-bar logo">
            <a:extLst>
              <a:ext uri="{FF2B5EF4-FFF2-40B4-BE49-F238E27FC236}">
                <a16:creationId xmlns:a16="http://schemas.microsoft.com/office/drawing/2014/main" id="{D1A09496-D938-6EB1-106C-48C5E423EAB0}"/>
              </a:ext>
            </a:extLst>
          </p:cNvPr>
          <p:cNvPicPr>
            <a:picLocks noChangeAspect="1"/>
          </p:cNvPicPr>
          <p:nvPr/>
        </p:nvPicPr>
        <p:blipFill>
          <a:blip r:embed="rId2"/>
          <a:stretch>
            <a:fillRect/>
          </a:stretch>
        </p:blipFill>
        <p:spPr>
          <a:xfrm>
            <a:off x="11138525" y="6263482"/>
            <a:ext cx="819043" cy="304800"/>
          </a:xfrm>
          <a:prstGeom prst="rect">
            <a:avLst/>
          </a:prstGeom>
        </p:spPr>
      </p:pic>
    </p:spTree>
    <p:extLst>
      <p:ext uri="{BB962C8B-B14F-4D97-AF65-F5344CB8AC3E}">
        <p14:creationId xmlns:p14="http://schemas.microsoft.com/office/powerpoint/2010/main" val="2809338540"/>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over, plain, business unit">
    <p:bg>
      <p:bgPr>
        <a:solidFill>
          <a:schemeClr val="bg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6AD06EA-1AAE-9258-F68E-D0D307454A33}"/>
              </a:ext>
            </a:extLst>
          </p:cNvPr>
          <p:cNvSpPr>
            <a:spLocks noGrp="1"/>
          </p:cNvSpPr>
          <p:nvPr>
            <p:ph type="title"/>
          </p:nvPr>
        </p:nvSpPr>
        <p:spPr>
          <a:xfrm>
            <a:off x="287998" y="192024"/>
            <a:ext cx="5524575" cy="314404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F3A2629C-3C99-5809-3D6C-46ACEB922F7C}"/>
              </a:ext>
            </a:extLst>
          </p:cNvPr>
          <p:cNvSpPr>
            <a:spLocks noGrp="1"/>
          </p:cNvSpPr>
          <p:nvPr>
            <p:ph type="body" sz="quarter" idx="10"/>
          </p:nvPr>
        </p:nvSpPr>
        <p:spPr>
          <a:xfrm>
            <a:off x="287998" y="6231636"/>
            <a:ext cx="5524575" cy="381000"/>
          </a:xfrm>
        </p:spPr>
        <p:txBody>
          <a:bodyPr anchor="b"/>
          <a:lstStyle>
            <a:lvl1pPr>
              <a:lnSpc>
                <a:spcPct val="110000"/>
              </a:lnSpc>
              <a:spcBef>
                <a:spcPts val="0"/>
              </a:spcBef>
              <a:defRPr sz="1400">
                <a:solidFill>
                  <a:schemeClr val="tx1"/>
                </a:solidFill>
              </a:defRPr>
            </a:lvl1pPr>
          </a:lstStyle>
          <a:p>
            <a:pPr lvl="0"/>
            <a:r>
              <a:rPr lang="en-US"/>
              <a:t>Click to edit Master text styles</a:t>
            </a:r>
          </a:p>
        </p:txBody>
      </p:sp>
      <p:pic>
        <p:nvPicPr>
          <p:cNvPr id="3" name="Picture 2" descr="IBM 8-bar logo">
            <a:extLst>
              <a:ext uri="{FF2B5EF4-FFF2-40B4-BE49-F238E27FC236}">
                <a16:creationId xmlns:a16="http://schemas.microsoft.com/office/drawing/2014/main" id="{6C5E26C6-9CEF-2A61-0C64-FAACB68F53D2}"/>
              </a:ext>
            </a:extLst>
          </p:cNvPr>
          <p:cNvPicPr>
            <a:picLocks noChangeAspect="1"/>
          </p:cNvPicPr>
          <p:nvPr/>
        </p:nvPicPr>
        <p:blipFill>
          <a:blip r:embed="rId2"/>
          <a:stretch>
            <a:fillRect/>
          </a:stretch>
        </p:blipFill>
        <p:spPr>
          <a:xfrm>
            <a:off x="11138525" y="6263482"/>
            <a:ext cx="819043" cy="304800"/>
          </a:xfrm>
          <a:prstGeom prst="rect">
            <a:avLst/>
          </a:prstGeom>
        </p:spPr>
      </p:pic>
    </p:spTree>
    <p:extLst>
      <p:ext uri="{BB962C8B-B14F-4D97-AF65-F5344CB8AC3E}">
        <p14:creationId xmlns:p14="http://schemas.microsoft.com/office/powerpoint/2010/main" val="2499508757"/>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865538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ver, imagery, half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7999" y="192024"/>
            <a:ext cx="5049878" cy="523954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dirty="0"/>
              <a:t>Place imagery here</a:t>
            </a:r>
          </a:p>
        </p:txBody>
      </p:sp>
      <p:pic>
        <p:nvPicPr>
          <p:cNvPr id="9" name="Picture 8" descr="IBM 8-bar logo">
            <a:extLst>
              <a:ext uri="{FF2B5EF4-FFF2-40B4-BE49-F238E27FC236}">
                <a16:creationId xmlns:a16="http://schemas.microsoft.com/office/drawing/2014/main" id="{735CD4FC-3A11-28F6-09EF-9089FE9596BF}"/>
              </a:ext>
            </a:extLst>
          </p:cNvPr>
          <p:cNvPicPr>
            <a:picLocks noChangeAspect="1"/>
          </p:cNvPicPr>
          <p:nvPr/>
        </p:nvPicPr>
        <p:blipFill>
          <a:blip r:embed="rId2"/>
          <a:stretch>
            <a:fillRect/>
          </a:stretch>
        </p:blipFill>
        <p:spPr>
          <a:xfrm>
            <a:off x="288888" y="6263482"/>
            <a:ext cx="819043" cy="304800"/>
          </a:xfrm>
          <a:prstGeom prst="rect">
            <a:avLst/>
          </a:prstGeom>
        </p:spPr>
      </p:pic>
    </p:spTree>
    <p:extLst>
      <p:ext uri="{BB962C8B-B14F-4D97-AF65-F5344CB8AC3E}">
        <p14:creationId xmlns:p14="http://schemas.microsoft.com/office/powerpoint/2010/main" val="45506828"/>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ver, imagery, half, business unit">
    <p:bg>
      <p:bgPr>
        <a:solidFill>
          <a:schemeClr val="bg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76E74B7-8F2A-46A5-97C4-76677246CFAF}"/>
              </a:ext>
            </a:extLst>
          </p:cNvPr>
          <p:cNvSpPr>
            <a:spLocks noGrp="1"/>
          </p:cNvSpPr>
          <p:nvPr>
            <p:ph type="body" sz="quarter" idx="11"/>
          </p:nvPr>
        </p:nvSpPr>
        <p:spPr>
          <a:xfrm>
            <a:off x="287999" y="288036"/>
            <a:ext cx="5049180" cy="285750"/>
          </a:xfrm>
        </p:spPr>
        <p:txBody>
          <a:bodyPr/>
          <a:lstStyle>
            <a:lvl1pPr>
              <a:spcBef>
                <a:spcPts val="0"/>
              </a:spcBef>
              <a:defRPr sz="1400">
                <a:solidFill>
                  <a:schemeClr val="tx2"/>
                </a:solidFill>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p:txBody>
      </p:sp>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7999" y="763524"/>
            <a:ext cx="5049180" cy="4668838"/>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dirty="0"/>
              <a:t>Place imagery here</a:t>
            </a:r>
          </a:p>
        </p:txBody>
      </p:sp>
      <p:pic>
        <p:nvPicPr>
          <p:cNvPr id="4" name="Picture 3" descr="IBM 8-bar logo">
            <a:extLst>
              <a:ext uri="{FF2B5EF4-FFF2-40B4-BE49-F238E27FC236}">
                <a16:creationId xmlns:a16="http://schemas.microsoft.com/office/drawing/2014/main" id="{EEE0A3D1-7815-E46E-77D1-E2DC099B4733}"/>
              </a:ext>
            </a:extLst>
          </p:cNvPr>
          <p:cNvPicPr>
            <a:picLocks noChangeAspect="1"/>
          </p:cNvPicPr>
          <p:nvPr/>
        </p:nvPicPr>
        <p:blipFill>
          <a:blip r:embed="rId2"/>
          <a:stretch>
            <a:fillRect/>
          </a:stretch>
        </p:blipFill>
        <p:spPr>
          <a:xfrm>
            <a:off x="288888" y="6263482"/>
            <a:ext cx="819043" cy="304800"/>
          </a:xfrm>
          <a:prstGeom prst="rect">
            <a:avLst/>
          </a:prstGeom>
        </p:spPr>
      </p:pic>
    </p:spTree>
    <p:extLst>
      <p:ext uri="{BB962C8B-B14F-4D97-AF65-F5344CB8AC3E}">
        <p14:creationId xmlns:p14="http://schemas.microsoft.com/office/powerpoint/2010/main" val="2252966110"/>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2477765" cy="2286794"/>
          </a:xfrm>
        </p:spPr>
        <p:txBody>
          <a:bodyPr/>
          <a:lstStyle>
            <a:lvl1pPr>
              <a:lnSpc>
                <a:spcPct val="100000"/>
              </a:lnSpc>
              <a:defRPr sz="3199">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675443B4-0187-FC99-0FDE-8EB191B6CEF4}"/>
              </a:ext>
            </a:extLst>
          </p:cNvPr>
          <p:cNvSpPr>
            <a:spLocks noGrp="1"/>
          </p:cNvSpPr>
          <p:nvPr>
            <p:ph type="body" sz="quarter" idx="10"/>
          </p:nvPr>
        </p:nvSpPr>
        <p:spPr>
          <a:xfrm>
            <a:off x="6380919" y="284957"/>
            <a:ext cx="2476178" cy="5715794"/>
          </a:xfrm>
        </p:spPr>
        <p:txBody>
          <a:bodyPr/>
          <a:lstStyle>
            <a:lvl1pPr defTabSz="580528">
              <a:spcBef>
                <a:spcPts val="0"/>
              </a:spcBef>
              <a:defRPr>
                <a:solidFill>
                  <a:schemeClr val="tx1"/>
                </a:solidFill>
              </a:defRPr>
            </a:lvl1pPr>
            <a:lvl2pPr defTabSz="580528">
              <a:spcBef>
                <a:spcPts val="0"/>
              </a:spcBef>
              <a:defRPr>
                <a:solidFill>
                  <a:schemeClr val="tx1"/>
                </a:solidFill>
              </a:defRPr>
            </a:lvl2pPr>
            <a:lvl3pPr defTabSz="580528">
              <a:spcBef>
                <a:spcPts val="0"/>
              </a:spcBef>
              <a:defRPr>
                <a:solidFill>
                  <a:schemeClr val="tx1"/>
                </a:solidFill>
              </a:defRPr>
            </a:lvl3pPr>
            <a:lvl4pPr defTabSz="580528">
              <a:spcBef>
                <a:spcPts val="0"/>
              </a:spcBef>
              <a:defRPr>
                <a:solidFill>
                  <a:schemeClr val="tx1"/>
                </a:solidFill>
              </a:defRPr>
            </a:lvl4pPr>
            <a:lvl5pPr defTabSz="580528">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5A647AD3-098B-D1AB-C8D8-463E38402F94}"/>
              </a:ext>
            </a:extLst>
          </p:cNvPr>
          <p:cNvSpPr>
            <a:spLocks noGrp="1"/>
          </p:cNvSpPr>
          <p:nvPr>
            <p:ph type="body" sz="quarter" idx="11"/>
          </p:nvPr>
        </p:nvSpPr>
        <p:spPr>
          <a:xfrm>
            <a:off x="9430110" y="284957"/>
            <a:ext cx="2474590" cy="5715794"/>
          </a:xfrm>
        </p:spPr>
        <p:txBody>
          <a:bodyPr/>
          <a:lstStyle>
            <a:lvl1pPr defTabSz="580528">
              <a:spcBef>
                <a:spcPts val="0"/>
              </a:spcBef>
              <a:defRPr>
                <a:solidFill>
                  <a:schemeClr val="tx1"/>
                </a:solidFill>
              </a:defRPr>
            </a:lvl1pPr>
            <a:lvl2pPr defTabSz="580528">
              <a:spcBef>
                <a:spcPts val="0"/>
              </a:spcBef>
              <a:defRPr>
                <a:solidFill>
                  <a:schemeClr val="tx1"/>
                </a:solidFill>
              </a:defRPr>
            </a:lvl2pPr>
            <a:lvl3pPr defTabSz="580528">
              <a:spcBef>
                <a:spcPts val="0"/>
              </a:spcBef>
              <a:defRPr>
                <a:solidFill>
                  <a:schemeClr val="tx1"/>
                </a:solidFill>
              </a:defRPr>
            </a:lvl3pPr>
            <a:lvl4pPr defTabSz="580528">
              <a:spcBef>
                <a:spcPts val="0"/>
              </a:spcBef>
              <a:defRPr>
                <a:solidFill>
                  <a:schemeClr val="tx1"/>
                </a:solidFill>
              </a:defRPr>
            </a:lvl4pPr>
            <a:lvl5pPr defTabSz="580528">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028AA764-A00C-AFFF-7F3F-49A733DCD474}"/>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D5D1D2A7-CF30-5698-14FC-F71CB82D5BCC}"/>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083258873"/>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Sectio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8" y="192024"/>
            <a:ext cx="5524575" cy="1429544"/>
          </a:xfrm>
        </p:spPr>
        <p:txBody>
          <a:bodyPr rIns="457200"/>
          <a:lstStyle>
            <a:lvl1pPr>
              <a:lnSpc>
                <a:spcPct val="100000"/>
              </a:lnSpc>
              <a:defRPr sz="3199">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A289B0F8-E9A7-CF76-E87F-8D4302E8DA4D}"/>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A4B74093-A800-CB62-8607-A04D569204E2}"/>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255464396"/>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Large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C7EC0-4BFB-A603-5703-0D692C62692D}"/>
              </a:ext>
            </a:extLst>
          </p:cNvPr>
          <p:cNvSpPr>
            <a:spLocks noGrp="1"/>
          </p:cNvSpPr>
          <p:nvPr>
            <p:ph type="title"/>
          </p:nvPr>
        </p:nvSpPr>
        <p:spPr>
          <a:xfrm>
            <a:off x="287300" y="210312"/>
            <a:ext cx="8569797" cy="4095750"/>
          </a:xfrm>
        </p:spPr>
        <p:txBody>
          <a:bodyPr/>
          <a:lstStyle>
            <a:lvl1pPr>
              <a:defRPr sz="8598" b="0" i="0">
                <a:solidFill>
                  <a:schemeClr val="tx2"/>
                </a:solidFill>
                <a:latin typeface="IBM Plex Sans ExtLt" panose="020B0303050203000203" pitchFamily="34" charset="0"/>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BC591478-AD3F-2EF7-29A4-36A887DC1956}"/>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76697187-0170-8894-23C9-28F80A0C3B2B}"/>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242302987"/>
      </p:ext>
    </p:extLst>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allout, headli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4953942" cy="1429544"/>
          </a:xfrm>
        </p:spPr>
        <p:txBody>
          <a:bodyPr/>
          <a:lstStyle>
            <a:lvl1pPr>
              <a:lnSpc>
                <a:spcPct val="100000"/>
              </a:lnSpc>
              <a:defRPr sz="3199">
                <a:solidFill>
                  <a:schemeClr val="tx2"/>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0354631A-4ED7-F527-1CBC-9AF7BE2CB676}"/>
              </a:ext>
            </a:extLst>
          </p:cNvPr>
          <p:cNvSpPr>
            <a:spLocks noGrp="1"/>
          </p:cNvSpPr>
          <p:nvPr>
            <p:ph type="body" sz="quarter" idx="10"/>
          </p:nvPr>
        </p:nvSpPr>
        <p:spPr>
          <a:xfrm>
            <a:off x="6382795" y="224028"/>
            <a:ext cx="5520318" cy="4287044"/>
          </a:xfrm>
        </p:spPr>
        <p:txBody>
          <a:bodyPr/>
          <a:lstStyle>
            <a:lvl1pPr>
              <a:lnSpc>
                <a:spcPct val="100000"/>
              </a:lnSpc>
              <a:spcBef>
                <a:spcPts val="0"/>
              </a:spcBef>
              <a:defRPr sz="3199">
                <a:solidFill>
                  <a:schemeClr val="tx2"/>
                </a:solidFill>
              </a:defRPr>
            </a:lvl1pPr>
            <a:lvl2pPr marL="292549" indent="-292549">
              <a:lnSpc>
                <a:spcPct val="100000"/>
              </a:lnSpc>
              <a:spcBef>
                <a:spcPts val="0"/>
              </a:spcBef>
              <a:defRPr sz="3199">
                <a:solidFill>
                  <a:schemeClr val="tx2"/>
                </a:solidFill>
              </a:defRPr>
            </a:lvl2pPr>
            <a:lvl3pPr marL="548530" indent="-292549">
              <a:lnSpc>
                <a:spcPct val="100000"/>
              </a:lnSpc>
              <a:spcBef>
                <a:spcPts val="0"/>
              </a:spcBef>
              <a:defRPr sz="3199">
                <a:solidFill>
                  <a:schemeClr val="tx2"/>
                </a:solidFill>
              </a:defRPr>
            </a:lvl3pPr>
            <a:lvl4pPr marL="877648">
              <a:lnSpc>
                <a:spcPct val="100000"/>
              </a:lnSpc>
              <a:spcBef>
                <a:spcPts val="0"/>
              </a:spcBef>
              <a:defRPr sz="3199">
                <a:solidFill>
                  <a:schemeClr val="tx2"/>
                </a:solidFill>
              </a:defRPr>
            </a:lvl4pPr>
            <a:lvl5pPr>
              <a:lnSpc>
                <a:spcPct val="100000"/>
              </a:lnSpc>
              <a:spcBef>
                <a:spcPts val="0"/>
              </a:spcBef>
              <a:defRPr sz="3199"/>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7BE5947E-6D4A-9E09-E5A6-D31DBCAEE2C6}"/>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C82E6DCD-41A5-9DA3-C061-E8DA39B99059}"/>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25002546"/>
      </p:ext>
    </p:extLst>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allout, stand-alo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8" y="210312"/>
            <a:ext cx="7330121" cy="485854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1FCFA7EA-8E9F-E01B-AB9C-B7BE7D3D11E9}"/>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12510822-3D1B-0CFC-3FF0-1E55DA550F8D}"/>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94884290"/>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Data, 2 callouts, vertical">
    <p:bg>
      <p:bgPr>
        <a:solidFill>
          <a:schemeClr val="bg1"/>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D5E03B0-C633-E81D-0D42-3FCCAFD64B0F}"/>
              </a:ext>
            </a:extLst>
          </p:cNvPr>
          <p:cNvSpPr>
            <a:spLocks noGrp="1"/>
          </p:cNvSpPr>
          <p:nvPr>
            <p:ph type="body" sz="quarter" idx="12"/>
          </p:nvPr>
        </p:nvSpPr>
        <p:spPr>
          <a:xfrm>
            <a:off x="287999" y="288036"/>
            <a:ext cx="3811091" cy="3144044"/>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DB20D7FD-6784-59C5-938D-4728A153F52B}"/>
              </a:ext>
            </a:extLst>
          </p:cNvPr>
          <p:cNvSpPr>
            <a:spLocks noGrp="1"/>
          </p:cNvSpPr>
          <p:nvPr>
            <p:ph type="body" sz="quarter" idx="13" hasCustomPrompt="1"/>
          </p:nvPr>
        </p:nvSpPr>
        <p:spPr>
          <a:xfrm>
            <a:off x="287998" y="4649724"/>
            <a:ext cx="5524575" cy="1771650"/>
          </a:xfrm>
        </p:spPr>
        <p:txBody>
          <a:bodyPr anchor="b"/>
          <a:lstStyle>
            <a:lvl1pPr>
              <a:lnSpc>
                <a:spcPct val="90000"/>
              </a:lnSpc>
              <a:spcBef>
                <a:spcPts val="0"/>
              </a:spcBef>
              <a:defRPr sz="12897" b="0" i="0">
                <a:solidFill>
                  <a:schemeClr val="accent1"/>
                </a:solidFill>
                <a:latin typeface="IBM Plex Sans ExtLt" panose="020B0303050203000203" pitchFamily="34" charset="0"/>
              </a:defRPr>
            </a:lvl1pPr>
          </a:lstStyle>
          <a:p>
            <a:r>
              <a:rPr lang="en-US" dirty="0"/>
              <a:t>↗︎00M</a:t>
            </a:r>
          </a:p>
        </p:txBody>
      </p:sp>
      <p:sp>
        <p:nvSpPr>
          <p:cNvPr id="6" name="Text Placeholder 5">
            <a:extLst>
              <a:ext uri="{FF2B5EF4-FFF2-40B4-BE49-F238E27FC236}">
                <a16:creationId xmlns:a16="http://schemas.microsoft.com/office/drawing/2014/main" id="{0A7285B0-4A1E-8885-0C0E-77D0ECA9CACD}"/>
              </a:ext>
            </a:extLst>
          </p:cNvPr>
          <p:cNvSpPr>
            <a:spLocks noGrp="1"/>
          </p:cNvSpPr>
          <p:nvPr>
            <p:ph type="body" sz="quarter" idx="11"/>
          </p:nvPr>
        </p:nvSpPr>
        <p:spPr>
          <a:xfrm>
            <a:off x="6380919" y="288036"/>
            <a:ext cx="3809504" cy="3144044"/>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5F395CBF-E65B-9A42-BAE5-C2B2BD9B7BD2}"/>
              </a:ext>
            </a:extLst>
          </p:cNvPr>
          <p:cNvSpPr>
            <a:spLocks noGrp="1"/>
          </p:cNvSpPr>
          <p:nvPr>
            <p:ph type="body" sz="quarter" idx="14" hasCustomPrompt="1"/>
          </p:nvPr>
        </p:nvSpPr>
        <p:spPr>
          <a:xfrm>
            <a:off x="6380919" y="4648200"/>
            <a:ext cx="5523781" cy="1771650"/>
          </a:xfrm>
        </p:spPr>
        <p:txBody>
          <a:bodyPr anchor="b"/>
          <a:lstStyle>
            <a:lvl1pPr>
              <a:lnSpc>
                <a:spcPct val="90000"/>
              </a:lnSpc>
              <a:spcBef>
                <a:spcPts val="0"/>
              </a:spcBef>
              <a:defRPr sz="12897" b="0" i="0">
                <a:solidFill>
                  <a:schemeClr val="accent1"/>
                </a:solidFill>
                <a:latin typeface="IBM Plex Sans ExtLt" panose="020B0303050203000203" pitchFamily="34" charset="0"/>
              </a:defRPr>
            </a:lvl1pPr>
          </a:lstStyle>
          <a:p>
            <a:r>
              <a:rPr lang="en-US" dirty="0"/>
              <a:t>+00%</a:t>
            </a:r>
          </a:p>
        </p:txBody>
      </p:sp>
      <p:sp>
        <p:nvSpPr>
          <p:cNvPr id="3" name="Footer Placeholder 3">
            <a:extLst>
              <a:ext uri="{FF2B5EF4-FFF2-40B4-BE49-F238E27FC236}">
                <a16:creationId xmlns:a16="http://schemas.microsoft.com/office/drawing/2014/main" id="{8F3E002C-97C5-3260-CB49-7E93DF3397C8}"/>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160DC6C8-AF18-F14B-A164-C49B271F59AD}"/>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14022742"/>
      </p:ext>
    </p:extLst>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Data, 3 callouts, vertic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7999" y="288036"/>
            <a:ext cx="2474590" cy="1429544"/>
          </a:xfrm>
        </p:spPr>
        <p:txBody>
          <a:bodyPr/>
          <a:lstStyle>
            <a:lvl1pPr>
              <a:lnSpc>
                <a:spcPct val="110000"/>
              </a:lnSpc>
              <a:defRPr sz="180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14884"/>
            <a:ext cx="2475384" cy="953956"/>
          </a:xfrm>
        </p:spPr>
        <p:txBody>
          <a:bodyPr/>
          <a:lstStyle>
            <a:lvl1pPr>
              <a:lnSpc>
                <a:spcPct val="90000"/>
              </a:lnSpc>
              <a:defRPr sz="6499">
                <a:solidFill>
                  <a:schemeClr val="accent1"/>
                </a:solidFill>
              </a:defRPr>
            </a:lvl1pPr>
            <a:lvl2pPr marL="0" indent="0">
              <a:buNone/>
              <a:defRPr/>
            </a:lvl2pPr>
          </a:lstStyle>
          <a:p>
            <a:pPr lvl="0"/>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3333316" y="1166534"/>
            <a:ext cx="2475384" cy="483652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6383301" y="213241"/>
            <a:ext cx="2474590" cy="953294"/>
          </a:xfrm>
        </p:spPr>
        <p:txBody>
          <a:bodyPr/>
          <a:lstStyle>
            <a:lvl1pPr>
              <a:lnSpc>
                <a:spcPct val="90000"/>
              </a:lnSpc>
              <a:defRPr sz="6499">
                <a:solidFill>
                  <a:schemeClr val="accent1"/>
                </a:solidFill>
              </a:defRPr>
            </a:lvl1pPr>
          </a:lstStyle>
          <a:p>
            <a:pPr lvl="0"/>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19" y="1167327"/>
            <a:ext cx="2476178"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9428523" y="214827"/>
            <a:ext cx="2474590" cy="951707"/>
          </a:xfrm>
        </p:spPr>
        <p:txBody>
          <a:bodyPr/>
          <a:lstStyle>
            <a:lvl1pPr>
              <a:lnSpc>
                <a:spcPct val="90000"/>
              </a:lnSpc>
              <a:defRPr sz="6499">
                <a:solidFill>
                  <a:schemeClr val="accent1"/>
                </a:solidFill>
              </a:defRPr>
            </a:lvl1pPr>
          </a:lstStyle>
          <a:p>
            <a:pPr lvl="0"/>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9428522" y="1166534"/>
            <a:ext cx="2476178"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800" b="0" i="0">
                <a:solidFill>
                  <a:schemeClr val="tx1"/>
                </a:solidFill>
                <a:latin typeface="IBM Plex Sans" panose="020B0503050203000203" pitchFamily="34" charset="0"/>
              </a:defRPr>
            </a:lvl1pPr>
            <a:lvl2pPr marL="73137" indent="-73137">
              <a:lnSpc>
                <a:spcPct val="120000"/>
              </a:lnSpc>
              <a:spcBef>
                <a:spcPts val="0"/>
              </a:spcBef>
              <a:defRPr sz="800" b="0" i="0">
                <a:solidFill>
                  <a:schemeClr val="tx1"/>
                </a:solidFill>
                <a:latin typeface="IBM Plex Sans" panose="020B0503050203000203" pitchFamily="34" charset="0"/>
              </a:defRPr>
            </a:lvl2pPr>
            <a:lvl3pPr marL="146275" indent="-73137">
              <a:lnSpc>
                <a:spcPct val="120000"/>
              </a:lnSpc>
              <a:spcBef>
                <a:spcPts val="0"/>
              </a:spcBef>
              <a:defRPr sz="800" b="0" i="0">
                <a:solidFill>
                  <a:schemeClr val="tx1"/>
                </a:solidFill>
                <a:latin typeface="IBM Plex Sans" panose="020B0503050203000203" pitchFamily="34" charset="0"/>
              </a:defRPr>
            </a:lvl3pPr>
            <a:lvl4pPr marL="219412" indent="-73137">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15DBF980-9C8F-3F7A-E896-C207BA2781B7}"/>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85A7B871-06B9-0A3F-4D1D-A14D572C268D}"/>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825518403"/>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Data, 2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48808-B77B-7E67-E7EA-BCC945D4D51B}"/>
              </a:ext>
            </a:extLst>
          </p:cNvPr>
          <p:cNvSpPr>
            <a:spLocks noGrp="1"/>
          </p:cNvSpPr>
          <p:nvPr>
            <p:ph type="title" hasCustomPrompt="1"/>
          </p:nvPr>
        </p:nvSpPr>
        <p:spPr>
          <a:xfrm>
            <a:off x="287300" y="201168"/>
            <a:ext cx="2474590" cy="2667794"/>
          </a:xfrm>
        </p:spPr>
        <p:txBody>
          <a:bodyPr/>
          <a:lstStyle>
            <a:lvl1pPr>
              <a:lnSpc>
                <a:spcPct val="100000"/>
              </a:lnSpc>
              <a:defRPr sz="4299">
                <a:solidFill>
                  <a:schemeClr val="accent1"/>
                </a:solidFill>
              </a:defRPr>
            </a:lvl1pPr>
          </a:lstStyle>
          <a:p>
            <a:r>
              <a:rPr lang="en-US" dirty="0"/>
              <a:t>+000%</a:t>
            </a:r>
          </a:p>
        </p:txBody>
      </p:sp>
      <p:sp>
        <p:nvSpPr>
          <p:cNvPr id="5" name="Text Placeholder 4">
            <a:extLst>
              <a:ext uri="{FF2B5EF4-FFF2-40B4-BE49-F238E27FC236}">
                <a16:creationId xmlns:a16="http://schemas.microsoft.com/office/drawing/2014/main" id="{88378CF2-9CD6-2749-A489-08A4608D0BDA}"/>
              </a:ext>
            </a:extLst>
          </p:cNvPr>
          <p:cNvSpPr>
            <a:spLocks noGrp="1"/>
          </p:cNvSpPr>
          <p:nvPr>
            <p:ph type="body" sz="quarter" idx="11"/>
          </p:nvPr>
        </p:nvSpPr>
        <p:spPr>
          <a:xfrm>
            <a:off x="3333316" y="201168"/>
            <a:ext cx="5523781" cy="2667794"/>
          </a:xfrm>
        </p:spPr>
        <p:txBody>
          <a:bodyPr/>
          <a:lstStyle>
            <a:lvl1pPr>
              <a:lnSpc>
                <a:spcPct val="100000"/>
              </a:lnSpc>
              <a:spcBef>
                <a:spcPts val="0"/>
              </a:spcBef>
              <a:defRPr sz="4299">
                <a:solidFill>
                  <a:schemeClr val="tx1"/>
                </a:solidFill>
              </a:defRPr>
            </a:lvl1pPr>
            <a:lvl2pPr marL="393113" indent="-393113">
              <a:lnSpc>
                <a:spcPct val="100000"/>
              </a:lnSpc>
              <a:spcBef>
                <a:spcPts val="0"/>
              </a:spcBef>
              <a:defRPr sz="4299">
                <a:solidFill>
                  <a:schemeClr val="tx1"/>
                </a:solidFill>
              </a:defRPr>
            </a:lvl2pPr>
            <a:lvl3pPr marL="749658" indent="-393113">
              <a:lnSpc>
                <a:spcPct val="100000"/>
              </a:lnSpc>
              <a:spcBef>
                <a:spcPts val="0"/>
              </a:spcBef>
              <a:defRPr sz="4299">
                <a:solidFill>
                  <a:schemeClr val="tx1"/>
                </a:solidFill>
              </a:defRPr>
            </a:lvl3pPr>
            <a:lvl4pPr marL="1142771" indent="-393113">
              <a:lnSpc>
                <a:spcPct val="100000"/>
              </a:lnSpc>
              <a:spcBef>
                <a:spcPts val="0"/>
              </a:spcBef>
              <a:defRPr sz="4299">
                <a:solidFill>
                  <a:schemeClr val="tx1"/>
                </a:solidFill>
              </a:defRPr>
            </a:lvl4pPr>
            <a:lvl5pPr>
              <a:lnSpc>
                <a:spcPct val="100000"/>
              </a:lnSpc>
              <a:spcBef>
                <a:spcPts val="0"/>
              </a:spcBef>
              <a:defRPr sz="42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0" name="Straight Connector 9" descr="Horizontal row divider">
            <a:extLst>
              <a:ext uri="{FF2B5EF4-FFF2-40B4-BE49-F238E27FC236}">
                <a16:creationId xmlns:a16="http://schemas.microsoft.com/office/drawing/2014/main" id="{3D81813D-DA09-FCA0-D570-1E2D428C59E9}"/>
              </a:ext>
            </a:extLst>
          </p:cNvPr>
          <p:cNvCxnSpPr/>
          <p:nvPr/>
        </p:nvCxnSpPr>
        <p:spPr bwMode="auto">
          <a:xfrm>
            <a:off x="284126" y="304800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A16C1F9D-1D2C-5BDA-E821-35CB4A8708F5}"/>
              </a:ext>
            </a:extLst>
          </p:cNvPr>
          <p:cNvSpPr>
            <a:spLocks noGrp="1"/>
          </p:cNvSpPr>
          <p:nvPr>
            <p:ph type="body" sz="quarter" idx="12" hasCustomPrompt="1"/>
          </p:nvPr>
        </p:nvSpPr>
        <p:spPr>
          <a:xfrm>
            <a:off x="287300" y="3238500"/>
            <a:ext cx="2474590" cy="2667000"/>
          </a:xfrm>
        </p:spPr>
        <p:txBody>
          <a:bodyPr/>
          <a:lstStyle>
            <a:lvl1pPr>
              <a:lnSpc>
                <a:spcPct val="100000"/>
              </a:lnSpc>
              <a:defRPr sz="4299">
                <a:solidFill>
                  <a:schemeClr val="accent1"/>
                </a:solidFill>
              </a:defRPr>
            </a:lvl1pPr>
            <a:lvl2pPr>
              <a:lnSpc>
                <a:spcPct val="100000"/>
              </a:lnSpc>
              <a:defRPr sz="4299">
                <a:solidFill>
                  <a:schemeClr val="accent1"/>
                </a:solidFill>
              </a:defRPr>
            </a:lvl2pPr>
            <a:lvl3pPr>
              <a:lnSpc>
                <a:spcPct val="100000"/>
              </a:lnSpc>
              <a:defRPr sz="4299">
                <a:solidFill>
                  <a:schemeClr val="accent1"/>
                </a:solidFill>
              </a:defRPr>
            </a:lvl3pPr>
            <a:lvl4pPr>
              <a:lnSpc>
                <a:spcPct val="100000"/>
              </a:lnSpc>
              <a:defRPr sz="4299">
                <a:solidFill>
                  <a:schemeClr val="accent1"/>
                </a:solidFill>
              </a:defRPr>
            </a:lvl4pPr>
            <a:lvl5pPr>
              <a:lnSpc>
                <a:spcPct val="100000"/>
              </a:lnSpc>
              <a:defRPr sz="4299">
                <a:solidFill>
                  <a:schemeClr val="accent1"/>
                </a:solidFill>
              </a:defRPr>
            </a:lvl5pPr>
          </a:lstStyle>
          <a:p>
            <a:pPr lvl="0"/>
            <a:r>
              <a:rPr lang="en-US" dirty="0"/>
              <a:t>+000M</a:t>
            </a:r>
          </a:p>
        </p:txBody>
      </p:sp>
      <p:sp>
        <p:nvSpPr>
          <p:cNvPr id="11" name="Text Placeholder 10">
            <a:extLst>
              <a:ext uri="{FF2B5EF4-FFF2-40B4-BE49-F238E27FC236}">
                <a16:creationId xmlns:a16="http://schemas.microsoft.com/office/drawing/2014/main" id="{2C97FE8A-75E3-6FC8-02DD-50E0A4C8C958}"/>
              </a:ext>
            </a:extLst>
          </p:cNvPr>
          <p:cNvSpPr>
            <a:spLocks noGrp="1"/>
          </p:cNvSpPr>
          <p:nvPr>
            <p:ph type="body" sz="quarter" idx="13"/>
          </p:nvPr>
        </p:nvSpPr>
        <p:spPr>
          <a:xfrm>
            <a:off x="3333316" y="3238500"/>
            <a:ext cx="5523781" cy="2667000"/>
          </a:xfrm>
        </p:spPr>
        <p:txBody>
          <a:bodyPr/>
          <a:lstStyle>
            <a:lvl1pPr>
              <a:lnSpc>
                <a:spcPct val="100000"/>
              </a:lnSpc>
              <a:spcBef>
                <a:spcPts val="0"/>
              </a:spcBef>
              <a:defRPr sz="4299">
                <a:solidFill>
                  <a:schemeClr val="tx1"/>
                </a:solidFill>
              </a:defRPr>
            </a:lvl1pPr>
            <a:lvl2pPr marL="393113" indent="-393113">
              <a:lnSpc>
                <a:spcPct val="100000"/>
              </a:lnSpc>
              <a:spcBef>
                <a:spcPts val="0"/>
              </a:spcBef>
              <a:defRPr sz="4299">
                <a:solidFill>
                  <a:schemeClr val="tx1"/>
                </a:solidFill>
              </a:defRPr>
            </a:lvl2pPr>
            <a:lvl3pPr marL="749658" indent="-393113">
              <a:lnSpc>
                <a:spcPct val="100000"/>
              </a:lnSpc>
              <a:spcBef>
                <a:spcPts val="0"/>
              </a:spcBef>
              <a:defRPr sz="4299">
                <a:solidFill>
                  <a:schemeClr val="tx1"/>
                </a:solidFill>
              </a:defRPr>
            </a:lvl3pPr>
            <a:lvl4pPr marL="1142771" indent="-393113">
              <a:lnSpc>
                <a:spcPct val="100000"/>
              </a:lnSpc>
              <a:spcBef>
                <a:spcPts val="0"/>
              </a:spcBef>
              <a:defRPr sz="4299">
                <a:solidFill>
                  <a:schemeClr val="tx1"/>
                </a:solidFill>
              </a:defRPr>
            </a:lvl4pPr>
            <a:lvl5pPr>
              <a:lnSpc>
                <a:spcPct val="100000"/>
              </a:lnSpc>
              <a:spcBef>
                <a:spcPts val="0"/>
              </a:spcBef>
              <a:defRPr sz="42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0837D060-1DA4-2AC5-AC63-E1AFDD16370F}"/>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B3EE9E1A-5619-752E-836B-A127FD2C7D75}"/>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586716235"/>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08446001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Data, 3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7999" y="288036"/>
            <a:ext cx="2474590" cy="1429544"/>
          </a:xfrm>
        </p:spPr>
        <p:txBody>
          <a:bodyPr/>
          <a:lstStyle>
            <a:lvl1pPr>
              <a:lnSpc>
                <a:spcPct val="110000"/>
              </a:lnSpc>
              <a:defRPr sz="180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05740"/>
            <a:ext cx="2475384" cy="1429544"/>
          </a:xfrm>
        </p:spPr>
        <p:txBody>
          <a:bodyPr/>
          <a:lstStyle>
            <a:lvl1pPr>
              <a:lnSpc>
                <a:spcPct val="90000"/>
              </a:lnSpc>
              <a:defRPr sz="6499">
                <a:solidFill>
                  <a:schemeClr val="accent1"/>
                </a:solidFill>
              </a:defRPr>
            </a:lvl1pPr>
            <a:lvl2pPr marL="0" indent="0">
              <a:buNone/>
              <a:defRPr/>
            </a:lvl2pPr>
          </a:lstStyle>
          <a:p>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6380919" y="288036"/>
            <a:ext cx="3809504" cy="1429544"/>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7" name="Straight Connector 16" descr="Horizontal row divider">
            <a:extLst>
              <a:ext uri="{FF2B5EF4-FFF2-40B4-BE49-F238E27FC236}">
                <a16:creationId xmlns:a16="http://schemas.microsoft.com/office/drawing/2014/main" id="{1103109C-6DA9-8F27-B4B1-EE276442E489}"/>
              </a:ext>
            </a:extLst>
          </p:cNvPr>
          <p:cNvCxnSpPr/>
          <p:nvPr/>
        </p:nvCxnSpPr>
        <p:spPr bwMode="auto">
          <a:xfrm>
            <a:off x="3333316" y="20002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3333316" y="2093976"/>
            <a:ext cx="2475384" cy="1428753"/>
          </a:xfrm>
        </p:spPr>
        <p:txBody>
          <a:bodyPr/>
          <a:lstStyle>
            <a:lvl1pPr>
              <a:lnSpc>
                <a:spcPct val="90000"/>
              </a:lnSpc>
              <a:defRPr sz="6499">
                <a:solidFill>
                  <a:schemeClr val="accent1"/>
                </a:solidFill>
              </a:defRPr>
            </a:lvl1pPr>
          </a:lstStyle>
          <a:p>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19" y="21907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5" name="Straight Connector 14" descr="Horizontal row divider">
            <a:extLst>
              <a:ext uri="{FF2B5EF4-FFF2-40B4-BE49-F238E27FC236}">
                <a16:creationId xmlns:a16="http://schemas.microsoft.com/office/drawing/2014/main" id="{687931BB-B3EF-829C-B354-B048514D5138}"/>
              </a:ext>
            </a:extLst>
          </p:cNvPr>
          <p:cNvCxnSpPr/>
          <p:nvPr/>
        </p:nvCxnSpPr>
        <p:spPr bwMode="auto">
          <a:xfrm>
            <a:off x="3333316" y="40957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3333317" y="4201668"/>
            <a:ext cx="2475383" cy="1428753"/>
          </a:xfrm>
        </p:spPr>
        <p:txBody>
          <a:bodyPr/>
          <a:lstStyle>
            <a:lvl1pPr>
              <a:lnSpc>
                <a:spcPct val="90000"/>
              </a:lnSpc>
              <a:defRPr sz="6499">
                <a:solidFill>
                  <a:schemeClr val="accent1"/>
                </a:solidFill>
              </a:defRPr>
            </a:lvl1pPr>
          </a:lstStyle>
          <a:p>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6380919" y="42862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800" b="0" i="0">
                <a:solidFill>
                  <a:schemeClr val="tx1"/>
                </a:solidFill>
                <a:latin typeface="IBM Plex Sans" panose="020B0503050203000203" pitchFamily="34" charset="0"/>
              </a:defRPr>
            </a:lvl1pPr>
            <a:lvl2pPr>
              <a:lnSpc>
                <a:spcPct val="120000"/>
              </a:lnSpc>
              <a:spcBef>
                <a:spcPts val="0"/>
              </a:spcBef>
              <a:defRPr sz="800" b="0" i="0">
                <a:solidFill>
                  <a:schemeClr val="tx1"/>
                </a:solidFill>
                <a:latin typeface="IBM Plex Sans" panose="020B0503050203000203" pitchFamily="34" charset="0"/>
              </a:defRPr>
            </a:lvl2pPr>
            <a:lvl3pPr>
              <a:lnSpc>
                <a:spcPct val="120000"/>
              </a:lnSpc>
              <a:spcBef>
                <a:spcPts val="0"/>
              </a:spcBef>
              <a:defRPr sz="800" b="0" i="0">
                <a:solidFill>
                  <a:schemeClr val="tx1"/>
                </a:solidFill>
                <a:latin typeface="IBM Plex Sans" panose="020B0503050203000203" pitchFamily="34" charset="0"/>
              </a:defRPr>
            </a:lvl3pPr>
            <a:lvl4pPr>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5C67502-D618-DC10-9CCC-905693ABB58E}"/>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022EFDDC-A614-EFF6-CE30-E60F4DB9F755}"/>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660502409"/>
      </p:ext>
    </p:extLst>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ext, 4 columns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1C17B282-9F6A-839A-442D-69BC9DF3749A}"/>
              </a:ext>
            </a:extLst>
          </p:cNvPr>
          <p:cNvSpPr>
            <a:spLocks noGrp="1"/>
          </p:cNvSpPr>
          <p:nvPr>
            <p:ph type="body" sz="quarter" idx="11"/>
          </p:nvPr>
        </p:nvSpPr>
        <p:spPr>
          <a:xfrm>
            <a:off x="287999" y="1714500"/>
            <a:ext cx="2477765"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19" y="1714500"/>
            <a:ext cx="2476178"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2" y="1714500"/>
            <a:ext cx="2479352"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FBB77C83-5304-5E09-3590-D4337DA42A40}"/>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E78A9E4F-B41B-2A68-ED74-D619432AAB28}"/>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924673087"/>
      </p:ext>
    </p:extLst>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Text, 4 columns, short divide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6">
            <a:extLst>
              <a:ext uri="{FF2B5EF4-FFF2-40B4-BE49-F238E27FC236}">
                <a16:creationId xmlns:a16="http://schemas.microsoft.com/office/drawing/2014/main" id="{1239EA8E-6B4C-405F-E7F6-ABB450E07109}"/>
              </a:ext>
            </a:extLst>
          </p:cNvPr>
          <p:cNvSpPr>
            <a:spLocks noGrp="1"/>
          </p:cNvSpPr>
          <p:nvPr>
            <p:ph type="body" sz="quarter" idx="19"/>
          </p:nvPr>
        </p:nvSpPr>
        <p:spPr>
          <a:xfrm>
            <a:off x="289681" y="1714500"/>
            <a:ext cx="2475384"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0" name="Straight Connector 19" descr="Vertical column divider">
            <a:extLst>
              <a:ext uri="{FF2B5EF4-FFF2-40B4-BE49-F238E27FC236}">
                <a16:creationId xmlns:a16="http://schemas.microsoft.com/office/drawing/2014/main" id="{ABAB2974-AD95-0BF2-C41A-265AEF03B4F7}"/>
              </a:ext>
            </a:extLst>
          </p:cNvPr>
          <p:cNvCxnSpPr>
            <a:cxnSpLocks/>
          </p:cNvCxnSpPr>
          <p:nvPr/>
        </p:nvCxnSpPr>
        <p:spPr bwMode="auto">
          <a:xfrm>
            <a:off x="3047603" y="1714500"/>
            <a:ext cx="0" cy="42862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1" name="Straight Connector 20" descr="Vertical column divider ">
            <a:extLst>
              <a:ext uri="{FF2B5EF4-FFF2-40B4-BE49-F238E27FC236}">
                <a16:creationId xmlns:a16="http://schemas.microsoft.com/office/drawing/2014/main" id="{CDB8CB8D-C4DB-E357-4948-59CD6A18A9DC}"/>
              </a:ext>
            </a:extLst>
          </p:cNvPr>
          <p:cNvCxnSpPr/>
          <p:nvPr/>
        </p:nvCxnSpPr>
        <p:spPr bwMode="auto">
          <a:xfrm>
            <a:off x="6093683"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19"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2" name="Straight Connector 21" descr="Vertical column divider ">
            <a:extLst>
              <a:ext uri="{FF2B5EF4-FFF2-40B4-BE49-F238E27FC236}">
                <a16:creationId xmlns:a16="http://schemas.microsoft.com/office/drawing/2014/main" id="{8B5887E5-28C4-AA99-EBD5-E34B88F46F25}"/>
              </a:ext>
            </a:extLst>
          </p:cNvPr>
          <p:cNvCxnSpPr/>
          <p:nvPr/>
        </p:nvCxnSpPr>
        <p:spPr bwMode="auto">
          <a:xfrm>
            <a:off x="9142810"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2" y="1714500"/>
            <a:ext cx="2479352"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69EE7B3-BC6A-6676-8FA2-607F9B08DA3D}"/>
              </a:ext>
            </a:extLst>
          </p:cNvPr>
          <p:cNvSpPr>
            <a:spLocks noGrp="1"/>
          </p:cNvSpPr>
          <p:nvPr>
            <p:ph type="ftr" sz="quarter" idx="18"/>
          </p:nvPr>
        </p:nvSpPr>
        <p:spPr>
          <a:xfrm>
            <a:off x="284125" y="6402118"/>
            <a:ext cx="2477765" cy="190500"/>
          </a:xfrm>
        </p:spPr>
        <p:txBody>
          <a:bodyPr/>
          <a:lstStyle/>
          <a:p>
            <a:endParaRPr lang="en-US"/>
          </a:p>
        </p:txBody>
      </p:sp>
      <p:sp>
        <p:nvSpPr>
          <p:cNvPr id="5" name="Slide Number">
            <a:extLst>
              <a:ext uri="{FF2B5EF4-FFF2-40B4-BE49-F238E27FC236}">
                <a16:creationId xmlns:a16="http://schemas.microsoft.com/office/drawing/2014/main" id="{DB52D7E1-3828-A1B9-9239-637B1E2A5431}"/>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672760352"/>
      </p:ext>
    </p:extLst>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ext, 4 columns, dividers, headline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cxnSp>
        <p:nvCxnSpPr>
          <p:cNvPr id="14" name="Straight Connector 13" descr="Vertical column divider">
            <a:extLst>
              <a:ext uri="{FF2B5EF4-FFF2-40B4-BE49-F238E27FC236}">
                <a16:creationId xmlns:a16="http://schemas.microsoft.com/office/drawing/2014/main" id="{C6EB28FF-C21F-A83D-2D19-2242B76C6B09}"/>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3D7A0E74-695D-C6F5-07CD-01209D58A70A}"/>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19" y="288036"/>
            <a:ext cx="2476178"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19" y="1714500"/>
            <a:ext cx="2476178"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19E1AC9A-B000-435B-E4BC-54B09FB7957C}"/>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2" y="288036"/>
            <a:ext cx="2479352"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2" y="1714500"/>
            <a:ext cx="2479352"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E3F3A850-F28F-F30E-5505-EA11791B052B}"/>
              </a:ext>
            </a:extLst>
          </p:cNvPr>
          <p:cNvSpPr>
            <a:spLocks noGrp="1"/>
          </p:cNvSpPr>
          <p:nvPr>
            <p:ph type="ftr" sz="quarter" idx="18"/>
          </p:nvPr>
        </p:nvSpPr>
        <p:spPr>
          <a:xfrm>
            <a:off x="284125" y="6402118"/>
            <a:ext cx="2477765" cy="190500"/>
          </a:xfrm>
        </p:spPr>
        <p:txBody>
          <a:bodyPr/>
          <a:lstStyle/>
          <a:p>
            <a:endParaRPr lang="en-US"/>
          </a:p>
        </p:txBody>
      </p:sp>
      <p:sp>
        <p:nvSpPr>
          <p:cNvPr id="5" name="Slide Number">
            <a:extLst>
              <a:ext uri="{FF2B5EF4-FFF2-40B4-BE49-F238E27FC236}">
                <a16:creationId xmlns:a16="http://schemas.microsoft.com/office/drawing/2014/main" id="{B96005D4-0874-989F-217D-8A2592F81D57}"/>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049608706"/>
      </p:ext>
    </p:extLst>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ext, 4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34332-B5B5-4358-3C72-8B35F374A887}"/>
              </a:ext>
            </a:extLst>
          </p:cNvPr>
          <p:cNvSpPr>
            <a:spLocks noGrp="1"/>
          </p:cNvSpPr>
          <p:nvPr>
            <p:ph type="title"/>
          </p:nvPr>
        </p:nvSpPr>
        <p:spPr>
          <a:xfrm>
            <a:off x="287999" y="288036"/>
            <a:ext cx="2474590" cy="1048544"/>
          </a:xfrm>
        </p:spPr>
        <p:txBody>
          <a:bodyPr/>
          <a:lstStyle>
            <a:lvl1pPr>
              <a:lnSpc>
                <a:spcPct val="110000"/>
              </a:lnSpc>
              <a:defRPr sz="12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A59C4772-2960-241E-274D-18A4B5568DAB}"/>
              </a:ext>
            </a:extLst>
          </p:cNvPr>
          <p:cNvSpPr>
            <a:spLocks noGrp="1"/>
          </p:cNvSpPr>
          <p:nvPr>
            <p:ph type="body" sz="quarter" idx="11"/>
          </p:nvPr>
        </p:nvSpPr>
        <p:spPr>
          <a:xfrm>
            <a:off x="287999" y="1714500"/>
            <a:ext cx="2477765" cy="2000250"/>
          </a:xfrm>
        </p:spPr>
        <p:txBody>
          <a:bodyPr/>
          <a:lstStyle>
            <a:lvl1pPr>
              <a:lnSpc>
                <a:spcPct val="100000"/>
              </a:lnSpc>
              <a:spcBef>
                <a:spcPts val="0"/>
              </a:spcBef>
              <a:defRPr sz="1800">
                <a:solidFill>
                  <a:schemeClr val="tx1"/>
                </a:solidFill>
              </a:defRPr>
            </a:lvl1pPr>
          </a:lstStyle>
          <a:p>
            <a:pPr lvl="0"/>
            <a:r>
              <a:rPr lang="en-US"/>
              <a:t>Click to edit Master text styles</a:t>
            </a:r>
          </a:p>
        </p:txBody>
      </p:sp>
      <p:cxnSp>
        <p:nvCxnSpPr>
          <p:cNvPr id="17" name="Straight Connector 16" descr="Vertical column divider">
            <a:extLst>
              <a:ext uri="{FF2B5EF4-FFF2-40B4-BE49-F238E27FC236}">
                <a16:creationId xmlns:a16="http://schemas.microsoft.com/office/drawing/2014/main" id="{4D695107-5427-4D2D-F88F-89BA74127CBF}"/>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4" name="Picture Placeholder 13" descr="Place pictogram here">
            <a:extLst>
              <a:ext uri="{FF2B5EF4-FFF2-40B4-BE49-F238E27FC236}">
                <a16:creationId xmlns:a16="http://schemas.microsoft.com/office/drawing/2014/main" id="{637C5D5A-A533-DB2D-8BBE-C9DAA013CA01}"/>
              </a:ext>
            </a:extLst>
          </p:cNvPr>
          <p:cNvSpPr>
            <a:spLocks noGrp="1"/>
          </p:cNvSpPr>
          <p:nvPr>
            <p:ph type="pic" sz="quarter" idx="15" hasCustomPrompt="1"/>
          </p:nvPr>
        </p:nvSpPr>
        <p:spPr>
          <a:xfrm>
            <a:off x="3333316" y="288036"/>
            <a:ext cx="607997" cy="608076"/>
          </a:xfrm>
        </p:spPr>
        <p:txBody>
          <a:bodyPr anchor="ctr"/>
          <a:lstStyle>
            <a:lvl1pPr algn="ctr">
              <a:defRPr sz="800">
                <a:solidFill>
                  <a:schemeClr val="tx1"/>
                </a:solidFill>
              </a:defRPr>
            </a:lvl1pPr>
          </a:lstStyle>
          <a:p>
            <a:r>
              <a:rPr lang="en-US" dirty="0"/>
              <a:t>Pictogram</a:t>
            </a:r>
          </a:p>
        </p:txBody>
      </p:sp>
      <p:sp>
        <p:nvSpPr>
          <p:cNvPr id="10" name="Text Placeholder 9">
            <a:extLst>
              <a:ext uri="{FF2B5EF4-FFF2-40B4-BE49-F238E27FC236}">
                <a16:creationId xmlns:a16="http://schemas.microsoft.com/office/drawing/2014/main" id="{627CF39F-F0FC-7815-2582-A13E0599BC21}"/>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43B07B4A-5DB5-8126-EA79-502787053E82}"/>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3" descr="Place pictogram here">
            <a:extLst>
              <a:ext uri="{FF2B5EF4-FFF2-40B4-BE49-F238E27FC236}">
                <a16:creationId xmlns:a16="http://schemas.microsoft.com/office/drawing/2014/main" id="{81413BEF-DDD1-548F-409B-224DE030B67E}"/>
              </a:ext>
            </a:extLst>
          </p:cNvPr>
          <p:cNvSpPr>
            <a:spLocks noGrp="1"/>
          </p:cNvSpPr>
          <p:nvPr>
            <p:ph type="pic" sz="quarter" idx="16" hasCustomPrompt="1"/>
          </p:nvPr>
        </p:nvSpPr>
        <p:spPr>
          <a:xfrm>
            <a:off x="6387345" y="288036"/>
            <a:ext cx="607997" cy="608076"/>
          </a:xfrm>
        </p:spPr>
        <p:txBody>
          <a:bodyPr anchor="ctr"/>
          <a:lstStyle>
            <a:lvl1pPr algn="ctr">
              <a:defRPr sz="800">
                <a:solidFill>
                  <a:schemeClr val="tx1"/>
                </a:solidFill>
              </a:defRPr>
            </a:lvl1pPr>
          </a:lstStyle>
          <a:p>
            <a:r>
              <a:rPr lang="en-US" dirty="0"/>
              <a:t>Pictogram</a:t>
            </a:r>
          </a:p>
        </p:txBody>
      </p:sp>
      <p:sp>
        <p:nvSpPr>
          <p:cNvPr id="11" name="Text Placeholder 9">
            <a:extLst>
              <a:ext uri="{FF2B5EF4-FFF2-40B4-BE49-F238E27FC236}">
                <a16:creationId xmlns:a16="http://schemas.microsoft.com/office/drawing/2014/main" id="{68C92137-8AC3-46D8-C9A2-F6F058938BEF}"/>
              </a:ext>
            </a:extLst>
          </p:cNvPr>
          <p:cNvSpPr>
            <a:spLocks noGrp="1"/>
          </p:cNvSpPr>
          <p:nvPr>
            <p:ph type="body" sz="quarter" idx="13"/>
          </p:nvPr>
        </p:nvSpPr>
        <p:spPr>
          <a:xfrm>
            <a:off x="6383185" y="1714500"/>
            <a:ext cx="2470738" cy="428625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a:extLst>
              <a:ext uri="{FF2B5EF4-FFF2-40B4-BE49-F238E27FC236}">
                <a16:creationId xmlns:a16="http://schemas.microsoft.com/office/drawing/2014/main" id="{4D829559-0A72-8826-E06A-C6CCD39750A4}"/>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3" descr="Place pictogram here">
            <a:extLst>
              <a:ext uri="{FF2B5EF4-FFF2-40B4-BE49-F238E27FC236}">
                <a16:creationId xmlns:a16="http://schemas.microsoft.com/office/drawing/2014/main" id="{B37C3DBB-1177-5FC6-7F7F-E6C5931C9620}"/>
              </a:ext>
            </a:extLst>
          </p:cNvPr>
          <p:cNvSpPr>
            <a:spLocks noGrp="1"/>
          </p:cNvSpPr>
          <p:nvPr>
            <p:ph type="pic" sz="quarter" idx="17" hasCustomPrompt="1"/>
          </p:nvPr>
        </p:nvSpPr>
        <p:spPr>
          <a:xfrm>
            <a:off x="9428522" y="288036"/>
            <a:ext cx="607997" cy="608076"/>
          </a:xfrm>
        </p:spPr>
        <p:txBody>
          <a:bodyPr anchor="ctr"/>
          <a:lstStyle>
            <a:lvl1pPr algn="ctr">
              <a:defRPr sz="800">
                <a:solidFill>
                  <a:schemeClr val="tx1"/>
                </a:solidFill>
              </a:defRPr>
            </a:lvl1pPr>
          </a:lstStyle>
          <a:p>
            <a:r>
              <a:rPr lang="en-US" dirty="0"/>
              <a:t>Pictogram</a:t>
            </a:r>
          </a:p>
        </p:txBody>
      </p:sp>
      <p:sp>
        <p:nvSpPr>
          <p:cNvPr id="12" name="Text Placeholder 9">
            <a:extLst>
              <a:ext uri="{FF2B5EF4-FFF2-40B4-BE49-F238E27FC236}">
                <a16:creationId xmlns:a16="http://schemas.microsoft.com/office/drawing/2014/main" id="{AC380211-AA5F-2F8D-309F-DC766DF1EF52}"/>
              </a:ext>
            </a:extLst>
          </p:cNvPr>
          <p:cNvSpPr>
            <a:spLocks noGrp="1"/>
          </p:cNvSpPr>
          <p:nvPr>
            <p:ph type="body" sz="quarter" idx="14"/>
          </p:nvPr>
        </p:nvSpPr>
        <p:spPr>
          <a:xfrm>
            <a:off x="9428523" y="1714500"/>
            <a:ext cx="2476177" cy="428625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ACE782CF-665F-3C56-698C-16112EB19B2F}"/>
              </a:ext>
            </a:extLst>
          </p:cNvPr>
          <p:cNvSpPr>
            <a:spLocks noGrp="1"/>
          </p:cNvSpPr>
          <p:nvPr>
            <p:ph type="ftr" sz="quarter" idx="18"/>
          </p:nvPr>
        </p:nvSpPr>
        <p:spPr/>
        <p:txBody>
          <a:bodyPr/>
          <a:lstStyle/>
          <a:p>
            <a:endParaRPr lang="en-US"/>
          </a:p>
        </p:txBody>
      </p:sp>
      <p:sp>
        <p:nvSpPr>
          <p:cNvPr id="6" name="Slide Number">
            <a:extLst>
              <a:ext uri="{FF2B5EF4-FFF2-40B4-BE49-F238E27FC236}">
                <a16:creationId xmlns:a16="http://schemas.microsoft.com/office/drawing/2014/main" id="{D2A45AB7-102C-FBDF-94FD-99783B6A5A18}"/>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674486459"/>
      </p:ext>
    </p:extLst>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ext, 1 wide colum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192024"/>
            <a:ext cx="2474590" cy="570706"/>
          </a:xfrm>
        </p:spPr>
        <p:txBody>
          <a:bodyPr/>
          <a:lstStyle>
            <a:lvl1pPr>
              <a:lnSpc>
                <a:spcPct val="100000"/>
              </a:lnSpc>
              <a:defRPr sz="3199">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2554" y="192024"/>
            <a:ext cx="2477765" cy="570706"/>
          </a:xfrm>
        </p:spPr>
        <p:txBody>
          <a:bodyPr/>
          <a:lstStyle>
            <a:lvl1pPr>
              <a:lnSpc>
                <a:spcPct val="100000"/>
              </a:lnSpc>
              <a:spcBef>
                <a:spcPts val="0"/>
              </a:spcBef>
              <a:defRPr sz="3199">
                <a:solidFill>
                  <a:schemeClr val="tx2"/>
                </a:solidFill>
              </a:defRPr>
            </a:lvl1pPr>
            <a:lvl2pPr>
              <a:spcBef>
                <a:spcPts val="0"/>
              </a:spcBef>
              <a:defRPr sz="1400"/>
            </a:lvl2pPr>
            <a:lvl3pPr>
              <a:spcBef>
                <a:spcPts val="0"/>
              </a:spcBef>
              <a:defRPr sz="1400"/>
            </a:lvl3pPr>
            <a:lvl4pPr>
              <a:spcBef>
                <a:spcPts val="0"/>
              </a:spcBef>
              <a:defRPr sz="1400"/>
            </a:lvl4pPr>
            <a:lvl5pPr>
              <a:spcBef>
                <a:spcPts val="0"/>
              </a:spcBef>
              <a:defRPr sz="140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400" b="0" i="0">
                <a:solidFill>
                  <a:schemeClr val="tx1"/>
                </a:solidFill>
                <a:latin typeface="IBM Plex Sans Light" panose="020B0403050203000203" pitchFamily="34" charset="0"/>
              </a:defRPr>
            </a:lvl1pPr>
            <a:lvl2pPr marL="127990" indent="-127990">
              <a:spcBef>
                <a:spcPts val="0"/>
              </a:spcBef>
              <a:defRPr sz="1400" b="0" i="0">
                <a:solidFill>
                  <a:schemeClr val="tx1"/>
                </a:solidFill>
                <a:latin typeface="IBM Plex Sans Light" panose="020B0403050203000203" pitchFamily="34" charset="0"/>
              </a:defRPr>
            </a:lvl2pPr>
            <a:lvl3pPr marL="255981" indent="-127990">
              <a:spcBef>
                <a:spcPts val="0"/>
              </a:spcBef>
              <a:defRPr sz="1400" b="0" i="0">
                <a:solidFill>
                  <a:schemeClr val="tx1"/>
                </a:solidFill>
                <a:latin typeface="IBM Plex Sans Light" panose="020B0403050203000203" pitchFamily="34" charset="0"/>
              </a:defRPr>
            </a:lvl3pPr>
            <a:lvl4pPr marL="383971" indent="-127990">
              <a:spcBef>
                <a:spcPts val="0"/>
              </a:spcBef>
              <a:defRPr sz="1400" b="0" i="0">
                <a:solidFill>
                  <a:schemeClr val="tx1"/>
                </a:solidFill>
                <a:latin typeface="IBM Plex Sans Light" panose="020B0403050203000203" pitchFamily="34" charset="0"/>
              </a:defRPr>
            </a:lvl4pPr>
            <a:lvl5pPr>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19" y="1714500"/>
            <a:ext cx="5047593" cy="4286250"/>
          </a:xfrm>
        </p:spPr>
        <p:txBody>
          <a:bodyPr/>
          <a:lstStyle>
            <a:lvl1pPr>
              <a:spcBef>
                <a:spcPts val="0"/>
              </a:spcBef>
              <a:defRPr sz="1400" b="0" i="0">
                <a:solidFill>
                  <a:schemeClr val="tx1"/>
                </a:solidFill>
                <a:latin typeface="IBM Plex Sans Light" panose="020B0403050203000203" pitchFamily="34" charset="0"/>
              </a:defRPr>
            </a:lvl1pPr>
            <a:lvl2pPr marL="127990" indent="-127990">
              <a:spcBef>
                <a:spcPts val="0"/>
              </a:spcBef>
              <a:defRPr sz="1400" b="0" i="0">
                <a:solidFill>
                  <a:schemeClr val="tx1"/>
                </a:solidFill>
                <a:latin typeface="IBM Plex Sans Light" panose="020B0403050203000203" pitchFamily="34" charset="0"/>
              </a:defRPr>
            </a:lvl2pPr>
            <a:lvl3pPr marL="255981" indent="-127990">
              <a:spcBef>
                <a:spcPts val="0"/>
              </a:spcBef>
              <a:defRPr sz="1400" b="0" i="0">
                <a:solidFill>
                  <a:schemeClr val="tx1"/>
                </a:solidFill>
                <a:latin typeface="IBM Plex Sans Light" panose="020B0403050203000203" pitchFamily="34" charset="0"/>
              </a:defRPr>
            </a:lvl3pPr>
            <a:lvl4pPr marL="383971" indent="-127990">
              <a:spcBef>
                <a:spcPts val="0"/>
              </a:spcBef>
              <a:defRPr sz="1400" b="0" i="0">
                <a:solidFill>
                  <a:schemeClr val="tx1"/>
                </a:solidFill>
                <a:latin typeface="IBM Plex Sans Light" panose="020B0403050203000203" pitchFamily="34" charset="0"/>
              </a:defRPr>
            </a:lvl4pPr>
            <a:lvl5pPr>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03B922-FA59-5165-48BF-0B57DFD66348}"/>
              </a:ext>
            </a:extLst>
          </p:cNvPr>
          <p:cNvSpPr>
            <a:spLocks noGrp="1"/>
          </p:cNvSpPr>
          <p:nvPr>
            <p:ph type="ftr" sz="quarter" idx="16"/>
          </p:nvPr>
        </p:nvSpPr>
        <p:spPr/>
        <p:txBody>
          <a:bodyPr/>
          <a:lstStyle/>
          <a:p>
            <a:endParaRPr lang="en-US"/>
          </a:p>
        </p:txBody>
      </p:sp>
      <p:sp>
        <p:nvSpPr>
          <p:cNvPr id="5" name="Slide Number">
            <a:extLst>
              <a:ext uri="{FF2B5EF4-FFF2-40B4-BE49-F238E27FC236}">
                <a16:creationId xmlns:a16="http://schemas.microsoft.com/office/drawing/2014/main" id="{5C3B405E-94D1-4A09-C6BF-A66D9CBEF63D}"/>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690152855"/>
      </p:ext>
    </p:extLst>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ext, 2 wide colum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46C39-902F-3DA0-AAF4-319DA8AE384D}"/>
              </a:ext>
            </a:extLst>
          </p:cNvPr>
          <p:cNvSpPr>
            <a:spLocks noGrp="1"/>
          </p:cNvSpPr>
          <p:nvPr>
            <p:ph type="title"/>
          </p:nvPr>
        </p:nvSpPr>
        <p:spPr>
          <a:xfrm>
            <a:off x="287999" y="288036"/>
            <a:ext cx="3711980" cy="953294"/>
          </a:xfrm>
        </p:spPr>
        <p:txBody>
          <a:bodyPr/>
          <a:lstStyle>
            <a:lvl1pPr>
              <a:lnSpc>
                <a:spcPct val="110000"/>
              </a:lnSpc>
              <a:defRPr sz="18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DABBA43D-8D00-4EDB-B803-D1EEE6CE2CB5}"/>
              </a:ext>
            </a:extLst>
          </p:cNvPr>
          <p:cNvSpPr>
            <a:spLocks noGrp="1"/>
          </p:cNvSpPr>
          <p:nvPr>
            <p:ph type="body" sz="quarter" idx="11"/>
          </p:nvPr>
        </p:nvSpPr>
        <p:spPr>
          <a:xfrm>
            <a:off x="287999" y="1714500"/>
            <a:ext cx="5049180"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D32DCE7C-29C5-BC86-B154-7DD0C4F0553A}"/>
              </a:ext>
            </a:extLst>
          </p:cNvPr>
          <p:cNvSpPr>
            <a:spLocks noGrp="1"/>
          </p:cNvSpPr>
          <p:nvPr>
            <p:ph type="body" sz="quarter" idx="12"/>
          </p:nvPr>
        </p:nvSpPr>
        <p:spPr>
          <a:xfrm>
            <a:off x="6380919" y="1714500"/>
            <a:ext cx="5047593"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91A0F4B3-D63C-0D8F-2804-F97776F90E4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38EC09FB-402F-F3CE-E1D2-51583F1BCCFA}"/>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208596459"/>
      </p:ext>
    </p:extLst>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ext, 2 column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7999" y="192024"/>
            <a:ext cx="5522193"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19" y="288036"/>
            <a:ext cx="2476178" cy="57157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2" y="288036"/>
            <a:ext cx="2476178" cy="57157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C7A51FE3-0F54-1487-47B4-164B5B802CA1}"/>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129629395"/>
      </p:ext>
    </p:extLst>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ext, 2 column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7998" y="288036"/>
            <a:ext cx="2476178" cy="2286794"/>
          </a:xfrm>
        </p:spPr>
        <p:txBody>
          <a:bodyPr/>
          <a:lstStyle>
            <a:lvl1pPr>
              <a:lnSpc>
                <a:spcPct val="100000"/>
              </a:lnSpc>
              <a:defRPr sz="18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19" y="284957"/>
            <a:ext cx="2476178" cy="57157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2" y="284957"/>
            <a:ext cx="2476178" cy="57157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745FF4F8-7F82-E9C2-8046-C791019E1694}"/>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574849848"/>
      </p:ext>
    </p:extLst>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ext, 2 columns, divider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7999" y="192024"/>
            <a:ext cx="5519019"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19" y="288036"/>
            <a:ext cx="2476178"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19"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2" y="288036"/>
            <a:ext cx="2479352"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0109"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9BFC0CA6-CE6F-D94C-2967-FBF2240020C4}"/>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16819553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14568476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ext, 2 columns, divider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7998" y="288036"/>
            <a:ext cx="2474591" cy="2286000"/>
          </a:xfrm>
        </p:spPr>
        <p:txBody>
          <a:bodyPr rIns="0"/>
          <a:lstStyle>
            <a:lvl1pPr>
              <a:lnSpc>
                <a:spcPct val="100000"/>
              </a:lnSpc>
              <a:defRPr sz="1400">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19" y="288036"/>
            <a:ext cx="2476178"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19"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2" y="288036"/>
            <a:ext cx="2479352"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1697"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8CF1D655-1791-BEF3-D8AA-E589057E73AC}"/>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889492118"/>
      </p:ext>
    </p:extLst>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Text, 2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192024"/>
            <a:ext cx="2474590" cy="570707"/>
          </a:xfrm>
        </p:spPr>
        <p:txBody>
          <a:bodyPr/>
          <a:lstStyle>
            <a:lvl1pPr>
              <a:lnSpc>
                <a:spcPct val="100000"/>
              </a:lnSpc>
              <a:defRPr sz="3199">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4142" y="192024"/>
            <a:ext cx="2477765" cy="570706"/>
          </a:xfrm>
        </p:spPr>
        <p:txBody>
          <a:bodyPr/>
          <a:lstStyle>
            <a:lvl1pPr>
              <a:lnSpc>
                <a:spcPct val="100000"/>
              </a:lnSpc>
              <a:spcBef>
                <a:spcPts val="0"/>
              </a:spcBef>
              <a:defRPr sz="3199">
                <a:solidFill>
                  <a:schemeClr val="tx2"/>
                </a:solidFill>
              </a:defRPr>
            </a:lvl1pPr>
            <a:lvl2pPr>
              <a:lnSpc>
                <a:spcPct val="90000"/>
              </a:lnSpc>
              <a:spcBef>
                <a:spcPts val="0"/>
              </a:spcBef>
              <a:defRPr sz="1400"/>
            </a:lvl2pPr>
            <a:lvl3pPr>
              <a:lnSpc>
                <a:spcPct val="90000"/>
              </a:lnSpc>
              <a:spcBef>
                <a:spcPts val="0"/>
              </a:spcBef>
              <a:defRPr sz="1400"/>
            </a:lvl3pPr>
            <a:lvl4pPr>
              <a:lnSpc>
                <a:spcPct val="90000"/>
              </a:lnSpc>
              <a:spcBef>
                <a:spcPts val="0"/>
              </a:spcBef>
              <a:defRPr sz="1400"/>
            </a:lvl4pPr>
            <a:lvl5pPr>
              <a:lnSpc>
                <a:spcPct val="90000"/>
              </a:lnSpc>
              <a:spcBef>
                <a:spcPts val="0"/>
              </a:spcBef>
              <a:defRPr sz="140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400" b="0" i="0">
                <a:solidFill>
                  <a:schemeClr val="tx1"/>
                </a:solidFill>
                <a:latin typeface="IBM Plex Sans Light" panose="020B0403050203000203" pitchFamily="34" charset="0"/>
              </a:defRPr>
            </a:lvl1pPr>
            <a:lvl2pPr marL="127990" indent="-127990">
              <a:spcBef>
                <a:spcPts val="0"/>
              </a:spcBef>
              <a:defRPr sz="1400" b="0" i="0">
                <a:solidFill>
                  <a:schemeClr val="tx1"/>
                </a:solidFill>
                <a:latin typeface="IBM Plex Sans Light" panose="020B0403050203000203" pitchFamily="34" charset="0"/>
              </a:defRPr>
            </a:lvl2pPr>
            <a:lvl3pPr marL="255981" indent="-127990">
              <a:spcBef>
                <a:spcPts val="0"/>
              </a:spcBef>
              <a:defRPr sz="1400" b="0" i="0">
                <a:solidFill>
                  <a:schemeClr val="tx1"/>
                </a:solidFill>
                <a:latin typeface="IBM Plex Sans Light" panose="020B0403050203000203" pitchFamily="34" charset="0"/>
              </a:defRPr>
            </a:lvl3pPr>
            <a:lvl4pPr marL="383971" indent="-127990">
              <a:spcBef>
                <a:spcPts val="0"/>
              </a:spcBef>
              <a:defRPr sz="1400" b="0" i="0">
                <a:solidFill>
                  <a:schemeClr val="tx1"/>
                </a:solidFill>
                <a:latin typeface="IBM Plex Sans Light" panose="020B0403050203000203" pitchFamily="34" charset="0"/>
              </a:defRPr>
            </a:lvl4pPr>
            <a:lvl5pPr>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3" name="Straight Connector 12" descr="Vertical column divider">
            <a:extLst>
              <a:ext uri="{FF2B5EF4-FFF2-40B4-BE49-F238E27FC236}">
                <a16:creationId xmlns:a16="http://schemas.microsoft.com/office/drawing/2014/main" id="{202744BD-C7A4-D538-2E19-AA279C025A21}"/>
              </a:ext>
            </a:extLst>
          </p:cNvPr>
          <p:cNvCxnSpPr/>
          <p:nvPr/>
        </p:nvCxnSpPr>
        <p:spPr bwMode="auto">
          <a:xfrm>
            <a:off x="609368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 name="Picture Placeholder 4" descr="Place pictogram here">
            <a:extLst>
              <a:ext uri="{FF2B5EF4-FFF2-40B4-BE49-F238E27FC236}">
                <a16:creationId xmlns:a16="http://schemas.microsoft.com/office/drawing/2014/main" id="{4E8FFEFF-CCD0-A436-418A-5FB8624CCC89}"/>
              </a:ext>
            </a:extLst>
          </p:cNvPr>
          <p:cNvSpPr>
            <a:spLocks noGrp="1" noChangeAspect="1"/>
          </p:cNvSpPr>
          <p:nvPr>
            <p:ph type="pic" sz="quarter" idx="16" hasCustomPrompt="1"/>
          </p:nvPr>
        </p:nvSpPr>
        <p:spPr>
          <a:xfrm>
            <a:off x="6380919" y="288036"/>
            <a:ext cx="457776" cy="457200"/>
          </a:xfrm>
        </p:spPr>
        <p:txBody>
          <a:bodyPr anchor="ctr"/>
          <a:lstStyle>
            <a:lvl1pPr algn="ctr">
              <a:defRPr sz="800">
                <a:solidFill>
                  <a:schemeClr val="tx1"/>
                </a:solidFill>
              </a:defRPr>
            </a:lvl1pPr>
          </a:lstStyle>
          <a:p>
            <a:r>
              <a:rPr lang="en-US" dirty="0"/>
              <a:t>Pictogram</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2988" y="1714500"/>
            <a:ext cx="2476178"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ADCE883F-3781-7F7E-8236-8BB5CEBAD77C}"/>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Picture Placeholder 11" descr="Place pictogram here">
            <a:extLst>
              <a:ext uri="{FF2B5EF4-FFF2-40B4-BE49-F238E27FC236}">
                <a16:creationId xmlns:a16="http://schemas.microsoft.com/office/drawing/2014/main" id="{484E55D7-CBB2-992D-3E77-5CB7B7CADA9C}"/>
              </a:ext>
            </a:extLst>
          </p:cNvPr>
          <p:cNvSpPr>
            <a:spLocks noGrp="1" noChangeAspect="1"/>
          </p:cNvSpPr>
          <p:nvPr>
            <p:ph type="pic" sz="quarter" idx="17" hasCustomPrompt="1"/>
          </p:nvPr>
        </p:nvSpPr>
        <p:spPr>
          <a:xfrm>
            <a:off x="9428523" y="288036"/>
            <a:ext cx="457776" cy="457200"/>
          </a:xfrm>
        </p:spPr>
        <p:txBody>
          <a:bodyPr anchor="ctr"/>
          <a:lstStyle>
            <a:lvl1pPr algn="ctr">
              <a:defRPr sz="800">
                <a:solidFill>
                  <a:schemeClr val="tx1"/>
                </a:solidFill>
              </a:defRPr>
            </a:lvl1pPr>
          </a:lstStyle>
          <a:p>
            <a:r>
              <a:rPr lang="en-US" dirty="0"/>
              <a:t>Pictogram</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30591" y="1714500"/>
            <a:ext cx="2479352"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7B96A2B-2DD4-AEBB-75C4-9215E33D2664}"/>
              </a:ext>
            </a:extLst>
          </p:cNvPr>
          <p:cNvSpPr>
            <a:spLocks noGrp="1"/>
          </p:cNvSpPr>
          <p:nvPr>
            <p:ph type="ftr" sz="quarter" idx="18"/>
          </p:nvPr>
        </p:nvSpPr>
        <p:spPr/>
        <p:txBody>
          <a:bodyPr/>
          <a:lstStyle/>
          <a:p>
            <a:endParaRPr lang="en-US"/>
          </a:p>
        </p:txBody>
      </p:sp>
      <p:sp>
        <p:nvSpPr>
          <p:cNvPr id="8" name="Slide Number">
            <a:extLst>
              <a:ext uri="{FF2B5EF4-FFF2-40B4-BE49-F238E27FC236}">
                <a16:creationId xmlns:a16="http://schemas.microsoft.com/office/drawing/2014/main" id="{FE28AB83-26B6-464D-000B-077BBC188616}"/>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900939710"/>
      </p:ext>
    </p:extLst>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oxes, 4 stacked wide, pictograms">
    <p:bg>
      <p:bgPr>
        <a:solidFill>
          <a:schemeClr val="bg1"/>
        </a:solidFill>
        <a:effectLst/>
      </p:bgPr>
    </p:bg>
    <p:spTree>
      <p:nvGrpSpPr>
        <p:cNvPr id="1" name=""/>
        <p:cNvGrpSpPr/>
        <p:nvPr/>
      </p:nvGrpSpPr>
      <p:grpSpPr>
        <a:xfrm>
          <a:off x="0" y="0"/>
          <a:ext cx="0" cy="0"/>
          <a:chOff x="0" y="0"/>
          <a:chExt cx="0" cy="0"/>
        </a:xfrm>
      </p:grpSpPr>
      <p:sp>
        <p:nvSpPr>
          <p:cNvPr id="13" name="Picture Placeholder 12" descr="Place pictogram here">
            <a:extLst>
              <a:ext uri="{FF2B5EF4-FFF2-40B4-BE49-F238E27FC236}">
                <a16:creationId xmlns:a16="http://schemas.microsoft.com/office/drawing/2014/main" id="{30AB5158-BCB8-39EE-DA85-F2CD01699FBB}"/>
              </a:ext>
            </a:extLst>
          </p:cNvPr>
          <p:cNvSpPr>
            <a:spLocks noGrp="1"/>
          </p:cNvSpPr>
          <p:nvPr>
            <p:ph type="pic" sz="quarter" idx="15" hasCustomPrompt="1"/>
          </p:nvPr>
        </p:nvSpPr>
        <p:spPr>
          <a:xfrm>
            <a:off x="287998" y="288036"/>
            <a:ext cx="607997" cy="608076"/>
          </a:xfrm>
        </p:spPr>
        <p:txBody>
          <a:bodyPr anchor="ctr"/>
          <a:lstStyle>
            <a:lvl1pPr algn="ctr">
              <a:defRPr sz="800"/>
            </a:lvl1pPr>
          </a:lstStyle>
          <a:p>
            <a:r>
              <a:rPr lang="en-US" dirty="0"/>
              <a:t>Pictogram</a:t>
            </a:r>
          </a:p>
        </p:txBody>
      </p:sp>
      <p:sp>
        <p:nvSpPr>
          <p:cNvPr id="5" name="Text Placeholder 4">
            <a:extLst>
              <a:ext uri="{FF2B5EF4-FFF2-40B4-BE49-F238E27FC236}">
                <a16:creationId xmlns:a16="http://schemas.microsoft.com/office/drawing/2014/main" id="{931099CB-CB87-D5D5-506D-4B49C08161D3}"/>
              </a:ext>
            </a:extLst>
          </p:cNvPr>
          <p:cNvSpPr>
            <a:spLocks noGrp="1"/>
          </p:cNvSpPr>
          <p:nvPr>
            <p:ph type="body" sz="quarter" idx="11"/>
          </p:nvPr>
        </p:nvSpPr>
        <p:spPr>
          <a:xfrm>
            <a:off x="287999" y="1239012"/>
            <a:ext cx="3334903" cy="1524000"/>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
            <a:extLst>
              <a:ext uri="{FF2B5EF4-FFF2-40B4-BE49-F238E27FC236}">
                <a16:creationId xmlns:a16="http://schemas.microsoft.com/office/drawing/2014/main" id="{00A530A6-2F26-DA70-D0D9-6DD90453CEC1}"/>
              </a:ext>
            </a:extLst>
          </p:cNvPr>
          <p:cNvCxnSpPr/>
          <p:nvPr/>
        </p:nvCxnSpPr>
        <p:spPr bwMode="auto">
          <a:xfrm>
            <a:off x="6095206"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4" descr="Place pictogram here">
            <a:extLst>
              <a:ext uri="{FF2B5EF4-FFF2-40B4-BE49-F238E27FC236}">
                <a16:creationId xmlns:a16="http://schemas.microsoft.com/office/drawing/2014/main" id="{3C3730E5-61EB-7405-CC85-AB04242CDBC4}"/>
              </a:ext>
            </a:extLst>
          </p:cNvPr>
          <p:cNvSpPr>
            <a:spLocks noGrp="1"/>
          </p:cNvSpPr>
          <p:nvPr>
            <p:ph type="pic" sz="quarter" idx="16" hasCustomPrompt="1"/>
          </p:nvPr>
        </p:nvSpPr>
        <p:spPr>
          <a:xfrm>
            <a:off x="6380919" y="288036"/>
            <a:ext cx="607997" cy="608076"/>
          </a:xfrm>
        </p:spPr>
        <p:txBody>
          <a:bodyPr anchor="ctr"/>
          <a:lstStyle>
            <a:lvl1pPr algn="ctr">
              <a:defRPr sz="800"/>
            </a:lvl1pPr>
          </a:lstStyle>
          <a:p>
            <a:r>
              <a:rPr lang="en-US" dirty="0"/>
              <a:t>Pictogram</a:t>
            </a:r>
          </a:p>
        </p:txBody>
      </p:sp>
      <p:sp>
        <p:nvSpPr>
          <p:cNvPr id="7" name="Text Placeholder 6">
            <a:extLst>
              <a:ext uri="{FF2B5EF4-FFF2-40B4-BE49-F238E27FC236}">
                <a16:creationId xmlns:a16="http://schemas.microsoft.com/office/drawing/2014/main" id="{FC1DA3C4-E728-0E45-C91D-8EDF4B495FFC}"/>
              </a:ext>
            </a:extLst>
          </p:cNvPr>
          <p:cNvSpPr>
            <a:spLocks noGrp="1"/>
          </p:cNvSpPr>
          <p:nvPr>
            <p:ph type="body" sz="quarter" idx="12"/>
          </p:nvPr>
        </p:nvSpPr>
        <p:spPr>
          <a:xfrm>
            <a:off x="6380919" y="1238250"/>
            <a:ext cx="3333316" cy="1524000"/>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9C5483A0-0E31-72CE-21C3-6248FAEBC09A}"/>
              </a:ext>
            </a:extLst>
          </p:cNvPr>
          <p:cNvCxnSpPr/>
          <p:nvPr/>
        </p:nvCxnSpPr>
        <p:spPr bwMode="auto">
          <a:xfrm>
            <a:off x="284126" y="304800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6" descr="Place pictogram here">
            <a:extLst>
              <a:ext uri="{FF2B5EF4-FFF2-40B4-BE49-F238E27FC236}">
                <a16:creationId xmlns:a16="http://schemas.microsoft.com/office/drawing/2014/main" id="{62C94928-6A9B-2EA7-301C-71E5F2547C8A}"/>
              </a:ext>
            </a:extLst>
          </p:cNvPr>
          <p:cNvSpPr>
            <a:spLocks noGrp="1"/>
          </p:cNvSpPr>
          <p:nvPr>
            <p:ph type="pic" sz="quarter" idx="17" hasCustomPrompt="1"/>
          </p:nvPr>
        </p:nvSpPr>
        <p:spPr>
          <a:xfrm>
            <a:off x="287998" y="3236976"/>
            <a:ext cx="607997" cy="608076"/>
          </a:xfrm>
        </p:spPr>
        <p:txBody>
          <a:bodyPr anchor="ctr"/>
          <a:lstStyle>
            <a:lvl1pPr algn="ctr">
              <a:defRPr sz="800"/>
            </a:lvl1pPr>
          </a:lstStyle>
          <a:p>
            <a:r>
              <a:rPr lang="en-US" dirty="0"/>
              <a:t>Pictogram</a:t>
            </a:r>
          </a:p>
        </p:txBody>
      </p:sp>
      <p:sp>
        <p:nvSpPr>
          <p:cNvPr id="9" name="Text Placeholder 8">
            <a:extLst>
              <a:ext uri="{FF2B5EF4-FFF2-40B4-BE49-F238E27FC236}">
                <a16:creationId xmlns:a16="http://schemas.microsoft.com/office/drawing/2014/main" id="{B0565063-698E-31B0-B619-B99A9A0B3DB6}"/>
              </a:ext>
            </a:extLst>
          </p:cNvPr>
          <p:cNvSpPr>
            <a:spLocks noGrp="1"/>
          </p:cNvSpPr>
          <p:nvPr>
            <p:ph type="body" sz="quarter" idx="13"/>
          </p:nvPr>
        </p:nvSpPr>
        <p:spPr>
          <a:xfrm>
            <a:off x="287998" y="4192524"/>
            <a:ext cx="3334904" cy="1524000"/>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18" descr="Place pictogram here">
            <a:extLst>
              <a:ext uri="{FF2B5EF4-FFF2-40B4-BE49-F238E27FC236}">
                <a16:creationId xmlns:a16="http://schemas.microsoft.com/office/drawing/2014/main" id="{2E840026-2FAF-826F-DCFD-3FF0082B0823}"/>
              </a:ext>
            </a:extLst>
          </p:cNvPr>
          <p:cNvSpPr>
            <a:spLocks noGrp="1"/>
          </p:cNvSpPr>
          <p:nvPr>
            <p:ph type="pic" sz="quarter" idx="18" hasCustomPrompt="1"/>
          </p:nvPr>
        </p:nvSpPr>
        <p:spPr>
          <a:xfrm>
            <a:off x="6380919" y="3238500"/>
            <a:ext cx="607997" cy="608076"/>
          </a:xfrm>
        </p:spPr>
        <p:txBody>
          <a:bodyPr anchor="ctr"/>
          <a:lstStyle>
            <a:lvl1pPr algn="ctr">
              <a:defRPr sz="800"/>
            </a:lvl1pPr>
          </a:lstStyle>
          <a:p>
            <a:r>
              <a:rPr lang="en-US" dirty="0"/>
              <a:t>Pictogram</a:t>
            </a:r>
          </a:p>
        </p:txBody>
      </p:sp>
      <p:sp>
        <p:nvSpPr>
          <p:cNvPr id="11" name="Text Placeholder 10">
            <a:extLst>
              <a:ext uri="{FF2B5EF4-FFF2-40B4-BE49-F238E27FC236}">
                <a16:creationId xmlns:a16="http://schemas.microsoft.com/office/drawing/2014/main" id="{B4E44FFD-1EB7-1873-F6D1-67DE839EF09E}"/>
              </a:ext>
            </a:extLst>
          </p:cNvPr>
          <p:cNvSpPr>
            <a:spLocks noGrp="1"/>
          </p:cNvSpPr>
          <p:nvPr>
            <p:ph type="body" sz="quarter" idx="14"/>
          </p:nvPr>
        </p:nvSpPr>
        <p:spPr>
          <a:xfrm>
            <a:off x="6380920" y="4191000"/>
            <a:ext cx="3333316" cy="1524000"/>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007BB90E-D2B7-D6BA-E8F5-B16C3F57F6F9}"/>
              </a:ext>
            </a:extLst>
          </p:cNvPr>
          <p:cNvSpPr>
            <a:spLocks noGrp="1"/>
          </p:cNvSpPr>
          <p:nvPr>
            <p:ph type="ftr" sz="quarter" idx="19"/>
          </p:nvPr>
        </p:nvSpPr>
        <p:spPr/>
        <p:txBody>
          <a:bodyPr/>
          <a:lstStyle/>
          <a:p>
            <a:endParaRPr lang="en-US"/>
          </a:p>
        </p:txBody>
      </p:sp>
      <p:sp>
        <p:nvSpPr>
          <p:cNvPr id="4" name="Slide Number">
            <a:extLst>
              <a:ext uri="{FF2B5EF4-FFF2-40B4-BE49-F238E27FC236}">
                <a16:creationId xmlns:a16="http://schemas.microsoft.com/office/drawing/2014/main" id="{FDDCE3A8-54F6-70FC-38D0-2AF2D8AB71EE}"/>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189171995"/>
      </p:ext>
    </p:extLst>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Boxes, 4 stacked, small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7999" y="288036"/>
            <a:ext cx="2477765" cy="570706"/>
          </a:xfrm>
        </p:spPr>
        <p:txBody>
          <a:bodyPr/>
          <a:lstStyle>
            <a:lvl1pPr>
              <a:defRPr sz="140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8" y="841248"/>
            <a:ext cx="2857128" cy="1138428"/>
          </a:xfrm>
        </p:spPr>
        <p:txBody>
          <a:bodyPr/>
          <a:lstStyle>
            <a:lvl1pPr>
              <a:lnSpc>
                <a:spcPct val="110000"/>
              </a:lnSpc>
              <a:defRPr sz="1800">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1681" y="288036"/>
            <a:ext cx="2476178"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2" y="288036"/>
            <a:ext cx="2479352"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19"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2"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6CE92126-B67C-8301-95D0-A821B804399E}"/>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144004169"/>
      </p:ext>
    </p:extLst>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oxes, 4 stacked, large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7999" y="288036"/>
            <a:ext cx="2477765" cy="224028"/>
          </a:xfrm>
        </p:spPr>
        <p:txBody>
          <a:bodyPr/>
          <a:lstStyle>
            <a:lvl1pPr>
              <a:defRPr sz="140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763524"/>
            <a:ext cx="5521401" cy="1138428"/>
          </a:xfrm>
        </p:spPr>
        <p:txBody>
          <a:bodyPr rIns="457200"/>
          <a:lstStyle>
            <a:lvl1pPr>
              <a:lnSpc>
                <a:spcPct val="110000"/>
              </a:lnSpc>
              <a:defRPr sz="3199">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19" y="284957"/>
            <a:ext cx="2476178"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2" y="284957"/>
            <a:ext cx="2479352"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19"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2"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D8351E8F-C586-866F-37A3-340B3DD347B2}"/>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953804361"/>
      </p:ext>
    </p:extLst>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Boxes, 4 horizontal,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7999" y="288036"/>
            <a:ext cx="2477765" cy="2286794"/>
          </a:xfrm>
        </p:spPr>
        <p:txBody>
          <a:bodyPr/>
          <a:lstStyle>
            <a:lvl1pPr>
              <a:lnSpc>
                <a:spcPct val="100000"/>
              </a:lnSpc>
              <a:defRPr sz="1400">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7999" y="3328416"/>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1187"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49"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3"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7D0BCD34-4CA7-388C-5244-7DC8F9F36FAC}"/>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527446173"/>
      </p:ext>
    </p:extLst>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Boxes, 4 horizontal,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7999" y="192024"/>
            <a:ext cx="5524575"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7999" y="3328416"/>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4362"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49"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3"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238163DF-77AB-875A-C8AC-2F8AEABFB85F}"/>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976756398"/>
      </p:ext>
    </p:extLst>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Boxes, 6 stack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0" cy="2286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14" name="Text Placeholder 9">
            <a:extLst>
              <a:ext uri="{FF2B5EF4-FFF2-40B4-BE49-F238E27FC236}">
                <a16:creationId xmlns:a16="http://schemas.microsoft.com/office/drawing/2014/main" id="{B1D44C30-196F-B4B1-540A-E556579735DB}"/>
              </a:ext>
            </a:extLst>
          </p:cNvPr>
          <p:cNvSpPr>
            <a:spLocks noGrp="1"/>
          </p:cNvSpPr>
          <p:nvPr>
            <p:ph type="body" sz="quarter" idx="20"/>
          </p:nvPr>
        </p:nvSpPr>
        <p:spPr>
          <a:xfrm>
            <a:off x="3332554" y="288036"/>
            <a:ext cx="2476178"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7" name="Straight Connector 6" descr="Vertical column divider ">
            <a:extLst>
              <a:ext uri="{FF2B5EF4-FFF2-40B4-BE49-F238E27FC236}">
                <a16:creationId xmlns:a16="http://schemas.microsoft.com/office/drawing/2014/main" id="{1F6D0C9D-C937-48E3-BE84-3DA0D1BC274C}"/>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19" y="288036"/>
            <a:ext cx="2476178"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8" name="Straight Connector 7" descr="Vertical column divider ">
            <a:extLst>
              <a:ext uri="{FF2B5EF4-FFF2-40B4-BE49-F238E27FC236}">
                <a16:creationId xmlns:a16="http://schemas.microsoft.com/office/drawing/2014/main" id="{0B31714F-DB23-BEBB-75A7-6BFF47AECDDF}"/>
              </a:ext>
            </a:extLst>
          </p:cNvPr>
          <p:cNvCxnSpPr/>
          <p:nvPr/>
        </p:nvCxnSpPr>
        <p:spPr bwMode="auto">
          <a:xfrm>
            <a:off x="9146201"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2" y="288036"/>
            <a:ext cx="2479352"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3" name="Straight Connector 2" descr="Horizontal row divider">
            <a:extLst>
              <a:ext uri="{FF2B5EF4-FFF2-40B4-BE49-F238E27FC236}">
                <a16:creationId xmlns:a16="http://schemas.microsoft.com/office/drawing/2014/main" id="{3D492FDB-9D55-98D5-E9DE-229473DD5942}"/>
              </a:ext>
            </a:extLst>
          </p:cNvPr>
          <p:cNvCxnSpPr>
            <a:cxnSpLocks/>
          </p:cNvCxnSpPr>
          <p:nvPr/>
        </p:nvCxnSpPr>
        <p:spPr bwMode="auto">
          <a:xfrm>
            <a:off x="3047603" y="3048000"/>
            <a:ext cx="8860271"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Text Placeholder 4">
            <a:extLst>
              <a:ext uri="{FF2B5EF4-FFF2-40B4-BE49-F238E27FC236}">
                <a16:creationId xmlns:a16="http://schemas.microsoft.com/office/drawing/2014/main" id="{AB1A268B-43F5-F600-93B7-6248877F5D30}"/>
              </a:ext>
            </a:extLst>
          </p:cNvPr>
          <p:cNvSpPr>
            <a:spLocks noGrp="1"/>
          </p:cNvSpPr>
          <p:nvPr>
            <p:ph type="body" sz="quarter" idx="21"/>
          </p:nvPr>
        </p:nvSpPr>
        <p:spPr>
          <a:xfrm>
            <a:off x="3334141"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19"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2"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1A4BD59-9F51-7E32-8659-A763D0799EB2}"/>
              </a:ext>
            </a:extLst>
          </p:cNvPr>
          <p:cNvSpPr>
            <a:spLocks noGrp="1"/>
          </p:cNvSpPr>
          <p:nvPr>
            <p:ph type="ftr" sz="quarter" idx="22"/>
          </p:nvPr>
        </p:nvSpPr>
        <p:spPr/>
        <p:txBody>
          <a:bodyPr/>
          <a:lstStyle/>
          <a:p>
            <a:endParaRPr lang="en-US"/>
          </a:p>
        </p:txBody>
      </p:sp>
      <p:sp>
        <p:nvSpPr>
          <p:cNvPr id="6" name="Slide Number">
            <a:extLst>
              <a:ext uri="{FF2B5EF4-FFF2-40B4-BE49-F238E27FC236}">
                <a16:creationId xmlns:a16="http://schemas.microsoft.com/office/drawing/2014/main" id="{180E7AB4-F0E4-7C09-7FE7-9F182217FE07}"/>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414836393"/>
      </p:ext>
    </p:extLst>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Boxes, 6 stacked, ico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A5819-78ED-4475-16CD-65C8A2C5EC85}"/>
              </a:ext>
            </a:extLst>
          </p:cNvPr>
          <p:cNvSpPr>
            <a:spLocks noGrp="1"/>
          </p:cNvSpPr>
          <p:nvPr>
            <p:ph type="title"/>
          </p:nvPr>
        </p:nvSpPr>
        <p:spPr>
          <a:xfrm>
            <a:off x="287999" y="288036"/>
            <a:ext cx="2474590" cy="1429544"/>
          </a:xfrm>
        </p:spPr>
        <p:txBody>
          <a:bodyPr/>
          <a:lstStyle>
            <a:lvl1pPr>
              <a:lnSpc>
                <a:spcPct val="110000"/>
              </a:lnSpc>
              <a:defRPr sz="1400">
                <a:solidFill>
                  <a:schemeClr val="tx2"/>
                </a:solidFill>
              </a:defRPr>
            </a:lvl1pPr>
          </a:lstStyle>
          <a:p>
            <a:r>
              <a:rPr lang="en-US"/>
              <a:t>Click to edit Master title style</a:t>
            </a:r>
            <a:endParaRPr lang="en-US" dirty="0"/>
          </a:p>
        </p:txBody>
      </p:sp>
      <p:cxnSp>
        <p:nvCxnSpPr>
          <p:cNvPr id="24" name="Straight Connector 23" descr="Vertical column divider">
            <a:extLst>
              <a:ext uri="{FF2B5EF4-FFF2-40B4-BE49-F238E27FC236}">
                <a16:creationId xmlns:a16="http://schemas.microsoft.com/office/drawing/2014/main" id="{B5CBE6E3-0E18-8A57-578D-D314948AF14F}"/>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5" descr="Place icon here">
            <a:extLst>
              <a:ext uri="{FF2B5EF4-FFF2-40B4-BE49-F238E27FC236}">
                <a16:creationId xmlns:a16="http://schemas.microsoft.com/office/drawing/2014/main" id="{DD1F0C48-79E5-E356-43FC-0FCF2DE89A20}"/>
              </a:ext>
            </a:extLst>
          </p:cNvPr>
          <p:cNvSpPr>
            <a:spLocks noGrp="1"/>
          </p:cNvSpPr>
          <p:nvPr>
            <p:ph type="pic" sz="quarter" idx="17" hasCustomPrompt="1"/>
          </p:nvPr>
        </p:nvSpPr>
        <p:spPr>
          <a:xfrm>
            <a:off x="3333316" y="288036"/>
            <a:ext cx="201142" cy="201613"/>
          </a:xfrm>
        </p:spPr>
        <p:txBody>
          <a:bodyPr/>
          <a:lstStyle>
            <a:lvl1pPr>
              <a:defRPr sz="700">
                <a:solidFill>
                  <a:schemeClr val="tx1"/>
                </a:solidFill>
              </a:defRPr>
            </a:lvl1pPr>
          </a:lstStyle>
          <a:p>
            <a:r>
              <a:rPr lang="en-US" dirty="0"/>
              <a:t>Icon</a:t>
            </a:r>
          </a:p>
        </p:txBody>
      </p:sp>
      <p:sp>
        <p:nvSpPr>
          <p:cNvPr id="5" name="Text Placeholder 4">
            <a:extLst>
              <a:ext uri="{FF2B5EF4-FFF2-40B4-BE49-F238E27FC236}">
                <a16:creationId xmlns:a16="http://schemas.microsoft.com/office/drawing/2014/main" id="{B3148C06-F3C6-0E95-A225-29F730DD158B}"/>
              </a:ext>
            </a:extLst>
          </p:cNvPr>
          <p:cNvSpPr>
            <a:spLocks noGrp="1"/>
          </p:cNvSpPr>
          <p:nvPr>
            <p:ph type="body" sz="quarter" idx="11"/>
          </p:nvPr>
        </p:nvSpPr>
        <p:spPr>
          <a:xfrm>
            <a:off x="3333316" y="666750"/>
            <a:ext cx="2475384"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8" name="Straight Connector 27" descr="Vertical column divider">
            <a:extLst>
              <a:ext uri="{FF2B5EF4-FFF2-40B4-BE49-F238E27FC236}">
                <a16:creationId xmlns:a16="http://schemas.microsoft.com/office/drawing/2014/main" id="{52FF3B59-8BBA-8C99-9D4D-743723E434FC}"/>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5" descr="Place icon here">
            <a:extLst>
              <a:ext uri="{FF2B5EF4-FFF2-40B4-BE49-F238E27FC236}">
                <a16:creationId xmlns:a16="http://schemas.microsoft.com/office/drawing/2014/main" id="{18E9E323-0756-7849-8F52-19C58A517BD5}"/>
              </a:ext>
            </a:extLst>
          </p:cNvPr>
          <p:cNvSpPr>
            <a:spLocks noGrp="1"/>
          </p:cNvSpPr>
          <p:nvPr>
            <p:ph type="pic" sz="quarter" idx="18" hasCustomPrompt="1"/>
          </p:nvPr>
        </p:nvSpPr>
        <p:spPr>
          <a:xfrm>
            <a:off x="6380920" y="288036"/>
            <a:ext cx="201142" cy="201613"/>
          </a:xfrm>
        </p:spPr>
        <p:txBody>
          <a:bodyPr/>
          <a:lstStyle>
            <a:lvl1pPr>
              <a:defRPr sz="700">
                <a:solidFill>
                  <a:schemeClr val="tx1"/>
                </a:solidFill>
              </a:defRPr>
            </a:lvl1pPr>
          </a:lstStyle>
          <a:p>
            <a:r>
              <a:rPr lang="en-US" dirty="0"/>
              <a:t>Icon</a:t>
            </a:r>
          </a:p>
        </p:txBody>
      </p:sp>
      <p:sp>
        <p:nvSpPr>
          <p:cNvPr id="6" name="Text Placeholder 4">
            <a:extLst>
              <a:ext uri="{FF2B5EF4-FFF2-40B4-BE49-F238E27FC236}">
                <a16:creationId xmlns:a16="http://schemas.microsoft.com/office/drawing/2014/main" id="{81FD5E03-A007-B728-4616-E05622A43A3D}"/>
              </a:ext>
            </a:extLst>
          </p:cNvPr>
          <p:cNvSpPr>
            <a:spLocks noGrp="1"/>
          </p:cNvSpPr>
          <p:nvPr>
            <p:ph type="body" sz="quarter" idx="12"/>
          </p:nvPr>
        </p:nvSpPr>
        <p:spPr>
          <a:xfrm>
            <a:off x="6380919" y="666750"/>
            <a:ext cx="2476178"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7" name="Straight Connector 26" descr="Vertical column divider">
            <a:extLst>
              <a:ext uri="{FF2B5EF4-FFF2-40B4-BE49-F238E27FC236}">
                <a16:creationId xmlns:a16="http://schemas.microsoft.com/office/drawing/2014/main" id="{47200B05-7E36-4E03-3739-0BA983764616}"/>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4">
            <a:extLst>
              <a:ext uri="{FF2B5EF4-FFF2-40B4-BE49-F238E27FC236}">
                <a16:creationId xmlns:a16="http://schemas.microsoft.com/office/drawing/2014/main" id="{EEC06719-7195-BBE7-0154-56A039A4B388}"/>
              </a:ext>
            </a:extLst>
          </p:cNvPr>
          <p:cNvSpPr>
            <a:spLocks noGrp="1"/>
          </p:cNvSpPr>
          <p:nvPr>
            <p:ph type="body" sz="quarter" idx="13"/>
          </p:nvPr>
        </p:nvSpPr>
        <p:spPr>
          <a:xfrm>
            <a:off x="9428523" y="666750"/>
            <a:ext cx="2476178"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8" name="Picture Placeholder 15" descr="Place icon here">
            <a:extLst>
              <a:ext uri="{FF2B5EF4-FFF2-40B4-BE49-F238E27FC236}">
                <a16:creationId xmlns:a16="http://schemas.microsoft.com/office/drawing/2014/main" id="{7C3BFFDB-5499-B3D7-98B2-1ABDA7D5C9DD}"/>
              </a:ext>
            </a:extLst>
          </p:cNvPr>
          <p:cNvSpPr>
            <a:spLocks noGrp="1"/>
          </p:cNvSpPr>
          <p:nvPr>
            <p:ph type="pic" sz="quarter" idx="19" hasCustomPrompt="1"/>
          </p:nvPr>
        </p:nvSpPr>
        <p:spPr>
          <a:xfrm>
            <a:off x="9428523" y="288036"/>
            <a:ext cx="201142" cy="201613"/>
          </a:xfrm>
        </p:spPr>
        <p:txBody>
          <a:bodyPr/>
          <a:lstStyle>
            <a:lvl1pPr>
              <a:defRPr sz="700">
                <a:solidFill>
                  <a:schemeClr val="tx1"/>
                </a:solidFill>
              </a:defRPr>
            </a:lvl1pPr>
          </a:lstStyle>
          <a:p>
            <a:r>
              <a:rPr lang="en-US" dirty="0"/>
              <a:t>Icon</a:t>
            </a:r>
          </a:p>
        </p:txBody>
      </p:sp>
      <p:cxnSp>
        <p:nvCxnSpPr>
          <p:cNvPr id="23" name="Straight Connector 22" descr="Horizontal row divider">
            <a:extLst>
              <a:ext uri="{FF2B5EF4-FFF2-40B4-BE49-F238E27FC236}">
                <a16:creationId xmlns:a16="http://schemas.microsoft.com/office/drawing/2014/main" id="{252CDB94-BA57-B58F-95F0-D406FE34BB40}"/>
              </a:ext>
            </a:extLst>
          </p:cNvPr>
          <p:cNvCxnSpPr>
            <a:cxnSpLocks/>
          </p:cNvCxnSpPr>
          <p:nvPr/>
        </p:nvCxnSpPr>
        <p:spPr bwMode="auto">
          <a:xfrm>
            <a:off x="3047603" y="3048000"/>
            <a:ext cx="8860271"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9" name="Picture Placeholder 15" descr="Place icon here">
            <a:extLst>
              <a:ext uri="{FF2B5EF4-FFF2-40B4-BE49-F238E27FC236}">
                <a16:creationId xmlns:a16="http://schemas.microsoft.com/office/drawing/2014/main" id="{C00295A2-8D30-455D-EBB9-FA7A46791936}"/>
              </a:ext>
            </a:extLst>
          </p:cNvPr>
          <p:cNvSpPr>
            <a:spLocks noGrp="1"/>
          </p:cNvSpPr>
          <p:nvPr>
            <p:ph type="pic" sz="quarter" idx="20" hasCustomPrompt="1"/>
          </p:nvPr>
        </p:nvSpPr>
        <p:spPr>
          <a:xfrm>
            <a:off x="3333316" y="3347315"/>
            <a:ext cx="201142" cy="201613"/>
          </a:xfrm>
        </p:spPr>
        <p:txBody>
          <a:bodyPr/>
          <a:lstStyle>
            <a:lvl1pPr>
              <a:defRPr sz="700">
                <a:solidFill>
                  <a:schemeClr val="tx1"/>
                </a:solidFill>
              </a:defRPr>
            </a:lvl1pPr>
          </a:lstStyle>
          <a:p>
            <a:r>
              <a:rPr lang="en-US" dirty="0"/>
              <a:t>Icon</a:t>
            </a:r>
          </a:p>
        </p:txBody>
      </p:sp>
      <p:sp>
        <p:nvSpPr>
          <p:cNvPr id="8" name="Text Placeholder 4">
            <a:extLst>
              <a:ext uri="{FF2B5EF4-FFF2-40B4-BE49-F238E27FC236}">
                <a16:creationId xmlns:a16="http://schemas.microsoft.com/office/drawing/2014/main" id="{2704E464-B0E0-CDD0-B14B-FA6386285AEC}"/>
              </a:ext>
            </a:extLst>
          </p:cNvPr>
          <p:cNvSpPr>
            <a:spLocks noGrp="1"/>
          </p:cNvSpPr>
          <p:nvPr>
            <p:ph type="body" sz="quarter" idx="14"/>
          </p:nvPr>
        </p:nvSpPr>
        <p:spPr>
          <a:xfrm>
            <a:off x="3333316" y="3714750"/>
            <a:ext cx="2475384"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Picture Placeholder 15" descr="Place icon here">
            <a:extLst>
              <a:ext uri="{FF2B5EF4-FFF2-40B4-BE49-F238E27FC236}">
                <a16:creationId xmlns:a16="http://schemas.microsoft.com/office/drawing/2014/main" id="{F30F0F2C-CA19-3A79-4375-EB8A00FA887C}"/>
              </a:ext>
            </a:extLst>
          </p:cNvPr>
          <p:cNvSpPr>
            <a:spLocks noGrp="1"/>
          </p:cNvSpPr>
          <p:nvPr>
            <p:ph type="pic" sz="quarter" idx="21" hasCustomPrompt="1"/>
          </p:nvPr>
        </p:nvSpPr>
        <p:spPr>
          <a:xfrm>
            <a:off x="6380920" y="3347315"/>
            <a:ext cx="201142" cy="201613"/>
          </a:xfrm>
        </p:spPr>
        <p:txBody>
          <a:bodyPr/>
          <a:lstStyle>
            <a:lvl1pPr>
              <a:defRPr sz="700">
                <a:solidFill>
                  <a:schemeClr val="tx1"/>
                </a:solidFill>
              </a:defRPr>
            </a:lvl1pPr>
          </a:lstStyle>
          <a:p>
            <a:r>
              <a:rPr lang="en-US" dirty="0"/>
              <a:t>Icon</a:t>
            </a:r>
          </a:p>
        </p:txBody>
      </p:sp>
      <p:sp>
        <p:nvSpPr>
          <p:cNvPr id="9" name="Text Placeholder 4">
            <a:extLst>
              <a:ext uri="{FF2B5EF4-FFF2-40B4-BE49-F238E27FC236}">
                <a16:creationId xmlns:a16="http://schemas.microsoft.com/office/drawing/2014/main" id="{E96B64B8-6DA8-8704-DD30-37587B3E6824}"/>
              </a:ext>
            </a:extLst>
          </p:cNvPr>
          <p:cNvSpPr>
            <a:spLocks noGrp="1"/>
          </p:cNvSpPr>
          <p:nvPr>
            <p:ph type="body" sz="quarter" idx="15"/>
          </p:nvPr>
        </p:nvSpPr>
        <p:spPr>
          <a:xfrm>
            <a:off x="6380920" y="3714750"/>
            <a:ext cx="2475384" cy="1896341"/>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15" descr="Place icon here">
            <a:extLst>
              <a:ext uri="{FF2B5EF4-FFF2-40B4-BE49-F238E27FC236}">
                <a16:creationId xmlns:a16="http://schemas.microsoft.com/office/drawing/2014/main" id="{9354D8C6-F61D-3FC1-07F8-FEE730E2D7A8}"/>
              </a:ext>
            </a:extLst>
          </p:cNvPr>
          <p:cNvSpPr>
            <a:spLocks noGrp="1"/>
          </p:cNvSpPr>
          <p:nvPr>
            <p:ph type="pic" sz="quarter" idx="22" hasCustomPrompt="1"/>
          </p:nvPr>
        </p:nvSpPr>
        <p:spPr>
          <a:xfrm>
            <a:off x="9428523" y="3347315"/>
            <a:ext cx="201142" cy="201613"/>
          </a:xfrm>
        </p:spPr>
        <p:txBody>
          <a:bodyPr/>
          <a:lstStyle>
            <a:lvl1pPr>
              <a:defRPr sz="700">
                <a:solidFill>
                  <a:schemeClr val="tx1"/>
                </a:solidFill>
              </a:defRPr>
            </a:lvl1pPr>
          </a:lstStyle>
          <a:p>
            <a:r>
              <a:rPr lang="en-US" dirty="0"/>
              <a:t>Icon</a:t>
            </a:r>
          </a:p>
        </p:txBody>
      </p:sp>
      <p:sp>
        <p:nvSpPr>
          <p:cNvPr id="10" name="Text Placeholder 4">
            <a:extLst>
              <a:ext uri="{FF2B5EF4-FFF2-40B4-BE49-F238E27FC236}">
                <a16:creationId xmlns:a16="http://schemas.microsoft.com/office/drawing/2014/main" id="{AF965C82-A0A6-A670-C10A-6073DD3549EB}"/>
              </a:ext>
            </a:extLst>
          </p:cNvPr>
          <p:cNvSpPr>
            <a:spLocks noGrp="1"/>
          </p:cNvSpPr>
          <p:nvPr>
            <p:ph type="body" sz="quarter" idx="16"/>
          </p:nvPr>
        </p:nvSpPr>
        <p:spPr>
          <a:xfrm>
            <a:off x="9428523" y="3714750"/>
            <a:ext cx="2476178"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9A430D6-E733-E611-E1EF-A795D0B0362A}"/>
              </a:ext>
            </a:extLst>
          </p:cNvPr>
          <p:cNvSpPr>
            <a:spLocks noGrp="1"/>
          </p:cNvSpPr>
          <p:nvPr>
            <p:ph type="ftr" sz="quarter" idx="23"/>
          </p:nvPr>
        </p:nvSpPr>
        <p:spPr/>
        <p:txBody>
          <a:bodyPr/>
          <a:lstStyle/>
          <a:p>
            <a:endParaRPr lang="en-US"/>
          </a:p>
        </p:txBody>
      </p:sp>
      <p:sp>
        <p:nvSpPr>
          <p:cNvPr id="11" name="Slide Number">
            <a:extLst>
              <a:ext uri="{FF2B5EF4-FFF2-40B4-BE49-F238E27FC236}">
                <a16:creationId xmlns:a16="http://schemas.microsoft.com/office/drawing/2014/main" id="{A0B46D22-64E6-4222-F4E2-B807A7A15287}"/>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682437171"/>
      </p:ext>
    </p:extLst>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Boxes, 6 stacked, alternate,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7999" y="192024"/>
            <a:ext cx="5519019" cy="1706563"/>
          </a:xfrm>
        </p:spPr>
        <p:txBody>
          <a:bodyPr rIns="457200"/>
          <a:lstStyle>
            <a:lvl1pPr>
              <a:lnSpc>
                <a:spcPct val="100000"/>
              </a:lnSpc>
              <a:defRPr sz="3199">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19" y="288036"/>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09" y="288036"/>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Lst>
          </p:cNvPr>
          <p:cNvCxnSpPr>
            <a:cxnSpLocks/>
          </p:cNvCxnSpPr>
          <p:nvPr/>
        </p:nvCxnSpPr>
        <p:spPr bwMode="auto">
          <a:xfrm>
            <a:off x="287301" y="304800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87998" y="3332988"/>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6"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19"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09"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25C7A71B-E65D-0A5D-606D-9F95D5AC6BE8}"/>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110769971"/>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9" Type="http://schemas.openxmlformats.org/officeDocument/2006/relationships/slideLayout" Target="../slideLayouts/slideLayout53.xml"/><Relationship Id="rId21" Type="http://schemas.openxmlformats.org/officeDocument/2006/relationships/slideLayout" Target="../slideLayouts/slideLayout35.xml"/><Relationship Id="rId34" Type="http://schemas.openxmlformats.org/officeDocument/2006/relationships/slideLayout" Target="../slideLayouts/slideLayout48.xml"/><Relationship Id="rId42" Type="http://schemas.openxmlformats.org/officeDocument/2006/relationships/slideLayout" Target="../slideLayouts/slideLayout56.xml"/><Relationship Id="rId47" Type="http://schemas.openxmlformats.org/officeDocument/2006/relationships/slideLayout" Target="../slideLayouts/slideLayout61.xml"/><Relationship Id="rId50" Type="http://schemas.openxmlformats.org/officeDocument/2006/relationships/slideLayout" Target="../slideLayouts/slideLayout64.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9" Type="http://schemas.openxmlformats.org/officeDocument/2006/relationships/slideLayout" Target="../slideLayouts/slideLayout43.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slideLayout" Target="../slideLayouts/slideLayout51.xml"/><Relationship Id="rId40" Type="http://schemas.openxmlformats.org/officeDocument/2006/relationships/slideLayout" Target="../slideLayouts/slideLayout54.xml"/><Relationship Id="rId45" Type="http://schemas.openxmlformats.org/officeDocument/2006/relationships/slideLayout" Target="../slideLayouts/slideLayout59.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49" Type="http://schemas.openxmlformats.org/officeDocument/2006/relationships/slideLayout" Target="../slideLayouts/slideLayout63.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4" Type="http://schemas.openxmlformats.org/officeDocument/2006/relationships/slideLayout" Target="../slideLayouts/slideLayout58.xml"/><Relationship Id="rId52" Type="http://schemas.openxmlformats.org/officeDocument/2006/relationships/theme" Target="../theme/theme2.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43" Type="http://schemas.openxmlformats.org/officeDocument/2006/relationships/slideLayout" Target="../slideLayouts/slideLayout57.xml"/><Relationship Id="rId48" Type="http://schemas.openxmlformats.org/officeDocument/2006/relationships/slideLayout" Target="../slideLayouts/slideLayout62.xml"/><Relationship Id="rId8" Type="http://schemas.openxmlformats.org/officeDocument/2006/relationships/slideLayout" Target="../slideLayouts/slideLayout22.xml"/><Relationship Id="rId51" Type="http://schemas.openxmlformats.org/officeDocument/2006/relationships/slideLayout" Target="../slideLayouts/slideLayout65.xml"/><Relationship Id="rId3" Type="http://schemas.openxmlformats.org/officeDocument/2006/relationships/slideLayout" Target="../slideLayouts/slideLayout17.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slideLayout" Target="../slideLayouts/slideLayout52.xml"/><Relationship Id="rId46" Type="http://schemas.openxmlformats.org/officeDocument/2006/relationships/slideLayout" Target="../slideLayouts/slideLayout60.xml"/><Relationship Id="rId20" Type="http://schemas.openxmlformats.org/officeDocument/2006/relationships/slideLayout" Target="../slideLayouts/slideLayout34.xml"/><Relationship Id="rId41" Type="http://schemas.openxmlformats.org/officeDocument/2006/relationships/slideLayout" Target="../slideLayouts/slideLayout55.xml"/><Relationship Id="rId1" Type="http://schemas.openxmlformats.org/officeDocument/2006/relationships/slideLayout" Target="../slideLayouts/slideLayout15.xml"/><Relationship Id="rId6"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8.xml"/><Relationship Id="rId18" Type="http://schemas.openxmlformats.org/officeDocument/2006/relationships/slideLayout" Target="../slideLayouts/slideLayout83.xml"/><Relationship Id="rId26" Type="http://schemas.openxmlformats.org/officeDocument/2006/relationships/slideLayout" Target="../slideLayouts/slideLayout91.xml"/><Relationship Id="rId39" Type="http://schemas.openxmlformats.org/officeDocument/2006/relationships/slideLayout" Target="../slideLayouts/slideLayout104.xml"/><Relationship Id="rId21" Type="http://schemas.openxmlformats.org/officeDocument/2006/relationships/slideLayout" Target="../slideLayouts/slideLayout86.xml"/><Relationship Id="rId34" Type="http://schemas.openxmlformats.org/officeDocument/2006/relationships/slideLayout" Target="../slideLayouts/slideLayout99.xml"/><Relationship Id="rId42" Type="http://schemas.openxmlformats.org/officeDocument/2006/relationships/slideLayout" Target="../slideLayouts/slideLayout107.xml"/><Relationship Id="rId47" Type="http://schemas.openxmlformats.org/officeDocument/2006/relationships/slideLayout" Target="../slideLayouts/slideLayout112.xml"/><Relationship Id="rId50" Type="http://schemas.openxmlformats.org/officeDocument/2006/relationships/slideLayout" Target="../slideLayouts/slideLayout115.xml"/><Relationship Id="rId7" Type="http://schemas.openxmlformats.org/officeDocument/2006/relationships/slideLayout" Target="../slideLayouts/slideLayout72.xml"/><Relationship Id="rId2" Type="http://schemas.openxmlformats.org/officeDocument/2006/relationships/slideLayout" Target="../slideLayouts/slideLayout67.xml"/><Relationship Id="rId16" Type="http://schemas.openxmlformats.org/officeDocument/2006/relationships/slideLayout" Target="../slideLayouts/slideLayout81.xml"/><Relationship Id="rId29" Type="http://schemas.openxmlformats.org/officeDocument/2006/relationships/slideLayout" Target="../slideLayouts/slideLayout94.xml"/><Relationship Id="rId11" Type="http://schemas.openxmlformats.org/officeDocument/2006/relationships/slideLayout" Target="../slideLayouts/slideLayout76.xml"/><Relationship Id="rId24" Type="http://schemas.openxmlformats.org/officeDocument/2006/relationships/slideLayout" Target="../slideLayouts/slideLayout89.xml"/><Relationship Id="rId32" Type="http://schemas.openxmlformats.org/officeDocument/2006/relationships/slideLayout" Target="../slideLayouts/slideLayout97.xml"/><Relationship Id="rId37" Type="http://schemas.openxmlformats.org/officeDocument/2006/relationships/slideLayout" Target="../slideLayouts/slideLayout102.xml"/><Relationship Id="rId40" Type="http://schemas.openxmlformats.org/officeDocument/2006/relationships/slideLayout" Target="../slideLayouts/slideLayout105.xml"/><Relationship Id="rId45" Type="http://schemas.openxmlformats.org/officeDocument/2006/relationships/slideLayout" Target="../slideLayouts/slideLayout110.xml"/><Relationship Id="rId5" Type="http://schemas.openxmlformats.org/officeDocument/2006/relationships/slideLayout" Target="../slideLayouts/slideLayout70.xml"/><Relationship Id="rId15" Type="http://schemas.openxmlformats.org/officeDocument/2006/relationships/slideLayout" Target="../slideLayouts/slideLayout80.xml"/><Relationship Id="rId23" Type="http://schemas.openxmlformats.org/officeDocument/2006/relationships/slideLayout" Target="../slideLayouts/slideLayout88.xml"/><Relationship Id="rId28" Type="http://schemas.openxmlformats.org/officeDocument/2006/relationships/slideLayout" Target="../slideLayouts/slideLayout93.xml"/><Relationship Id="rId36" Type="http://schemas.openxmlformats.org/officeDocument/2006/relationships/slideLayout" Target="../slideLayouts/slideLayout101.xml"/><Relationship Id="rId49" Type="http://schemas.openxmlformats.org/officeDocument/2006/relationships/slideLayout" Target="../slideLayouts/slideLayout114.xml"/><Relationship Id="rId10" Type="http://schemas.openxmlformats.org/officeDocument/2006/relationships/slideLayout" Target="../slideLayouts/slideLayout75.xml"/><Relationship Id="rId19" Type="http://schemas.openxmlformats.org/officeDocument/2006/relationships/slideLayout" Target="../slideLayouts/slideLayout84.xml"/><Relationship Id="rId31" Type="http://schemas.openxmlformats.org/officeDocument/2006/relationships/slideLayout" Target="../slideLayouts/slideLayout96.xml"/><Relationship Id="rId44" Type="http://schemas.openxmlformats.org/officeDocument/2006/relationships/slideLayout" Target="../slideLayouts/slideLayout109.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slideLayout" Target="../slideLayouts/slideLayout79.xml"/><Relationship Id="rId22" Type="http://schemas.openxmlformats.org/officeDocument/2006/relationships/slideLayout" Target="../slideLayouts/slideLayout87.xml"/><Relationship Id="rId27" Type="http://schemas.openxmlformats.org/officeDocument/2006/relationships/slideLayout" Target="../slideLayouts/slideLayout92.xml"/><Relationship Id="rId30" Type="http://schemas.openxmlformats.org/officeDocument/2006/relationships/slideLayout" Target="../slideLayouts/slideLayout95.xml"/><Relationship Id="rId35" Type="http://schemas.openxmlformats.org/officeDocument/2006/relationships/slideLayout" Target="../slideLayouts/slideLayout100.xml"/><Relationship Id="rId43" Type="http://schemas.openxmlformats.org/officeDocument/2006/relationships/slideLayout" Target="../slideLayouts/slideLayout108.xml"/><Relationship Id="rId48" Type="http://schemas.openxmlformats.org/officeDocument/2006/relationships/slideLayout" Target="../slideLayouts/slideLayout113.xml"/><Relationship Id="rId8" Type="http://schemas.openxmlformats.org/officeDocument/2006/relationships/slideLayout" Target="../slideLayouts/slideLayout73.xml"/><Relationship Id="rId51" Type="http://schemas.openxmlformats.org/officeDocument/2006/relationships/theme" Target="../theme/theme3.xml"/><Relationship Id="rId3" Type="http://schemas.openxmlformats.org/officeDocument/2006/relationships/slideLayout" Target="../slideLayouts/slideLayout68.xml"/><Relationship Id="rId12" Type="http://schemas.openxmlformats.org/officeDocument/2006/relationships/slideLayout" Target="../slideLayouts/slideLayout77.xml"/><Relationship Id="rId17" Type="http://schemas.openxmlformats.org/officeDocument/2006/relationships/slideLayout" Target="../slideLayouts/slideLayout82.xml"/><Relationship Id="rId25" Type="http://schemas.openxmlformats.org/officeDocument/2006/relationships/slideLayout" Target="../slideLayouts/slideLayout90.xml"/><Relationship Id="rId33" Type="http://schemas.openxmlformats.org/officeDocument/2006/relationships/slideLayout" Target="../slideLayouts/slideLayout98.xml"/><Relationship Id="rId38" Type="http://schemas.openxmlformats.org/officeDocument/2006/relationships/slideLayout" Target="../slideLayouts/slideLayout103.xml"/><Relationship Id="rId46" Type="http://schemas.openxmlformats.org/officeDocument/2006/relationships/slideLayout" Target="../slideLayouts/slideLayout111.xml"/><Relationship Id="rId20" Type="http://schemas.openxmlformats.org/officeDocument/2006/relationships/slideLayout" Target="../slideLayouts/slideLayout85.xml"/><Relationship Id="rId41" Type="http://schemas.openxmlformats.org/officeDocument/2006/relationships/slideLayout" Target="../slideLayouts/slideLayout106.xml"/><Relationship Id="rId1" Type="http://schemas.openxmlformats.org/officeDocument/2006/relationships/slideLayout" Target="../slideLayouts/slideLayout66.xml"/><Relationship Id="rId6"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6EB33714-5087-DFDF-D74D-58E896A6C631}"/>
              </a:ext>
            </a:extLst>
          </p:cNvPr>
          <p:cNvSpPr>
            <a:spLocks noGrp="1" noChangeArrowheads="1"/>
          </p:cNvSpPr>
          <p:nvPr>
            <p:ph type="title"/>
          </p:nvPr>
        </p:nvSpPr>
        <p:spPr bwMode="auto">
          <a:xfrm>
            <a:off x="84667" y="73025"/>
            <a:ext cx="11999384"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altLang="en-US"/>
              <a:t>Slide Title – 36 pt Arial Narrow</a:t>
            </a:r>
          </a:p>
        </p:txBody>
      </p:sp>
      <p:sp>
        <p:nvSpPr>
          <p:cNvPr id="1027" name="Rectangle 3">
            <a:extLst>
              <a:ext uri="{FF2B5EF4-FFF2-40B4-BE49-F238E27FC236}">
                <a16:creationId xmlns:a16="http://schemas.microsoft.com/office/drawing/2014/main" id="{BE849CE5-47AF-F090-93F5-06F54062B8F6}"/>
              </a:ext>
            </a:extLst>
          </p:cNvPr>
          <p:cNvSpPr>
            <a:spLocks noGrp="1" noChangeArrowheads="1"/>
          </p:cNvSpPr>
          <p:nvPr>
            <p:ph type="body" idx="1"/>
          </p:nvPr>
        </p:nvSpPr>
        <p:spPr bwMode="auto">
          <a:xfrm>
            <a:off x="120651" y="776288"/>
            <a:ext cx="11944349" cy="562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First Level – 32pt Arial</a:t>
            </a:r>
          </a:p>
          <a:p>
            <a:pPr lvl="1"/>
            <a:r>
              <a:rPr lang="en-US" altLang="en-US"/>
              <a:t>Second level – 28 pt Arial</a:t>
            </a:r>
          </a:p>
          <a:p>
            <a:pPr lvl="2"/>
            <a:r>
              <a:rPr lang="en-US" altLang="en-US"/>
              <a:t>Third level – 24 pt Arial</a:t>
            </a:r>
          </a:p>
          <a:p>
            <a:pPr lvl="3"/>
            <a:r>
              <a:rPr lang="en-US" altLang="en-US"/>
              <a:t>Fourth level – 20pt Arial</a:t>
            </a:r>
          </a:p>
          <a:p>
            <a:pPr lvl="4"/>
            <a:r>
              <a:rPr lang="en-US" altLang="en-US"/>
              <a:t>Fifth level – 20pt Arial </a:t>
            </a:r>
          </a:p>
        </p:txBody>
      </p:sp>
      <p:sp>
        <p:nvSpPr>
          <p:cNvPr id="1028" name="Line 4">
            <a:extLst>
              <a:ext uri="{FF2B5EF4-FFF2-40B4-BE49-F238E27FC236}">
                <a16:creationId xmlns:a16="http://schemas.microsoft.com/office/drawing/2014/main" id="{71A40697-6444-2056-3DBF-D5EAB231EC86}"/>
              </a:ext>
            </a:extLst>
          </p:cNvPr>
          <p:cNvSpPr>
            <a:spLocks noChangeShapeType="1"/>
          </p:cNvSpPr>
          <p:nvPr/>
        </p:nvSpPr>
        <p:spPr bwMode="auto">
          <a:xfrm>
            <a:off x="0" y="681038"/>
            <a:ext cx="12192000" cy="0"/>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sz="800"/>
          </a:p>
        </p:txBody>
      </p:sp>
      <p:pic>
        <p:nvPicPr>
          <p:cNvPr id="1029" name="Picture 5">
            <a:extLst>
              <a:ext uri="{FF2B5EF4-FFF2-40B4-BE49-F238E27FC236}">
                <a16:creationId xmlns:a16="http://schemas.microsoft.com/office/drawing/2014/main" id="{1B6656DD-AF75-3CE1-ABC5-3F331FEC5931}"/>
              </a:ext>
            </a:extLst>
          </p:cNvPr>
          <p:cNvPicPr preferRelativeResize="0">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805584" y="6467475"/>
            <a:ext cx="1157816" cy="319088"/>
          </a:xfrm>
          <a:prstGeom prst="rect">
            <a:avLst/>
          </a:prstGeom>
          <a:solidFill>
            <a:schemeClr val="accent1">
              <a:alpha val="50195"/>
            </a:schemeClr>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0" name="Line 6">
            <a:extLst>
              <a:ext uri="{FF2B5EF4-FFF2-40B4-BE49-F238E27FC236}">
                <a16:creationId xmlns:a16="http://schemas.microsoft.com/office/drawing/2014/main" id="{D972DF76-F5A5-2E8C-809C-5FEF23EAC0DD}"/>
              </a:ext>
            </a:extLst>
          </p:cNvPr>
          <p:cNvSpPr>
            <a:spLocks noChangeShapeType="1"/>
          </p:cNvSpPr>
          <p:nvPr/>
        </p:nvSpPr>
        <p:spPr bwMode="auto">
          <a:xfrm flipV="1">
            <a:off x="0" y="6705600"/>
            <a:ext cx="10585451" cy="0"/>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800"/>
          </a:p>
        </p:txBody>
      </p:sp>
      <p:sp>
        <p:nvSpPr>
          <p:cNvPr id="1031" name="Rectangle 7">
            <a:extLst>
              <a:ext uri="{FF2B5EF4-FFF2-40B4-BE49-F238E27FC236}">
                <a16:creationId xmlns:a16="http://schemas.microsoft.com/office/drawing/2014/main" id="{3FED061A-76AC-4F7D-9DF1-9A9BA64D609C}"/>
              </a:ext>
            </a:extLst>
          </p:cNvPr>
          <p:cNvSpPr>
            <a:spLocks noGrp="1" noChangeArrowheads="1"/>
          </p:cNvSpPr>
          <p:nvPr/>
        </p:nvSpPr>
        <p:spPr bwMode="auto">
          <a:xfrm>
            <a:off x="4165600" y="6705601"/>
            <a:ext cx="3860800" cy="136525"/>
          </a:xfrm>
          <a:prstGeom prst="rect">
            <a:avLst/>
          </a:prstGeom>
          <a:noFill/>
          <a:ln>
            <a:noFill/>
          </a:ln>
          <a:effectLst/>
        </p:spPr>
        <p:txBody>
          <a:bodyPr wrap="none" lIns="92075" tIns="46038" rIns="92075" bIns="46038"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a:buClr>
                <a:srgbClr val="73E1FF"/>
              </a:buClr>
              <a:defRPr/>
            </a:pPr>
            <a:fld id="{F9526FF4-CDCA-4641-85C6-B54536E336BC}" type="slidenum">
              <a:rPr lang="en-US" altLang="en-US" sz="800" b="0" smtClean="0">
                <a:latin typeface="Arial" panose="020B0604020202020204" pitchFamily="34" charset="0"/>
              </a:rPr>
              <a:pPr algn="ctr">
                <a:buClr>
                  <a:srgbClr val="73E1FF"/>
                </a:buClr>
                <a:defRPr/>
              </a:pPr>
              <a:t>‹#›</a:t>
            </a:fld>
            <a:endParaRPr lang="en-US" altLang="en-US" sz="8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4924" r:id="rId1"/>
    <p:sldLayoutId id="2147484911" r:id="rId2"/>
    <p:sldLayoutId id="2147484912" r:id="rId3"/>
    <p:sldLayoutId id="2147484913" r:id="rId4"/>
    <p:sldLayoutId id="2147484914" r:id="rId5"/>
    <p:sldLayoutId id="2147484915" r:id="rId6"/>
    <p:sldLayoutId id="2147484916" r:id="rId7"/>
    <p:sldLayoutId id="2147484917" r:id="rId8"/>
    <p:sldLayoutId id="2147484918" r:id="rId9"/>
    <p:sldLayoutId id="2147484919" r:id="rId10"/>
    <p:sldLayoutId id="2147484920" r:id="rId11"/>
    <p:sldLayoutId id="2147484921" r:id="rId12"/>
    <p:sldLayoutId id="2147484922" r:id="rId13"/>
    <p:sldLayoutId id="2147484923" r:id="rId14"/>
  </p:sldLayoutIdLst>
  <p:txStyles>
    <p:titleStyle>
      <a:lvl1pPr algn="l" rtl="0" eaLnBrk="0" fontAlgn="base" hangingPunct="0">
        <a:spcBef>
          <a:spcPct val="0"/>
        </a:spcBef>
        <a:spcAft>
          <a:spcPct val="0"/>
        </a:spcAft>
        <a:defRPr sz="2400" b="1">
          <a:solidFill>
            <a:srgbClr val="006699"/>
          </a:solidFill>
          <a:latin typeface="+mj-lt"/>
          <a:ea typeface="+mj-ea"/>
          <a:cs typeface="+mj-cs"/>
        </a:defRPr>
      </a:lvl1pPr>
      <a:lvl2pPr algn="l" rtl="0" eaLnBrk="0" fontAlgn="base" hangingPunct="0">
        <a:spcBef>
          <a:spcPct val="0"/>
        </a:spcBef>
        <a:spcAft>
          <a:spcPct val="0"/>
        </a:spcAft>
        <a:defRPr sz="2400" b="1">
          <a:solidFill>
            <a:srgbClr val="006699"/>
          </a:solidFill>
          <a:latin typeface="Arial Narrow" pitchFamily="34" charset="0"/>
        </a:defRPr>
      </a:lvl2pPr>
      <a:lvl3pPr algn="l" rtl="0" eaLnBrk="0" fontAlgn="base" hangingPunct="0">
        <a:spcBef>
          <a:spcPct val="0"/>
        </a:spcBef>
        <a:spcAft>
          <a:spcPct val="0"/>
        </a:spcAft>
        <a:defRPr sz="2400" b="1">
          <a:solidFill>
            <a:srgbClr val="006699"/>
          </a:solidFill>
          <a:latin typeface="Arial Narrow" pitchFamily="34" charset="0"/>
        </a:defRPr>
      </a:lvl3pPr>
      <a:lvl4pPr algn="l" rtl="0" eaLnBrk="0" fontAlgn="base" hangingPunct="0">
        <a:spcBef>
          <a:spcPct val="0"/>
        </a:spcBef>
        <a:spcAft>
          <a:spcPct val="0"/>
        </a:spcAft>
        <a:defRPr sz="2400" b="1">
          <a:solidFill>
            <a:srgbClr val="006699"/>
          </a:solidFill>
          <a:latin typeface="Arial Narrow" pitchFamily="34" charset="0"/>
        </a:defRPr>
      </a:lvl4pPr>
      <a:lvl5pPr algn="l" rtl="0" eaLnBrk="0" fontAlgn="base" hangingPunct="0">
        <a:spcBef>
          <a:spcPct val="0"/>
        </a:spcBef>
        <a:spcAft>
          <a:spcPct val="0"/>
        </a:spcAft>
        <a:defRPr sz="2400" b="1">
          <a:solidFill>
            <a:srgbClr val="006699"/>
          </a:solidFill>
          <a:latin typeface="Arial Narrow" pitchFamily="34" charset="0"/>
        </a:defRPr>
      </a:lvl5pPr>
      <a:lvl6pPr marL="457200" algn="l" rtl="0" fontAlgn="base">
        <a:spcBef>
          <a:spcPct val="0"/>
        </a:spcBef>
        <a:spcAft>
          <a:spcPct val="0"/>
        </a:spcAft>
        <a:defRPr sz="2400" b="1">
          <a:solidFill>
            <a:srgbClr val="006699"/>
          </a:solidFill>
          <a:latin typeface="Arial Narrow" pitchFamily="34" charset="0"/>
        </a:defRPr>
      </a:lvl6pPr>
      <a:lvl7pPr marL="914400" algn="l" rtl="0" fontAlgn="base">
        <a:spcBef>
          <a:spcPct val="0"/>
        </a:spcBef>
        <a:spcAft>
          <a:spcPct val="0"/>
        </a:spcAft>
        <a:defRPr sz="2400" b="1">
          <a:solidFill>
            <a:srgbClr val="006699"/>
          </a:solidFill>
          <a:latin typeface="Arial Narrow" pitchFamily="34" charset="0"/>
        </a:defRPr>
      </a:lvl7pPr>
      <a:lvl8pPr marL="1371600" algn="l" rtl="0" fontAlgn="base">
        <a:spcBef>
          <a:spcPct val="0"/>
        </a:spcBef>
        <a:spcAft>
          <a:spcPct val="0"/>
        </a:spcAft>
        <a:defRPr sz="2400" b="1">
          <a:solidFill>
            <a:srgbClr val="006699"/>
          </a:solidFill>
          <a:latin typeface="Arial Narrow" pitchFamily="34" charset="0"/>
        </a:defRPr>
      </a:lvl8pPr>
      <a:lvl9pPr marL="1828800" algn="l" rtl="0" fontAlgn="base">
        <a:spcBef>
          <a:spcPct val="0"/>
        </a:spcBef>
        <a:spcAft>
          <a:spcPct val="0"/>
        </a:spcAft>
        <a:defRPr sz="2400" b="1">
          <a:solidFill>
            <a:srgbClr val="006699"/>
          </a:solidFill>
          <a:latin typeface="Arial Narrow" pitchFamily="34" charset="0"/>
        </a:defRPr>
      </a:lvl9pPr>
    </p:titleStyle>
    <p:bodyStyle>
      <a:lvl1pPr marL="230188" indent="-230188" algn="l" rtl="0" eaLnBrk="0" fontAlgn="base" hangingPunct="0">
        <a:lnSpc>
          <a:spcPct val="85000"/>
        </a:lnSpc>
        <a:spcBef>
          <a:spcPct val="30000"/>
        </a:spcBef>
        <a:spcAft>
          <a:spcPct val="0"/>
        </a:spcAft>
        <a:buClr>
          <a:srgbClr val="000000"/>
        </a:buClr>
        <a:buFont typeface="Wingdings" pitchFamily="2" charset="2"/>
        <a:buChar char="§"/>
        <a:defRPr sz="20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itchFamily="2" charset="2"/>
        <a:buChar char="4"/>
        <a:defRPr>
          <a:solidFill>
            <a:srgbClr val="006699"/>
          </a:solidFill>
          <a:latin typeface="+mn-lt"/>
        </a:defRPr>
      </a:lvl2pPr>
      <a:lvl3pPr marL="909638" indent="-219075" algn="l" rtl="0" eaLnBrk="0" fontAlgn="base" hangingPunct="0">
        <a:spcBef>
          <a:spcPct val="20000"/>
        </a:spcBef>
        <a:spcAft>
          <a:spcPct val="0"/>
        </a:spcAft>
        <a:buFont typeface="Wingdings" pitchFamily="2" charset="2"/>
        <a:buChar char="§"/>
        <a:defRPr sz="1600">
          <a:solidFill>
            <a:srgbClr val="666666"/>
          </a:solidFill>
          <a:latin typeface="+mn-lt"/>
        </a:defRPr>
      </a:lvl3pPr>
      <a:lvl4pPr marL="1255713" indent="-231775" algn="l" rtl="0" eaLnBrk="0" fontAlgn="base" hangingPunct="0">
        <a:spcBef>
          <a:spcPct val="20000"/>
        </a:spcBef>
        <a:spcAft>
          <a:spcPct val="0"/>
        </a:spcAft>
        <a:buChar char="–"/>
        <a:defRPr sz="1400">
          <a:solidFill>
            <a:schemeClr val="tx1"/>
          </a:solidFill>
          <a:latin typeface="+mn-lt"/>
        </a:defRPr>
      </a:lvl4pPr>
      <a:lvl5pPr marL="1601788" indent="-231775" algn="l" rtl="0" eaLnBrk="0" fontAlgn="base" hangingPunct="0">
        <a:spcBef>
          <a:spcPct val="20000"/>
        </a:spcBef>
        <a:spcAft>
          <a:spcPct val="0"/>
        </a:spcAft>
        <a:buChar char="–"/>
        <a:defRPr sz="1200">
          <a:solidFill>
            <a:schemeClr val="tx1"/>
          </a:solidFill>
          <a:latin typeface="+mn-lt"/>
        </a:defRPr>
      </a:lvl5pPr>
      <a:lvl6pPr marL="2058988" indent="-231775" algn="l" rtl="0" fontAlgn="base">
        <a:spcBef>
          <a:spcPct val="20000"/>
        </a:spcBef>
        <a:spcAft>
          <a:spcPct val="0"/>
        </a:spcAft>
        <a:buChar char="–"/>
        <a:defRPr sz="1200">
          <a:solidFill>
            <a:schemeClr val="tx1"/>
          </a:solidFill>
          <a:latin typeface="+mn-lt"/>
        </a:defRPr>
      </a:lvl6pPr>
      <a:lvl7pPr marL="2516188" indent="-231775" algn="l" rtl="0" fontAlgn="base">
        <a:spcBef>
          <a:spcPct val="20000"/>
        </a:spcBef>
        <a:spcAft>
          <a:spcPct val="0"/>
        </a:spcAft>
        <a:buChar char="–"/>
        <a:defRPr sz="1200">
          <a:solidFill>
            <a:schemeClr val="tx1"/>
          </a:solidFill>
          <a:latin typeface="+mn-lt"/>
        </a:defRPr>
      </a:lvl7pPr>
      <a:lvl8pPr marL="2973388" indent="-231775" algn="l" rtl="0" fontAlgn="base">
        <a:spcBef>
          <a:spcPct val="20000"/>
        </a:spcBef>
        <a:spcAft>
          <a:spcPct val="0"/>
        </a:spcAft>
        <a:buChar char="–"/>
        <a:defRPr sz="1200">
          <a:solidFill>
            <a:schemeClr val="tx1"/>
          </a:solidFill>
          <a:latin typeface="+mn-lt"/>
        </a:defRPr>
      </a:lvl8pPr>
      <a:lvl9pPr marL="3430588" indent="-231775" algn="l" rtl="0" fontAlgn="base">
        <a:spcBef>
          <a:spcPct val="20000"/>
        </a:spcBef>
        <a:spcAft>
          <a:spcPct val="0"/>
        </a:spcAft>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xfrm>
            <a:off x="11802109" y="6500286"/>
            <a:ext cx="102592" cy="92333"/>
          </a:xfrm>
          <a:prstGeom prst="rect">
            <a:avLst/>
          </a:prstGeom>
          <a:ln w="12700">
            <a:miter lim="400000"/>
          </a:ln>
        </p:spPr>
        <p:txBody>
          <a:bodyPr wrap="none" lIns="0" tIns="0" rIns="0" bIns="0" anchor="b" anchorCtr="0">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
        <p:nvSpPr>
          <p:cNvPr id="48" name="Title Text"/>
          <p:cNvSpPr txBox="1">
            <a:spLocks noGrp="1"/>
          </p:cNvSpPr>
          <p:nvPr>
            <p:ph type="title"/>
          </p:nvPr>
        </p:nvSpPr>
        <p:spPr>
          <a:xfrm>
            <a:off x="287999" y="288037"/>
            <a:ext cx="11293592" cy="13255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r>
              <a:rPr dirty="0"/>
              <a:t>Title Text</a:t>
            </a:r>
          </a:p>
        </p:txBody>
      </p:sp>
      <p:sp>
        <p:nvSpPr>
          <p:cNvPr id="49" name="Body Level One…"/>
          <p:cNvSpPr txBox="1">
            <a:spLocks noGrp="1"/>
          </p:cNvSpPr>
          <p:nvPr>
            <p:ph type="body" idx="1"/>
          </p:nvPr>
        </p:nvSpPr>
        <p:spPr>
          <a:xfrm>
            <a:off x="287300" y="1663700"/>
            <a:ext cx="11293592" cy="43346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r>
              <a:rPr dirty="0"/>
              <a:t>Body Level One</a:t>
            </a:r>
          </a:p>
          <a:p>
            <a:pPr lvl="1"/>
            <a:r>
              <a:rPr dirty="0"/>
              <a:t>Body Level Two</a:t>
            </a:r>
          </a:p>
          <a:p>
            <a:pPr lvl="2"/>
            <a:r>
              <a:rPr dirty="0"/>
              <a:t>Body Level Three</a:t>
            </a:r>
          </a:p>
          <a:p>
            <a:pPr lvl="3"/>
            <a:r>
              <a:rPr dirty="0"/>
              <a:t>Body Level Four</a:t>
            </a:r>
          </a:p>
        </p:txBody>
      </p:sp>
      <p:sp>
        <p:nvSpPr>
          <p:cNvPr id="2" name="Footer Placeholder 1">
            <a:extLst>
              <a:ext uri="{FF2B5EF4-FFF2-40B4-BE49-F238E27FC236}">
                <a16:creationId xmlns:a16="http://schemas.microsoft.com/office/drawing/2014/main" id="{59EB465A-FE7F-6B71-D716-1673174BBF59}"/>
              </a:ext>
            </a:extLst>
          </p:cNvPr>
          <p:cNvSpPr>
            <a:spLocks noGrp="1"/>
          </p:cNvSpPr>
          <p:nvPr>
            <p:ph type="ftr" sz="quarter" idx="3"/>
          </p:nvPr>
        </p:nvSpPr>
        <p:spPr>
          <a:xfrm>
            <a:off x="284126" y="6402118"/>
            <a:ext cx="2477765" cy="190500"/>
          </a:xfrm>
          <a:prstGeom prst="rect">
            <a:avLst/>
          </a:prstGeom>
        </p:spPr>
        <p:txBody>
          <a:bodyPr vert="horz" lIns="0" tIns="0" rIns="0" bIns="0" rtlCol="0" anchor="b"/>
          <a:lstStyle>
            <a:lvl1pPr algn="l">
              <a:defRPr sz="600" b="0" i="0">
                <a:solidFill>
                  <a:schemeClr val="tx1"/>
                </a:solidFill>
                <a:latin typeface="IBM Plex Sans" panose="020B0503050203000203" pitchFamily="34" charset="0"/>
              </a:defRPr>
            </a:lvl1pPr>
          </a:lstStyle>
          <a:p>
            <a:r>
              <a:rPr lang="en-US"/>
              <a:t>Footer text (optional)</a:t>
            </a:r>
          </a:p>
        </p:txBody>
      </p:sp>
    </p:spTree>
    <p:extLst>
      <p:ext uri="{BB962C8B-B14F-4D97-AF65-F5344CB8AC3E}">
        <p14:creationId xmlns:p14="http://schemas.microsoft.com/office/powerpoint/2010/main" val="4277286517"/>
      </p:ext>
    </p:extLst>
  </p:cSld>
  <p:clrMap bg1="dk1" tx1="lt1" bg2="dk2" tx2="lt2" accent1="accent1" accent2="accent2" accent3="accent3" accent4="accent4" accent5="accent5" accent6="accent6" hlink="hlink" folHlink="folHlink"/>
  <p:sldLayoutIdLst>
    <p:sldLayoutId id="2147484926" r:id="rId1"/>
    <p:sldLayoutId id="2147484927" r:id="rId2"/>
    <p:sldLayoutId id="2147484928" r:id="rId3"/>
    <p:sldLayoutId id="2147484929" r:id="rId4"/>
    <p:sldLayoutId id="2147484930" r:id="rId5"/>
    <p:sldLayoutId id="2147484931" r:id="rId6"/>
    <p:sldLayoutId id="2147484932" r:id="rId7"/>
    <p:sldLayoutId id="2147484933" r:id="rId8"/>
    <p:sldLayoutId id="2147484934" r:id="rId9"/>
    <p:sldLayoutId id="2147484935" r:id="rId10"/>
    <p:sldLayoutId id="2147484936" r:id="rId11"/>
    <p:sldLayoutId id="2147484937" r:id="rId12"/>
    <p:sldLayoutId id="2147484938" r:id="rId13"/>
    <p:sldLayoutId id="2147484939" r:id="rId14"/>
    <p:sldLayoutId id="2147484940" r:id="rId15"/>
    <p:sldLayoutId id="2147484941" r:id="rId16"/>
    <p:sldLayoutId id="2147484942" r:id="rId17"/>
    <p:sldLayoutId id="2147484943" r:id="rId18"/>
    <p:sldLayoutId id="2147484944" r:id="rId19"/>
    <p:sldLayoutId id="2147484945" r:id="rId20"/>
    <p:sldLayoutId id="2147484946" r:id="rId21"/>
    <p:sldLayoutId id="2147484947" r:id="rId22"/>
    <p:sldLayoutId id="2147484948" r:id="rId23"/>
    <p:sldLayoutId id="2147484949" r:id="rId24"/>
    <p:sldLayoutId id="2147484950" r:id="rId25"/>
    <p:sldLayoutId id="2147484951" r:id="rId26"/>
    <p:sldLayoutId id="2147484952" r:id="rId27"/>
    <p:sldLayoutId id="2147484953" r:id="rId28"/>
    <p:sldLayoutId id="2147484954" r:id="rId29"/>
    <p:sldLayoutId id="2147484955" r:id="rId30"/>
    <p:sldLayoutId id="2147484956" r:id="rId31"/>
    <p:sldLayoutId id="2147484957" r:id="rId32"/>
    <p:sldLayoutId id="2147484958" r:id="rId33"/>
    <p:sldLayoutId id="2147484959" r:id="rId34"/>
    <p:sldLayoutId id="2147484960" r:id="rId35"/>
    <p:sldLayoutId id="2147484961" r:id="rId36"/>
    <p:sldLayoutId id="2147484962" r:id="rId37"/>
    <p:sldLayoutId id="2147484963" r:id="rId38"/>
    <p:sldLayoutId id="2147484964" r:id="rId39"/>
    <p:sldLayoutId id="2147484965" r:id="rId40"/>
    <p:sldLayoutId id="2147484966" r:id="rId41"/>
    <p:sldLayoutId id="2147484967" r:id="rId42"/>
    <p:sldLayoutId id="2147484968" r:id="rId43"/>
    <p:sldLayoutId id="2147484969" r:id="rId44"/>
    <p:sldLayoutId id="2147484970" r:id="rId45"/>
    <p:sldLayoutId id="2147484971" r:id="rId46"/>
    <p:sldLayoutId id="2147484972" r:id="rId47"/>
    <p:sldLayoutId id="2147484973" r:id="rId48"/>
    <p:sldLayoutId id="2147484974" r:id="rId49"/>
    <p:sldLayoutId id="2147484975" r:id="rId50"/>
    <p:sldLayoutId id="2147484976" r:id="rId51"/>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chemeClr val="tx2"/>
          </a:solidFill>
          <a:uFillTx/>
          <a:latin typeface="+mj-lt"/>
          <a:ea typeface="+mj-ea"/>
          <a:cs typeface="+mj-cs"/>
          <a:sym typeface="IBM Plex Sans Light"/>
        </a:defRPr>
      </a:lvl1pPr>
      <a:lvl2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2pPr>
      <a:lvl3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3pPr>
      <a:lvl4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4pPr>
      <a:lvl5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5pPr>
      <a:lvl6pPr marL="0" marR="0" indent="135963"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6pPr>
      <a:lvl7pPr marL="0" marR="0" indent="271927"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7pPr>
      <a:lvl8pPr marL="0" marR="0" indent="40789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8pPr>
      <a:lvl9pPr marL="0" marR="0" indent="543854"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9pPr>
    </p:titleStyle>
    <p:body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p:bodyStyle>
    <p:otherStyle>
      <a:lvl1pPr marL="0" marR="0" indent="0"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1pPr>
      <a:lvl2pPr marL="0" marR="0" indent="128622"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2pPr>
      <a:lvl3pPr marL="0" marR="0" indent="257243"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3pPr>
      <a:lvl4pPr marL="0" marR="0" indent="385865"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4pPr>
      <a:lvl5pPr marL="0" marR="0" indent="514487"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5pPr>
      <a:lvl6pPr marL="0" marR="0" indent="643109"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6pPr>
      <a:lvl7pPr marL="0" marR="0" indent="771731"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7pPr>
      <a:lvl8pPr marL="0" marR="0" indent="900353"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8pPr>
      <a:lvl9pPr marL="0" marR="0" indent="1028974"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9pPr>
    </p:otherStyle>
  </p:txStyles>
  <p:extLst>
    <p:ext uri="{27BBF7A9-308A-43DC-89C8-2F10F3537804}">
      <p15:sldGuideLst xmlns:p15="http://schemas.microsoft.com/office/powerpoint/2012/main">
        <p15:guide id="1" orient="horz" pos="4320" userDrawn="1">
          <p15:clr>
            <a:srgbClr val="0F62FE"/>
          </p15:clr>
        </p15:guide>
        <p15:guide id="3" pos="485" userDrawn="1">
          <p15:clr>
            <a:srgbClr val="EE5396"/>
          </p15:clr>
        </p15:guide>
        <p15:guide id="4" pos="5120" userDrawn="1">
          <p15:clr>
            <a:srgbClr val="0F62FE"/>
          </p15:clr>
        </p15:guide>
        <p15:guide id="5" pos="2555" userDrawn="1">
          <p15:clr>
            <a:srgbClr val="EE5396"/>
          </p15:clr>
        </p15:guide>
        <p15:guide id="6" pos="7675" userDrawn="1">
          <p15:clr>
            <a:srgbClr val="EE5396"/>
          </p15:clr>
        </p15:guide>
        <p15:guide id="7" pos="9759" userDrawn="1">
          <p15:clr>
            <a:srgbClr val="EE5396"/>
          </p15:clr>
        </p15:guide>
        <p15:guide id="8" pos="10720" userDrawn="1">
          <p15:clr>
            <a:srgbClr val="EE5396"/>
          </p15:clr>
        </p15:guide>
        <p15:guide id="9" pos="5600" userDrawn="1">
          <p15:clr>
            <a:srgbClr val="EE5396"/>
          </p15:clr>
        </p15:guide>
        <p15:guide id="10" pos="4640" userDrawn="1">
          <p15:clr>
            <a:srgbClr val="EE5396"/>
          </p15:clr>
        </p15:guide>
        <p15:guide id="11" pos="12792" userDrawn="1">
          <p15:clr>
            <a:srgbClr val="EE5396"/>
          </p15:clr>
        </p15:guide>
        <p15:guide id="13" pos="14880" userDrawn="1">
          <p15:clr>
            <a:srgbClr val="EE5396"/>
          </p15:clr>
        </p15:guide>
        <p15:guide id="14" pos="15840" userDrawn="1">
          <p15:clr>
            <a:srgbClr val="EE5396"/>
          </p15:clr>
        </p15:guide>
        <p15:guide id="15" pos="17920" userDrawn="1">
          <p15:clr>
            <a:srgbClr val="EE5396"/>
          </p15:clr>
        </p15:guide>
        <p15:guide id="16" pos="19993" userDrawn="1">
          <p15:clr>
            <a:srgbClr val="EE5396"/>
          </p15:clr>
        </p15:guide>
        <p15:guide id="17" orient="horz" pos="2160" userDrawn="1">
          <p15:clr>
            <a:srgbClr val="0F62FE"/>
          </p15:clr>
        </p15:guide>
        <p15:guide id="19" orient="horz" pos="3240" userDrawn="1">
          <p15:clr>
            <a:srgbClr val="EE5396"/>
          </p15:clr>
        </p15:guide>
        <p15:guide id="20" orient="horz" pos="1080" userDrawn="1">
          <p15:clr>
            <a:srgbClr val="EE5396"/>
          </p15:clr>
        </p15:guide>
        <p15:guide id="21" orient="horz" pos="364" userDrawn="1">
          <p15:clr>
            <a:srgbClr val="EE5396"/>
          </p15:clr>
        </p15:guide>
        <p15:guide id="22" orient="horz" pos="5400" userDrawn="1">
          <p15:clr>
            <a:srgbClr val="EE5396"/>
          </p15:clr>
        </p15:guide>
        <p15:guide id="24" orient="horz" pos="7557" userDrawn="1">
          <p15:clr>
            <a:srgbClr val="EE5396"/>
          </p15:clr>
        </p15:guide>
        <p15:guide id="25" orient="horz" pos="8273" userDrawn="1">
          <p15:clr>
            <a:srgbClr val="EE5396"/>
          </p15:clr>
        </p15:guide>
        <p15:guide id="26" pos="10240" userDrawn="1">
          <p15:clr>
            <a:srgbClr val="0F62FE"/>
          </p15:clr>
        </p15:guide>
        <p15:guide id="27" pos="15360" userDrawn="1">
          <p15:clr>
            <a:srgbClr val="0F62FE"/>
          </p15:clr>
        </p15:guide>
        <p15:guide id="28" orient="horz" pos="6480" userDrawn="1">
          <p15:clr>
            <a:srgbClr val="0F62FE"/>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8" name="Title Text"/>
          <p:cNvSpPr txBox="1">
            <a:spLocks noGrp="1"/>
          </p:cNvSpPr>
          <p:nvPr>
            <p:ph type="title"/>
          </p:nvPr>
        </p:nvSpPr>
        <p:spPr>
          <a:xfrm>
            <a:off x="287300" y="288925"/>
            <a:ext cx="11293592" cy="13255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rPr dirty="0"/>
              <a:t>Title Text</a:t>
            </a:r>
          </a:p>
        </p:txBody>
      </p:sp>
      <p:sp>
        <p:nvSpPr>
          <p:cNvPr id="49" name="Body Level One…"/>
          <p:cNvSpPr txBox="1">
            <a:spLocks noGrp="1"/>
          </p:cNvSpPr>
          <p:nvPr>
            <p:ph type="body" idx="1"/>
          </p:nvPr>
        </p:nvSpPr>
        <p:spPr>
          <a:xfrm>
            <a:off x="287300" y="1663700"/>
            <a:ext cx="11293592" cy="43346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rPr dirty="0"/>
              <a:t>Body Level One</a:t>
            </a:r>
          </a:p>
          <a:p>
            <a:pPr lvl="1"/>
            <a:r>
              <a:rPr dirty="0"/>
              <a:t>Body Level Two</a:t>
            </a:r>
          </a:p>
          <a:p>
            <a:pPr lvl="2"/>
            <a:r>
              <a:rPr dirty="0"/>
              <a:t>Body Level Three</a:t>
            </a:r>
          </a:p>
          <a:p>
            <a:pPr lvl="3"/>
            <a:r>
              <a:rPr dirty="0"/>
              <a:t>Body Level Four</a:t>
            </a:r>
          </a:p>
        </p:txBody>
      </p:sp>
      <p:sp>
        <p:nvSpPr>
          <p:cNvPr id="2" name="Footer Placeholder 1">
            <a:extLst>
              <a:ext uri="{FF2B5EF4-FFF2-40B4-BE49-F238E27FC236}">
                <a16:creationId xmlns:a16="http://schemas.microsoft.com/office/drawing/2014/main" id="{59EB465A-FE7F-6B71-D716-1673174BBF59}"/>
              </a:ext>
            </a:extLst>
          </p:cNvPr>
          <p:cNvSpPr>
            <a:spLocks noGrp="1"/>
          </p:cNvSpPr>
          <p:nvPr>
            <p:ph type="ftr" sz="quarter" idx="3"/>
          </p:nvPr>
        </p:nvSpPr>
        <p:spPr>
          <a:xfrm>
            <a:off x="284125" y="6402118"/>
            <a:ext cx="2477765" cy="190500"/>
          </a:xfrm>
          <a:prstGeom prst="rect">
            <a:avLst/>
          </a:prstGeom>
        </p:spPr>
        <p:txBody>
          <a:bodyPr vert="horz" lIns="0" tIns="0" rIns="0" bIns="0" rtlCol="0" anchor="b"/>
          <a:lstStyle>
            <a:lvl1pPr algn="l">
              <a:defRPr sz="800" b="0" i="0">
                <a:solidFill>
                  <a:schemeClr val="tx1"/>
                </a:solidFill>
                <a:latin typeface="IBM Plex Sans" panose="020B0503050203000203" pitchFamily="34" charset="0"/>
              </a:defRPr>
            </a:lvl1pPr>
          </a:lstStyle>
          <a:p>
            <a:r>
              <a:rPr lang="en-US"/>
              <a:t>Footer text (optional)</a:t>
            </a:r>
            <a:endParaRPr lang="en-US" dirty="0"/>
          </a:p>
        </p:txBody>
      </p:sp>
      <p:sp>
        <p:nvSpPr>
          <p:cNvPr id="47" name="Slide Number"/>
          <p:cNvSpPr txBox="1">
            <a:spLocks noGrp="1"/>
          </p:cNvSpPr>
          <p:nvPr>
            <p:ph type="sldNum" sz="quarter" idx="2"/>
          </p:nvPr>
        </p:nvSpPr>
        <p:spPr>
          <a:xfrm>
            <a:off x="11769264" y="6469380"/>
            <a:ext cx="135436" cy="123111"/>
          </a:xfrm>
          <a:prstGeom prst="rect">
            <a:avLst/>
          </a:prstGeom>
          <a:ln w="12700">
            <a:miter lim="400000"/>
          </a:ln>
        </p:spPr>
        <p:txBody>
          <a:bodyPr wrap="none" lIns="0" tIns="0" rIns="0" bIns="0" anchor="b" anchorCtr="0">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dirty="0"/>
          </a:p>
        </p:txBody>
      </p:sp>
    </p:spTree>
    <p:extLst>
      <p:ext uri="{BB962C8B-B14F-4D97-AF65-F5344CB8AC3E}">
        <p14:creationId xmlns:p14="http://schemas.microsoft.com/office/powerpoint/2010/main" val="398173672"/>
      </p:ext>
    </p:extLst>
  </p:cSld>
  <p:clrMap bg1="dk1" tx1="lt1" bg2="dk2" tx2="lt2" accent1="accent1" accent2="accent2" accent3="accent3" accent4="accent4" accent5="accent5" accent6="accent6" hlink="hlink" folHlink="folHlink"/>
  <p:sldLayoutIdLst>
    <p:sldLayoutId id="2147484978" r:id="rId1"/>
    <p:sldLayoutId id="2147484979" r:id="rId2"/>
    <p:sldLayoutId id="2147484980" r:id="rId3"/>
    <p:sldLayoutId id="2147484981" r:id="rId4"/>
    <p:sldLayoutId id="2147484982" r:id="rId5"/>
    <p:sldLayoutId id="2147484983" r:id="rId6"/>
    <p:sldLayoutId id="2147484984" r:id="rId7"/>
    <p:sldLayoutId id="2147484985" r:id="rId8"/>
    <p:sldLayoutId id="2147484986" r:id="rId9"/>
    <p:sldLayoutId id="2147484987" r:id="rId10"/>
    <p:sldLayoutId id="2147484988" r:id="rId11"/>
    <p:sldLayoutId id="2147484989" r:id="rId12"/>
    <p:sldLayoutId id="2147484990" r:id="rId13"/>
    <p:sldLayoutId id="2147484991" r:id="rId14"/>
    <p:sldLayoutId id="2147484992" r:id="rId15"/>
    <p:sldLayoutId id="2147484993" r:id="rId16"/>
    <p:sldLayoutId id="2147484994" r:id="rId17"/>
    <p:sldLayoutId id="2147484995" r:id="rId18"/>
    <p:sldLayoutId id="2147484996" r:id="rId19"/>
    <p:sldLayoutId id="2147484997" r:id="rId20"/>
    <p:sldLayoutId id="2147484998" r:id="rId21"/>
    <p:sldLayoutId id="2147484999" r:id="rId22"/>
    <p:sldLayoutId id="2147485000" r:id="rId23"/>
    <p:sldLayoutId id="2147485001" r:id="rId24"/>
    <p:sldLayoutId id="2147485002" r:id="rId25"/>
    <p:sldLayoutId id="2147485003" r:id="rId26"/>
    <p:sldLayoutId id="2147485004" r:id="rId27"/>
    <p:sldLayoutId id="2147485005" r:id="rId28"/>
    <p:sldLayoutId id="2147485006" r:id="rId29"/>
    <p:sldLayoutId id="2147485007" r:id="rId30"/>
    <p:sldLayoutId id="2147485008" r:id="rId31"/>
    <p:sldLayoutId id="2147485009" r:id="rId32"/>
    <p:sldLayoutId id="2147485010" r:id="rId33"/>
    <p:sldLayoutId id="2147485011" r:id="rId34"/>
    <p:sldLayoutId id="2147485012" r:id="rId35"/>
    <p:sldLayoutId id="2147485013" r:id="rId36"/>
    <p:sldLayoutId id="2147485014" r:id="rId37"/>
    <p:sldLayoutId id="2147485015" r:id="rId38"/>
    <p:sldLayoutId id="2147485016" r:id="rId39"/>
    <p:sldLayoutId id="2147485017" r:id="rId40"/>
    <p:sldLayoutId id="2147485018" r:id="rId41"/>
    <p:sldLayoutId id="2147485019" r:id="rId42"/>
    <p:sldLayoutId id="2147485020" r:id="rId43"/>
    <p:sldLayoutId id="2147485021" r:id="rId44"/>
    <p:sldLayoutId id="2147485022" r:id="rId45"/>
    <p:sldLayoutId id="2147485023" r:id="rId46"/>
    <p:sldLayoutId id="2147485025" r:id="rId47"/>
    <p:sldLayoutId id="2147485026" r:id="rId48"/>
    <p:sldLayoutId id="2147485027" r:id="rId49"/>
    <p:sldLayoutId id="2147485028" r:id="rId50"/>
  </p:sldLayoutIdLst>
  <p:transition spd="med"/>
  <p:txStyles>
    <p:titleStyle>
      <a:lvl1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chemeClr val="tx2"/>
          </a:solidFill>
          <a:uFillTx/>
          <a:latin typeface="+mj-lt"/>
          <a:ea typeface="+mj-ea"/>
          <a:cs typeface="+mj-cs"/>
          <a:sym typeface="IBM Plex Sans Light"/>
        </a:defRPr>
      </a:lvl1pPr>
      <a:lvl2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2pPr>
      <a:lvl3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3pPr>
      <a:lvl4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4pPr>
      <a:lvl5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5pPr>
      <a:lvl6pPr marL="0" marR="0" indent="181248"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6pPr>
      <a:lvl7pPr marL="0" marR="0" indent="362497"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7pPr>
      <a:lvl8pPr marL="0" marR="0" indent="543744"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8pPr>
      <a:lvl9pPr marL="0" marR="0" indent="724993"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9pPr>
    </p:titleStyle>
    <p:bodyStyle>
      <a:lvl1pPr marL="0" marR="0" indent="0" algn="l" defTabSz="1218956" rtl="0" eaLnBrk="1" latinLnBrk="0" hangingPunct="1">
        <a:lnSpc>
          <a:spcPct val="110000"/>
        </a:lnSpc>
        <a:spcBef>
          <a:spcPts val="0"/>
        </a:spcBef>
        <a:spcAft>
          <a:spcPts val="0"/>
        </a:spcAft>
        <a:buClrTx/>
        <a:buSzTx/>
        <a:buFontTx/>
        <a:buNone/>
        <a:tabLst/>
        <a:defRPr sz="1800" b="0" i="0" u="none" strike="noStrike" cap="none" spc="0" baseline="0">
          <a:solidFill>
            <a:schemeClr val="tx1"/>
          </a:solidFill>
          <a:uFillTx/>
          <a:latin typeface="+mj-lt"/>
          <a:ea typeface="+mj-ea"/>
          <a:cs typeface="+mj-cs"/>
          <a:sym typeface="IBM Plex Sans Light"/>
        </a:defRPr>
      </a:lvl1pPr>
      <a:lvl2pPr marL="164559" marR="0" indent="-164559" algn="l" defTabSz="1218956"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IBM Plex Sans Light"/>
        </a:defRPr>
      </a:lvl2pPr>
      <a:lvl3pPr marL="329118" marR="0" indent="-164559" algn="l" defTabSz="1218956"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IBM Plex Sans Light"/>
        </a:defRPr>
      </a:lvl3pPr>
      <a:lvl4pPr marL="493677" marR="0" indent="-164559" algn="l" defTabSz="1218956"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IBM Plex Sans Light"/>
        </a:defRPr>
      </a:lvl4pPr>
      <a:lvl5pPr marL="571386" marR="0" indent="-228554" algn="l" defTabSz="1218956" rtl="0" eaLnBrk="1" latinLnBrk="0" hangingPunct="1">
        <a:lnSpc>
          <a:spcPct val="110000"/>
        </a:lnSpc>
        <a:spcBef>
          <a:spcPts val="1450"/>
        </a:spcBef>
        <a:spcAft>
          <a:spcPts val="0"/>
        </a:spcAft>
        <a:buClrTx/>
        <a:buSzPct val="100000"/>
        <a:buFont typeface="Arial" panose="020B0604020202020204" pitchFamily="34" charset="0"/>
        <a:buChar char="•"/>
        <a:tabLst/>
        <a:defRPr sz="1800" b="0" i="0" u="none" strike="noStrike" cap="none" spc="0" baseline="0">
          <a:solidFill>
            <a:srgbClr val="000000"/>
          </a:solidFill>
          <a:uFillTx/>
          <a:latin typeface="+mj-lt"/>
          <a:ea typeface="+mj-ea"/>
          <a:cs typeface="+mj-cs"/>
          <a:sym typeface="IBM Plex Sans Light"/>
        </a:defRPr>
      </a:lvl5pPr>
      <a:lvl6pPr marL="921346" marR="0" indent="-194466" algn="l" defTabSz="1218956"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IBM Plex Sans Light"/>
        </a:defRPr>
      </a:lvl6pPr>
      <a:lvl7pPr marL="1102595" marR="0" indent="-194466" algn="l" defTabSz="1218956"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IBM Plex Sans Light"/>
        </a:defRPr>
      </a:lvl7pPr>
      <a:lvl8pPr marL="1283843" marR="0" indent="-194466" algn="l" defTabSz="1218956"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IBM Plex Sans Light"/>
        </a:defRPr>
      </a:lvl8pPr>
      <a:lvl9pPr marL="1465091" marR="0" indent="-194466" algn="l" defTabSz="1218956"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IBM Plex Sans Light"/>
        </a:defRPr>
      </a:lvl9pPr>
    </p:bodyStyle>
    <p:otherStyle>
      <a:lvl1pPr marL="0" marR="0" indent="0"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1pPr>
      <a:lvl2pPr marL="0" marR="0" indent="171461"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2pPr>
      <a:lvl3pPr marL="0" marR="0" indent="342922"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3pPr>
      <a:lvl4pPr marL="0" marR="0" indent="514384"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4pPr>
      <a:lvl5pPr marL="0" marR="0" indent="685845"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5pPr>
      <a:lvl6pPr marL="0" marR="0" indent="857307"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6pPr>
      <a:lvl7pPr marL="0" marR="0" indent="1028768"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7pPr>
      <a:lvl8pPr marL="0" marR="0" indent="1200230"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8pPr>
      <a:lvl9pPr marL="0" marR="0" indent="1371691"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9pPr>
    </p:otherStyle>
  </p:txStyles>
  <p:extLst>
    <p:ext uri="{27BBF7A9-308A-43DC-89C8-2F10F3537804}">
      <p15:sldGuideLst xmlns:p15="http://schemas.microsoft.com/office/powerpoint/2012/main">
        <p15:guide id="3" pos="364">
          <p15:clr>
            <a:srgbClr val="EE5396"/>
          </p15:clr>
        </p15:guide>
        <p15:guide id="4" pos="3840">
          <p15:clr>
            <a:srgbClr val="0F62FE"/>
          </p15:clr>
        </p15:guide>
        <p15:guide id="5" pos="1916">
          <p15:clr>
            <a:srgbClr val="EE5396"/>
          </p15:clr>
        </p15:guide>
        <p15:guide id="6" pos="5756">
          <p15:clr>
            <a:srgbClr val="EE5396"/>
          </p15:clr>
        </p15:guide>
        <p15:guide id="7" pos="7319">
          <p15:clr>
            <a:srgbClr val="EE5396"/>
          </p15:clr>
        </p15:guide>
        <p15:guide id="8" pos="8040">
          <p15:clr>
            <a:srgbClr val="EE5396"/>
          </p15:clr>
        </p15:guide>
        <p15:guide id="9" pos="4200">
          <p15:clr>
            <a:srgbClr val="EE5396"/>
          </p15:clr>
        </p15:guide>
        <p15:guide id="10" pos="3480">
          <p15:clr>
            <a:srgbClr val="EE5396"/>
          </p15:clr>
        </p15:guide>
        <p15:guide id="11" pos="9594">
          <p15:clr>
            <a:srgbClr val="EE5396"/>
          </p15:clr>
        </p15:guide>
        <p15:guide id="13" pos="11160">
          <p15:clr>
            <a:srgbClr val="EE5396"/>
          </p15:clr>
        </p15:guide>
        <p15:guide id="14" pos="11880">
          <p15:clr>
            <a:srgbClr val="EE5396"/>
          </p15:clr>
        </p15:guide>
        <p15:guide id="15" pos="13440">
          <p15:clr>
            <a:srgbClr val="EE5396"/>
          </p15:clr>
        </p15:guide>
        <p15:guide id="16" pos="14995">
          <p15:clr>
            <a:srgbClr val="EE5396"/>
          </p15:clr>
        </p15:guide>
        <p15:guide id="26" pos="7680">
          <p15:clr>
            <a:srgbClr val="0F62FE"/>
          </p15:clr>
        </p15:guide>
        <p15:guide id="27" pos="11520">
          <p15:clr>
            <a:srgbClr val="0F62FE"/>
          </p15:clr>
        </p15:guide>
        <p15:guide id="29" orient="horz" pos="4320" userDrawn="1">
          <p15:clr>
            <a:srgbClr val="0F62FE"/>
          </p15:clr>
        </p15:guide>
        <p15:guide id="30" pos="485" userDrawn="1">
          <p15:clr>
            <a:srgbClr val="EE5396"/>
          </p15:clr>
        </p15:guide>
        <p15:guide id="31" pos="5120" userDrawn="1">
          <p15:clr>
            <a:srgbClr val="0F62FE"/>
          </p15:clr>
        </p15:guide>
        <p15:guide id="32" pos="2555" userDrawn="1">
          <p15:clr>
            <a:srgbClr val="EE5396"/>
          </p15:clr>
        </p15:guide>
        <p15:guide id="33" pos="7675" userDrawn="1">
          <p15:clr>
            <a:srgbClr val="EE5396"/>
          </p15:clr>
        </p15:guide>
        <p15:guide id="34" pos="9759" userDrawn="1">
          <p15:clr>
            <a:srgbClr val="EE5396"/>
          </p15:clr>
        </p15:guide>
        <p15:guide id="35" pos="10720" userDrawn="1">
          <p15:clr>
            <a:srgbClr val="EE5396"/>
          </p15:clr>
        </p15:guide>
        <p15:guide id="36" pos="5600" userDrawn="1">
          <p15:clr>
            <a:srgbClr val="EE5396"/>
          </p15:clr>
        </p15:guide>
        <p15:guide id="37" pos="4640" userDrawn="1">
          <p15:clr>
            <a:srgbClr val="EE5396"/>
          </p15:clr>
        </p15:guide>
        <p15:guide id="38" pos="12792" userDrawn="1">
          <p15:clr>
            <a:srgbClr val="EE5396"/>
          </p15:clr>
        </p15:guide>
        <p15:guide id="39" pos="14880" userDrawn="1">
          <p15:clr>
            <a:srgbClr val="EE5396"/>
          </p15:clr>
        </p15:guide>
        <p15:guide id="40" pos="15840" userDrawn="1">
          <p15:clr>
            <a:srgbClr val="EE5396"/>
          </p15:clr>
        </p15:guide>
        <p15:guide id="41" pos="17920" userDrawn="1">
          <p15:clr>
            <a:srgbClr val="EE5396"/>
          </p15:clr>
        </p15:guide>
        <p15:guide id="42" pos="19993" userDrawn="1">
          <p15:clr>
            <a:srgbClr val="EE5396"/>
          </p15:clr>
        </p15:guide>
        <p15:guide id="43" orient="horz" pos="2160" userDrawn="1">
          <p15:clr>
            <a:srgbClr val="0F62FE"/>
          </p15:clr>
        </p15:guide>
        <p15:guide id="44" orient="horz" pos="3240" userDrawn="1">
          <p15:clr>
            <a:srgbClr val="EE5396"/>
          </p15:clr>
        </p15:guide>
        <p15:guide id="45" orient="horz" pos="1080" userDrawn="1">
          <p15:clr>
            <a:srgbClr val="EE5396"/>
          </p15:clr>
        </p15:guide>
        <p15:guide id="46" orient="horz" pos="364" userDrawn="1">
          <p15:clr>
            <a:srgbClr val="EE5396"/>
          </p15:clr>
        </p15:guide>
        <p15:guide id="47" orient="horz" pos="5400" userDrawn="1">
          <p15:clr>
            <a:srgbClr val="EE5396"/>
          </p15:clr>
        </p15:guide>
        <p15:guide id="48" orient="horz" pos="7557" userDrawn="1">
          <p15:clr>
            <a:srgbClr val="EE5396"/>
          </p15:clr>
        </p15:guide>
        <p15:guide id="49" orient="horz" pos="8273" userDrawn="1">
          <p15:clr>
            <a:srgbClr val="EE5396"/>
          </p15:clr>
        </p15:guide>
        <p15:guide id="50" pos="10240" userDrawn="1">
          <p15:clr>
            <a:srgbClr val="0F62FE"/>
          </p15:clr>
        </p15:guide>
        <p15:guide id="51" pos="15360" userDrawn="1">
          <p15:clr>
            <a:srgbClr val="0F62FE"/>
          </p15:clr>
        </p15:guide>
        <p15:guide id="52" orient="horz" pos="6480" userDrawn="1">
          <p15:clr>
            <a:srgbClr val="0F62FE"/>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svg"/><Relationship Id="rId2" Type="http://schemas.openxmlformats.org/officeDocument/2006/relationships/notesSlide" Target="../notesSlides/notesSlide1.xml"/><Relationship Id="rId1" Type="http://schemas.openxmlformats.org/officeDocument/2006/relationships/slideLayout" Target="../slideLayouts/slideLayout66.xml"/><Relationship Id="rId6" Type="http://schemas.openxmlformats.org/officeDocument/2006/relationships/image" Target="../media/image10.png"/><Relationship Id="rId5" Type="http://schemas.openxmlformats.org/officeDocument/2006/relationships/hyperlink" Target="mailto:Christopoher.sayles@ibm.com" TargetMode="External"/><Relationship Id="rId4" Type="http://schemas.openxmlformats.org/officeDocument/2006/relationships/image" Target="../media/image9.sv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13.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3.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13.xml"/><Relationship Id="rId4" Type="http://schemas.openxmlformats.org/officeDocument/2006/relationships/image" Target="../media/image11.sv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13.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13.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13.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13.xml"/></Relationships>
</file>

<file path=ppt/slides/_rels/slide1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8.xml"/><Relationship Id="rId1" Type="http://schemas.openxmlformats.org/officeDocument/2006/relationships/slideLayout" Target="../slideLayouts/slideLayout113.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13.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12.xml"/><Relationship Id="rId4" Type="http://schemas.openxmlformats.org/officeDocument/2006/relationships/image" Target="../media/image13.sv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3.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13.xml"/><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113.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2.xml"/><Relationship Id="rId1" Type="http://schemas.openxmlformats.org/officeDocument/2006/relationships/slideLayout" Target="../slideLayouts/slideLayout113.xml"/><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113.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4.xml"/><Relationship Id="rId1" Type="http://schemas.openxmlformats.org/officeDocument/2006/relationships/slideLayout" Target="../slideLayouts/slideLayout11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113.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113.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13.xml"/><Relationship Id="rId4" Type="http://schemas.openxmlformats.org/officeDocument/2006/relationships/image" Target="../media/image11.sv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3.xml.rels><?xml version="1.0" encoding="UTF-8" standalone="yes"?>
<Relationships xmlns="http://schemas.openxmlformats.org/package/2006/relationships"><Relationship Id="rId3" Type="http://schemas.openxmlformats.org/officeDocument/2006/relationships/hyperlink" Target="http://www.ibm.com/legal/copytrade.shtml" TargetMode="External"/><Relationship Id="rId2" Type="http://schemas.openxmlformats.org/officeDocument/2006/relationships/notesSlide" Target="../notesSlides/notesSlide3.xml"/><Relationship Id="rId1" Type="http://schemas.openxmlformats.org/officeDocument/2006/relationships/slideLayout" Target="../slideLayouts/slideLayout112.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114.xml"/></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13.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13.xml"/></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9.xml"/><Relationship Id="rId1" Type="http://schemas.openxmlformats.org/officeDocument/2006/relationships/slideLayout" Target="../slideLayouts/slideLayout114.xml"/></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114.xml"/><Relationship Id="rId4" Type="http://schemas.openxmlformats.org/officeDocument/2006/relationships/image" Target="../media/image54.png"/></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1.xml"/><Relationship Id="rId1" Type="http://schemas.openxmlformats.org/officeDocument/2006/relationships/slideLayout" Target="../slideLayouts/slideLayout114.xml"/><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13.xml"/></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13.xml"/></Relationships>
</file>

<file path=ppt/slides/_rels/slide3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13.xml"/><Relationship Id="rId5" Type="http://schemas.openxmlformats.org/officeDocument/2006/relationships/image" Target="../media/image63.png"/><Relationship Id="rId4" Type="http://schemas.openxmlformats.org/officeDocument/2006/relationships/image" Target="../media/image6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xml"/><Relationship Id="rId1" Type="http://schemas.openxmlformats.org/officeDocument/2006/relationships/slideLayout" Target="../slideLayouts/slideLayout1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3.xml"/></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3.xml"/><Relationship Id="rId1" Type="http://schemas.openxmlformats.org/officeDocument/2006/relationships/slideLayout" Target="../slideLayouts/slideLayout113.xml"/></Relationships>
</file>

<file path=ppt/slides/_rels/slide4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13.xml"/></Relationships>
</file>

<file path=ppt/slides/_rels/slide4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13.xml"/><Relationship Id="rId5" Type="http://schemas.openxmlformats.org/officeDocument/2006/relationships/image" Target="../media/image69.png"/><Relationship Id="rId4" Type="http://schemas.openxmlformats.org/officeDocument/2006/relationships/image" Target="../media/image69.png"/></Relationships>
</file>

<file path=ppt/slides/_rels/slide4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4.xml"/><Relationship Id="rId1" Type="http://schemas.openxmlformats.org/officeDocument/2006/relationships/slideLayout" Target="../slideLayouts/slideLayout113.xml"/></Relationships>
</file>

<file path=ppt/slides/_rels/slide4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5.xml"/><Relationship Id="rId1" Type="http://schemas.openxmlformats.org/officeDocument/2006/relationships/slideLayout" Target="../slideLayouts/slideLayout113.xml"/></Relationships>
</file>

<file path=ppt/slides/_rels/slide4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6.xml"/><Relationship Id="rId1" Type="http://schemas.openxmlformats.org/officeDocument/2006/relationships/slideLayout" Target="../slideLayouts/slideLayout113.xml"/><Relationship Id="rId5" Type="http://schemas.openxmlformats.org/officeDocument/2006/relationships/image" Target="../media/image74.png"/><Relationship Id="rId4" Type="http://schemas.openxmlformats.org/officeDocument/2006/relationships/image" Target="../media/image73.png"/></Relationships>
</file>

<file path=ppt/slides/_rels/slide4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13.xml"/></Relationships>
</file>

<file path=ppt/slides/_rels/slide4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7.xml"/><Relationship Id="rId1" Type="http://schemas.openxmlformats.org/officeDocument/2006/relationships/slideLayout" Target="../slideLayouts/slideLayout113.xml"/></Relationships>
</file>

<file path=ppt/slides/_rels/slide4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3.xml"/></Relationships>
</file>

<file path=ppt/slides/_rels/slide5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13.xml"/></Relationships>
</file>

<file path=ppt/slides/_rels/slide5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13.xml"/></Relationships>
</file>

<file path=ppt/slides/_rels/slide5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13.xml"/></Relationships>
</file>

<file path=ppt/slides/_rels/slide5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8.xml"/><Relationship Id="rId1" Type="http://schemas.openxmlformats.org/officeDocument/2006/relationships/slideLayout" Target="../slideLayouts/slideLayout113.xml"/></Relationships>
</file>

<file path=ppt/slides/_rels/slide5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9.xml"/><Relationship Id="rId1" Type="http://schemas.openxmlformats.org/officeDocument/2006/relationships/slideLayout" Target="../slideLayouts/slideLayout113.xml"/></Relationships>
</file>

<file path=ppt/slides/_rels/slide5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0.xml"/><Relationship Id="rId1" Type="http://schemas.openxmlformats.org/officeDocument/2006/relationships/slideLayout" Target="../slideLayouts/slideLayout113.xml"/></Relationships>
</file>

<file path=ppt/slides/_rels/slide5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1.xml"/><Relationship Id="rId1" Type="http://schemas.openxmlformats.org/officeDocument/2006/relationships/slideLayout" Target="../slideLayouts/slideLayout113.xml"/></Relationships>
</file>

<file path=ppt/slides/_rels/slide5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2.xml"/><Relationship Id="rId1" Type="http://schemas.openxmlformats.org/officeDocument/2006/relationships/slideLayout" Target="../slideLayouts/slideLayout113.xml"/><Relationship Id="rId5" Type="http://schemas.openxmlformats.org/officeDocument/2006/relationships/image" Target="../media/image87.png"/><Relationship Id="rId4" Type="http://schemas.openxmlformats.org/officeDocument/2006/relationships/image" Target="../media/image86.png"/></Relationships>
</file>

<file path=ppt/slides/_rels/slide5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13.xml"/></Relationships>
</file>

<file path=ppt/slides/_rels/slide59.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6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13.xml"/><Relationship Id="rId4" Type="http://schemas.openxmlformats.org/officeDocument/2006/relationships/image" Target="../media/image9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6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3.xml"/><Relationship Id="rId1" Type="http://schemas.openxmlformats.org/officeDocument/2006/relationships/slideLayout" Target="../slideLayouts/slideLayout113.xml"/></Relationships>
</file>

<file path=ppt/slides/_rels/slide6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13.xml"/><Relationship Id="rId4" Type="http://schemas.openxmlformats.org/officeDocument/2006/relationships/image" Target="../media/image96.png"/></Relationships>
</file>

<file path=ppt/slides/_rels/slide6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4.xml"/><Relationship Id="rId1" Type="http://schemas.openxmlformats.org/officeDocument/2006/relationships/slideLayout" Target="../slideLayouts/slideLayout113.xml"/><Relationship Id="rId5" Type="http://schemas.openxmlformats.org/officeDocument/2006/relationships/image" Target="../media/image99.png"/><Relationship Id="rId4" Type="http://schemas.openxmlformats.org/officeDocument/2006/relationships/image" Target="../media/image98.png"/></Relationships>
</file>

<file path=ppt/slides/_rels/slide6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35.xml"/><Relationship Id="rId1" Type="http://schemas.openxmlformats.org/officeDocument/2006/relationships/slideLayout" Target="../slideLayouts/slideLayout114.xml"/></Relationships>
</file>

<file path=ppt/slides/_rels/slide6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36.xml"/><Relationship Id="rId1" Type="http://schemas.openxmlformats.org/officeDocument/2006/relationships/slideLayout" Target="../slideLayouts/slideLayout114.xml"/></Relationships>
</file>

<file path=ppt/slides/_rels/slide6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1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69.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7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13.xml"/></Relationships>
</file>

<file path=ppt/slides/_rels/slide7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113.xml"/></Relationships>
</file>

<file path=ppt/slides/_rels/slide7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113.xml"/><Relationship Id="rId6" Type="http://schemas.openxmlformats.org/officeDocument/2006/relationships/image" Target="../media/image111.png"/><Relationship Id="rId5" Type="http://schemas.openxmlformats.org/officeDocument/2006/relationships/image" Target="../media/image105.png"/><Relationship Id="rId4" Type="http://schemas.openxmlformats.org/officeDocument/2006/relationships/image" Target="../media/image110.png"/></Relationships>
</file>

<file path=ppt/slides/_rels/slide7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113.xml"/></Relationships>
</file>

<file path=ppt/slides/_rels/slide7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13.xml"/><Relationship Id="rId4" Type="http://schemas.openxmlformats.org/officeDocument/2006/relationships/image" Target="../media/image116.png"/></Relationships>
</file>

<file path=ppt/slides/_rels/slide7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13.xml"/><Relationship Id="rId4" Type="http://schemas.openxmlformats.org/officeDocument/2006/relationships/image" Target="../media/image119.png"/></Relationships>
</file>

<file path=ppt/slides/_rels/slide7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113.xml"/></Relationships>
</file>

<file path=ppt/slides/_rels/slide7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37.xml"/><Relationship Id="rId1" Type="http://schemas.openxmlformats.org/officeDocument/2006/relationships/slideLayout" Target="../slideLayouts/slideLayout113.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13.xml"/></Relationships>
</file>

<file path=ppt/slides/_rels/slide8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38.xml"/><Relationship Id="rId1" Type="http://schemas.openxmlformats.org/officeDocument/2006/relationships/slideLayout" Target="../slideLayouts/slideLayout113.xml"/><Relationship Id="rId4" Type="http://schemas.openxmlformats.org/officeDocument/2006/relationships/image" Target="../media/image127.png"/></Relationships>
</file>

<file path=ppt/slides/_rels/slide81.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39.xml"/><Relationship Id="rId1" Type="http://schemas.openxmlformats.org/officeDocument/2006/relationships/slideLayout" Target="../slideLayouts/slideLayout113.xml"/><Relationship Id="rId6" Type="http://schemas.openxmlformats.org/officeDocument/2006/relationships/image" Target="../media/image28.emf"/><Relationship Id="rId5" Type="http://schemas.openxmlformats.org/officeDocument/2006/relationships/image" Target="../media/image130.png"/><Relationship Id="rId4" Type="http://schemas.openxmlformats.org/officeDocument/2006/relationships/image" Target="../media/image129.png"/></Relationships>
</file>

<file path=ppt/slides/_rels/slide82.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40.xml"/><Relationship Id="rId1" Type="http://schemas.openxmlformats.org/officeDocument/2006/relationships/slideLayout" Target="../slideLayouts/slideLayout113.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28.emf"/></Relationships>
</file>

<file path=ppt/slides/_rels/slide83.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113.xml"/></Relationships>
</file>

<file path=ppt/slides/_rels/slide84.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113.xml"/><Relationship Id="rId4" Type="http://schemas.openxmlformats.org/officeDocument/2006/relationships/image" Target="../media/image137.png"/></Relationships>
</file>

<file path=ppt/slides/_rels/slide8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41.xml"/><Relationship Id="rId1" Type="http://schemas.openxmlformats.org/officeDocument/2006/relationships/slideLayout" Target="../slideLayouts/slideLayout113.xml"/><Relationship Id="rId5" Type="http://schemas.openxmlformats.org/officeDocument/2006/relationships/image" Target="../media/image140.png"/><Relationship Id="rId4" Type="http://schemas.openxmlformats.org/officeDocument/2006/relationships/image" Target="../media/image139.png"/></Relationships>
</file>

<file path=ppt/slides/_rels/slide86.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42.xml"/><Relationship Id="rId1" Type="http://schemas.openxmlformats.org/officeDocument/2006/relationships/slideLayout" Target="../slideLayouts/slideLayout113.xml"/><Relationship Id="rId4" Type="http://schemas.openxmlformats.org/officeDocument/2006/relationships/image" Target="../media/image142.png"/></Relationships>
</file>

<file path=ppt/slides/_rels/slide8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43.xml"/><Relationship Id="rId1" Type="http://schemas.openxmlformats.org/officeDocument/2006/relationships/slideLayout" Target="../slideLayouts/slideLayout113.xml"/><Relationship Id="rId4" Type="http://schemas.openxmlformats.org/officeDocument/2006/relationships/image" Target="../media/image144.png"/></Relationships>
</file>

<file path=ppt/slides/_rels/slide88.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113.xml"/><Relationship Id="rId4" Type="http://schemas.openxmlformats.org/officeDocument/2006/relationships/image" Target="../media/image147.png"/></Relationships>
</file>

<file path=ppt/slides/_rels/slide89.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113.xml"/><Relationship Id="rId4" Type="http://schemas.openxmlformats.org/officeDocument/2006/relationships/image" Target="../media/image150.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13.xml"/></Relationships>
</file>

<file path=ppt/slides/_rels/slide90.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13.xml"/></Relationships>
</file>

<file path=ppt/slides/_rels/slide91.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44.xml"/><Relationship Id="rId1" Type="http://schemas.openxmlformats.org/officeDocument/2006/relationships/slideLayout" Target="../slideLayouts/slideLayout113.xml"/><Relationship Id="rId4" Type="http://schemas.openxmlformats.org/officeDocument/2006/relationships/image" Target="../media/image153.png"/></Relationships>
</file>

<file path=ppt/slides/_rels/slide92.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45.xml"/><Relationship Id="rId1" Type="http://schemas.openxmlformats.org/officeDocument/2006/relationships/slideLayout" Target="../slideLayouts/slideLayout113.xml"/><Relationship Id="rId5" Type="http://schemas.openxmlformats.org/officeDocument/2006/relationships/image" Target="../media/image156.png"/><Relationship Id="rId4" Type="http://schemas.openxmlformats.org/officeDocument/2006/relationships/image" Target="../media/image155.png"/></Relationships>
</file>

<file path=ppt/slides/_rels/slide93.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46.xml"/><Relationship Id="rId1" Type="http://schemas.openxmlformats.org/officeDocument/2006/relationships/slideLayout" Target="../slideLayouts/slideLayout115.xml"/><Relationship Id="rId6" Type="http://schemas.openxmlformats.org/officeDocument/2006/relationships/image" Target="../media/image159.png"/><Relationship Id="rId5" Type="http://schemas.openxmlformats.org/officeDocument/2006/relationships/image" Target="../media/image158.jpeg"/><Relationship Id="rId4" Type="http://schemas.openxmlformats.org/officeDocument/2006/relationships/hyperlink" Target="http://images.google.com/imgres?imgurl=http://blog.micfo.com/wp-content/uploads/2008/10/z10-system-ec.jpg&amp;imgrefurl=http://blog.micfo.com/news-current-release/ibm-releases-junior-version-of-system-z10-enterprise-class-mainframe/&amp;usg=__4thq6RobWUnb1l2ODC8VJDRlKNg=&amp;h=1600&amp;w=1280&amp;sz=119&amp;hl=en&amp;start=2&amp;sig2=06TL_p4W4NQi1XCpLzyzaQ&amp;tbnid=MrIUswUyZ8BF8M:&amp;tbnh=150&amp;tbnw=120&amp;prev=/images%3Fq%3Dibm%2Bz/10%26gbv%3D2%26hl%3Den&amp;ei=hZJxStPkKs3bmQfetO32Cg" TargetMode="External"/></Relationships>
</file>

<file path=ppt/slides/_rels/slide94.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slideLayout" Target="../slideLayouts/slideLayout113.xml"/><Relationship Id="rId4" Type="http://schemas.openxmlformats.org/officeDocument/2006/relationships/image" Target="../media/image162.png"/></Relationships>
</file>

<file path=ppt/slides/_rels/slide95.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47.xml"/><Relationship Id="rId1" Type="http://schemas.openxmlformats.org/officeDocument/2006/relationships/slideLayout" Target="../slideLayouts/slideLayout113.xml"/></Relationships>
</file>

<file path=ppt/slides/_rels/slide96.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48.xml"/><Relationship Id="rId1" Type="http://schemas.openxmlformats.org/officeDocument/2006/relationships/slideLayout" Target="../slideLayouts/slideLayout113.xml"/></Relationships>
</file>

<file path=ppt/slides/_rels/slide97.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49.xml"/><Relationship Id="rId1" Type="http://schemas.openxmlformats.org/officeDocument/2006/relationships/slideLayout" Target="../slideLayouts/slideLayout113.xml"/><Relationship Id="rId6" Type="http://schemas.openxmlformats.org/officeDocument/2006/relationships/image" Target="../media/image168.png"/><Relationship Id="rId5" Type="http://schemas.openxmlformats.org/officeDocument/2006/relationships/image" Target="../media/image167.png"/><Relationship Id="rId4" Type="http://schemas.openxmlformats.org/officeDocument/2006/relationships/image" Target="../media/image166.png"/></Relationships>
</file>

<file path=ppt/slides/_rels/slide98.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50.xml"/><Relationship Id="rId1" Type="http://schemas.openxmlformats.org/officeDocument/2006/relationships/slideLayout" Target="../slideLayouts/slideLayout113.xml"/><Relationship Id="rId5" Type="http://schemas.openxmlformats.org/officeDocument/2006/relationships/image" Target="../media/image171.png"/><Relationship Id="rId4" Type="http://schemas.openxmlformats.org/officeDocument/2006/relationships/image" Target="../media/image170.png"/></Relationships>
</file>

<file path=ppt/slides/_rels/slide99.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51.xml"/><Relationship Id="rId1" Type="http://schemas.openxmlformats.org/officeDocument/2006/relationships/slideLayout" Target="../slideLayouts/slideLayout1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54E7D475-83B9-7FAA-35E1-D3A1640FD244}"/>
              </a:ext>
            </a:extLst>
          </p:cNvPr>
          <p:cNvPicPr>
            <a:picLocks noGrp="1" noChangeAspect="1"/>
          </p:cNvPicPr>
          <p:nvPr>
            <p:ph type="pic" sz="quarter" idx="11"/>
          </p:nvPr>
        </p:nvPicPr>
        <p:blipFill>
          <a:blip r:embed="rId3">
            <a:lum bright="-4000"/>
            <a:alphaModFix amt="73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t="29492" b="29492"/>
          <a:stretch>
            <a:fillRect/>
          </a:stretch>
        </p:blipFill>
        <p:spPr/>
      </p:pic>
      <p:sp>
        <p:nvSpPr>
          <p:cNvPr id="3" name="Title 2">
            <a:extLst>
              <a:ext uri="{FF2B5EF4-FFF2-40B4-BE49-F238E27FC236}">
                <a16:creationId xmlns:a16="http://schemas.microsoft.com/office/drawing/2014/main" id="{02126D7B-9102-E21E-2B99-B968818162B8}"/>
              </a:ext>
            </a:extLst>
          </p:cNvPr>
          <p:cNvSpPr>
            <a:spLocks noGrp="1"/>
          </p:cNvSpPr>
          <p:nvPr>
            <p:ph type="title"/>
          </p:nvPr>
        </p:nvSpPr>
        <p:spPr>
          <a:xfrm>
            <a:off x="288001" y="192024"/>
            <a:ext cx="9008399" cy="3144044"/>
          </a:xfrm>
        </p:spPr>
        <p:txBody>
          <a:bodyPr/>
          <a:lstStyle/>
          <a:p>
            <a:r>
              <a:rPr lang="en-US" sz="3200" dirty="0"/>
              <a:t>IBM Developer for z/OS – for ISPF Developers</a:t>
            </a:r>
            <a:br>
              <a:rPr lang="en-US" sz="3200" dirty="0"/>
            </a:br>
            <a:r>
              <a:rPr lang="en-US" sz="3200" dirty="0"/>
              <a:t>Module 5</a:t>
            </a:r>
            <a:br>
              <a:rPr lang="en-US" sz="3200" dirty="0"/>
            </a:br>
            <a:r>
              <a:rPr lang="en-US" sz="3200" dirty="0"/>
              <a:t>Remote Systems Part 2 – Dataset Access and Organization</a:t>
            </a:r>
          </a:p>
        </p:txBody>
      </p:sp>
      <p:sp>
        <p:nvSpPr>
          <p:cNvPr id="4" name="Text Placeholder 3">
            <a:extLst>
              <a:ext uri="{FF2B5EF4-FFF2-40B4-BE49-F238E27FC236}">
                <a16:creationId xmlns:a16="http://schemas.microsoft.com/office/drawing/2014/main" id="{66C6E6D6-034D-0B86-21EF-331BBC8ACF0B}"/>
              </a:ext>
            </a:extLst>
          </p:cNvPr>
          <p:cNvSpPr>
            <a:spLocks noGrp="1"/>
          </p:cNvSpPr>
          <p:nvPr>
            <p:ph type="body" sz="quarter" idx="12"/>
          </p:nvPr>
        </p:nvSpPr>
        <p:spPr/>
        <p:txBody>
          <a:bodyPr/>
          <a:lstStyle/>
          <a:p>
            <a:r>
              <a:rPr lang="en-US" dirty="0"/>
              <a:t>Christopher Sayles</a:t>
            </a:r>
            <a:br>
              <a:rPr lang="en-US" dirty="0"/>
            </a:br>
            <a:r>
              <a:rPr lang="en-US" dirty="0"/>
              <a:t>DevOps Acceleration Team</a:t>
            </a:r>
          </a:p>
        </p:txBody>
      </p:sp>
      <p:sp>
        <p:nvSpPr>
          <p:cNvPr id="5" name="Text Placeholder 4">
            <a:extLst>
              <a:ext uri="{FF2B5EF4-FFF2-40B4-BE49-F238E27FC236}">
                <a16:creationId xmlns:a16="http://schemas.microsoft.com/office/drawing/2014/main" id="{2C8B0768-851E-E6C9-CC65-4B5EC23E1AEF}"/>
              </a:ext>
            </a:extLst>
          </p:cNvPr>
          <p:cNvSpPr>
            <a:spLocks noGrp="1"/>
          </p:cNvSpPr>
          <p:nvPr>
            <p:ph type="body" sz="quarter" idx="13"/>
          </p:nvPr>
        </p:nvSpPr>
        <p:spPr/>
        <p:txBody>
          <a:bodyPr/>
          <a:lstStyle/>
          <a:p>
            <a:r>
              <a:rPr lang="en-US" dirty="0">
                <a:hlinkClick r:id="rId5"/>
              </a:rPr>
              <a:t>Christopher.sayles@ibm.com</a:t>
            </a:r>
            <a:endParaRPr lang="en-US" dirty="0"/>
          </a:p>
        </p:txBody>
      </p:sp>
      <p:pic>
        <p:nvPicPr>
          <p:cNvPr id="11" name="Graphic 10">
            <a:extLst>
              <a:ext uri="{FF2B5EF4-FFF2-40B4-BE49-F238E27FC236}">
                <a16:creationId xmlns:a16="http://schemas.microsoft.com/office/drawing/2014/main" id="{3736E928-B60B-0DAB-6DB7-835D9CEE27F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086600" y="1333500"/>
            <a:ext cx="4191000" cy="4191000"/>
          </a:xfrm>
          <a:prstGeom prst="rect">
            <a:avLst/>
          </a:prstGeom>
        </p:spPr>
      </p:pic>
      <p:sp>
        <p:nvSpPr>
          <p:cNvPr id="2" name="TextBox 1">
            <a:extLst>
              <a:ext uri="{FF2B5EF4-FFF2-40B4-BE49-F238E27FC236}">
                <a16:creationId xmlns:a16="http://schemas.microsoft.com/office/drawing/2014/main" id="{9FF02E33-DB2B-57ED-04D9-710981809BD1}"/>
              </a:ext>
            </a:extLst>
          </p:cNvPr>
          <p:cNvSpPr txBox="1"/>
          <p:nvPr/>
        </p:nvSpPr>
        <p:spPr>
          <a:xfrm>
            <a:off x="3886200" y="3048000"/>
            <a:ext cx="914400" cy="914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algn="l" defTabSz="2438400">
              <a:spcBef>
                <a:spcPts val="2900"/>
              </a:spcBef>
              <a:buSzPct val="100000"/>
            </a:pPr>
            <a:r>
              <a:rPr lang="en-US" sz="6000" kern="0" dirty="0">
                <a:solidFill>
                  <a:srgbClr val="000000"/>
                </a:solidFill>
                <a:ea typeface="+mj-ea"/>
                <a:cs typeface="+mj-cs"/>
                <a:sym typeface="IBM Plex Sans Light"/>
              </a:rPr>
              <a:t>6</a:t>
            </a:r>
            <a:r>
              <a:rPr lang="en-US" sz="6000" kern="0">
                <a:solidFill>
                  <a:srgbClr val="000000"/>
                </a:solidFill>
                <a:ea typeface="+mj-ea"/>
                <a:cs typeface="+mj-cs"/>
                <a:sym typeface="IBM Plex Sans Light"/>
              </a:rPr>
              <a:t>7</a:t>
            </a:r>
            <a:endParaRPr lang="en-US" sz="6000" kern="0" dirty="0">
              <a:solidFill>
                <a:srgbClr val="000000"/>
              </a:solidFill>
              <a:ea typeface="+mj-ea"/>
              <a:cs typeface="+mj-cs"/>
              <a:sym typeface="IBM Plex Sans Light"/>
            </a:endParaRPr>
          </a:p>
        </p:txBody>
      </p:sp>
    </p:spTree>
    <p:extLst>
      <p:ext uri="{BB962C8B-B14F-4D97-AF65-F5344CB8AC3E}">
        <p14:creationId xmlns:p14="http://schemas.microsoft.com/office/powerpoint/2010/main" val="428180001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B78B1764-1A5E-F3C3-BCF6-C0546E804482}"/>
              </a:ext>
            </a:extLst>
          </p:cNvPr>
          <p:cNvSpPr>
            <a:spLocks noChangeArrowheads="1"/>
          </p:cNvSpPr>
          <p:nvPr/>
        </p:nvSpPr>
        <p:spPr bwMode="auto">
          <a:xfrm>
            <a:off x="9601200" y="6324600"/>
            <a:ext cx="971550" cy="5334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sp>
        <p:nvSpPr>
          <p:cNvPr id="16387" name="Rectangle 2">
            <a:extLst>
              <a:ext uri="{FF2B5EF4-FFF2-40B4-BE49-F238E27FC236}">
                <a16:creationId xmlns:a16="http://schemas.microsoft.com/office/drawing/2014/main" id="{78A692AB-4488-8903-A8A0-FE0AB8308A2D}"/>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sym typeface="Webdings" pitchFamily="2" charset="2"/>
              </a:rPr>
              <a:t>Installing the Education Workspace</a:t>
            </a:r>
            <a:br>
              <a:rPr lang="en-US" altLang="en-US" sz="3600" dirty="0">
                <a:sym typeface="Webdings" pitchFamily="2" charset="2"/>
              </a:rPr>
            </a:br>
            <a:r>
              <a:rPr lang="en-US" altLang="en-US" sz="2800" dirty="0">
                <a:solidFill>
                  <a:schemeClr val="tx1">
                    <a:lumMod val="50000"/>
                    <a:lumOff val="50000"/>
                  </a:schemeClr>
                </a:solidFill>
                <a:sym typeface="Webdings" pitchFamily="2" charset="2"/>
              </a:rPr>
              <a:t>Needed for the hands-on labs/workshops</a:t>
            </a:r>
            <a:endParaRPr lang="en-US" altLang="en-US" sz="3600" dirty="0">
              <a:solidFill>
                <a:schemeClr val="tx1">
                  <a:lumMod val="50000"/>
                  <a:lumOff val="50000"/>
                </a:schemeClr>
              </a:solidFill>
            </a:endParaRPr>
          </a:p>
        </p:txBody>
      </p:sp>
      <p:sp>
        <p:nvSpPr>
          <p:cNvPr id="3448835" name="Rectangle 3">
            <a:extLst>
              <a:ext uri="{FF2B5EF4-FFF2-40B4-BE49-F238E27FC236}">
                <a16:creationId xmlns:a16="http://schemas.microsoft.com/office/drawing/2014/main" id="{1E3C7199-6C11-CB10-1B5A-E199A7498B73}"/>
              </a:ext>
            </a:extLst>
          </p:cNvPr>
          <p:cNvSpPr>
            <a:spLocks noGrp="1" noChangeArrowheads="1"/>
          </p:cNvSpPr>
          <p:nvPr>
            <p:ph idx="1"/>
          </p:nvPr>
        </p:nvSpPr>
        <p:spPr>
          <a:xfrm>
            <a:off x="425849" y="1371600"/>
            <a:ext cx="6660751" cy="5867400"/>
          </a:xfrm>
        </p:spPr>
        <p:txBody>
          <a:bodyPr/>
          <a:lstStyle/>
          <a:p>
            <a:pPr marL="457200" indent="-457200">
              <a:buFont typeface="Wingdings" pitchFamily="2" charset="2"/>
              <a:buAutoNum type="arabicPeriod"/>
              <a:defRPr/>
            </a:pPr>
            <a:r>
              <a:rPr lang="en-US" b="1" dirty="0"/>
              <a:t>Download the Education Workspace</a:t>
            </a:r>
          </a:p>
          <a:p>
            <a:pPr marL="457200" indent="-457200">
              <a:buFont typeface="Wingdings" pitchFamily="2" charset="2"/>
              <a:buAutoNum type="arabicPeriod"/>
              <a:defRPr/>
            </a:pPr>
            <a:endParaRPr lang="en-US" b="1" dirty="0"/>
          </a:p>
          <a:p>
            <a:pPr marL="457200" indent="-457200">
              <a:buFont typeface="Wingdings" pitchFamily="2" charset="2"/>
              <a:buAutoNum type="arabicPeriod"/>
              <a:defRPr/>
            </a:pPr>
            <a:r>
              <a:rPr lang="en-US" b="1" dirty="0"/>
              <a:t>Unzip the workspace to your PC: </a:t>
            </a:r>
          </a:p>
          <a:p>
            <a:pPr marL="827532" lvl="3" indent="-457200">
              <a:defRPr/>
            </a:pPr>
            <a:r>
              <a:rPr lang="en-US" dirty="0"/>
              <a:t>In the screen shots, the workspace is being unzipped directly on the C drive. This requires write-access  to C: and may not be suitable for your install. </a:t>
            </a:r>
          </a:p>
          <a:p>
            <a:pPr marL="827532" lvl="3" indent="-457200">
              <a:defRPr/>
            </a:pPr>
            <a:r>
              <a:rPr lang="en-US" dirty="0"/>
              <a:t>Note that many file compression/zip products will create a folder named the same as the zip file.</a:t>
            </a:r>
            <a:endParaRPr lang="en-US" sz="1800" i="1" dirty="0"/>
          </a:p>
          <a:p>
            <a:pPr marL="690563" lvl="2" indent="0">
              <a:buNone/>
              <a:defRPr/>
            </a:pPr>
            <a:endParaRPr lang="en-US" sz="800" dirty="0"/>
          </a:p>
          <a:p>
            <a:pPr>
              <a:defRPr/>
            </a:pPr>
            <a:r>
              <a:rPr lang="en-US" dirty="0"/>
              <a:t>3. When the unzip completes, use Windows to find the </a:t>
            </a:r>
            <a:r>
              <a:rPr lang="en-US" b="1" dirty="0"/>
              <a:t>education_workspace</a:t>
            </a:r>
            <a:r>
              <a:rPr lang="en-US" dirty="0"/>
              <a:t> folder that contains the </a:t>
            </a:r>
            <a:r>
              <a:rPr lang="en-US" b="1" dirty="0"/>
              <a:t>.metadata subfolder </a:t>
            </a:r>
            <a:r>
              <a:rPr lang="en-US" b="1" dirty="0">
                <a:sym typeface="Wingdings" panose="05000000000000000000" pitchFamily="2" charset="2"/>
              </a:rPr>
              <a:t>  </a:t>
            </a:r>
            <a:r>
              <a:rPr lang="en-US" b="1" i="1" dirty="0">
                <a:sym typeface="Wingdings" panose="05000000000000000000" pitchFamily="2" charset="2"/>
              </a:rPr>
              <a:t> </a:t>
            </a:r>
            <a:r>
              <a:rPr lang="en-US" i="1" dirty="0">
                <a:sym typeface="Wingdings" panose="05000000000000000000" pitchFamily="2" charset="2"/>
              </a:rPr>
              <a:t>Remember this directory/location.</a:t>
            </a:r>
          </a:p>
          <a:p>
            <a:pPr>
              <a:defRPr/>
            </a:pPr>
            <a:r>
              <a:rPr lang="en-US" dirty="0">
                <a:sym typeface="Wingdings" panose="05000000000000000000" pitchFamily="2" charset="2"/>
              </a:rPr>
              <a:t>The </a:t>
            </a:r>
            <a:r>
              <a:rPr lang="en-US" b="1" dirty="0"/>
              <a:t>.metadata subfolder </a:t>
            </a:r>
            <a:r>
              <a:rPr lang="en-US" dirty="0"/>
              <a:t>is your marker to let you                          know you are in your workspace directory. </a:t>
            </a:r>
            <a:endParaRPr lang="en-US"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2400" b="1" dirty="0">
              <a:sym typeface="Wingdings" panose="05000000000000000000" pitchFamily="2" charset="2"/>
            </a:endParaRPr>
          </a:p>
          <a:p>
            <a:pPr>
              <a:defRPr/>
            </a:pPr>
            <a:endParaRPr lang="en-US" sz="2800" b="1" dirty="0">
              <a:sym typeface="Wingdings" panose="05000000000000000000" pitchFamily="2" charset="2"/>
            </a:endParaRPr>
          </a:p>
          <a:p>
            <a:pPr>
              <a:defRPr/>
            </a:pPr>
            <a:endParaRPr lang="en-US" sz="800" b="1" dirty="0">
              <a:sym typeface="Wingdings" panose="05000000000000000000" pitchFamily="2" charset="2"/>
            </a:endParaRPr>
          </a:p>
          <a:p>
            <a:pPr>
              <a:defRPr/>
            </a:pPr>
            <a:endParaRPr lang="en-US" b="1" dirty="0">
              <a:sym typeface="Wingdings" panose="05000000000000000000" pitchFamily="2" charset="2"/>
            </a:endParaRPr>
          </a:p>
          <a:p>
            <a:pPr>
              <a:defRPr/>
            </a:pPr>
            <a:endParaRPr lang="en-US" sz="800" b="1" dirty="0">
              <a:sym typeface="Wingdings" panose="05000000000000000000" pitchFamily="2" charset="2"/>
            </a:endParaRPr>
          </a:p>
          <a:p>
            <a:pPr>
              <a:defRPr/>
            </a:pPr>
            <a:r>
              <a:rPr lang="en-US" dirty="0">
                <a:solidFill>
                  <a:srgbClr val="FF0000"/>
                </a:solidFill>
                <a:sym typeface="Wingdings" panose="05000000000000000000" pitchFamily="2" charset="2"/>
              </a:rPr>
              <a:t>When you launch ADFz/IDz you will be prompted for a Workspace location.   Browse to your folder: </a:t>
            </a:r>
            <a:r>
              <a:rPr lang="en-US" b="1" dirty="0">
                <a:solidFill>
                  <a:srgbClr val="FF0000"/>
                </a:solidFill>
                <a:sym typeface="Wingdings" panose="05000000000000000000" pitchFamily="2" charset="2"/>
              </a:rPr>
              <a:t>education_workspace </a:t>
            </a:r>
            <a:r>
              <a:rPr lang="en-US" dirty="0">
                <a:solidFill>
                  <a:srgbClr val="FF0000"/>
                </a:solidFill>
                <a:sym typeface="Wingdings" panose="05000000000000000000" pitchFamily="2" charset="2"/>
              </a:rPr>
              <a:t>– </a:t>
            </a:r>
            <a:r>
              <a:rPr lang="en-US" b="1" dirty="0">
                <a:solidFill>
                  <a:srgbClr val="FF0000"/>
                </a:solidFill>
                <a:sym typeface="Wingdings" panose="05000000000000000000" pitchFamily="2" charset="2"/>
              </a:rPr>
              <a:t>the parent folder of .metada</a:t>
            </a:r>
            <a:endParaRPr lang="en-US" b="1" dirty="0">
              <a:solidFill>
                <a:srgbClr val="FF0000"/>
              </a:solidFill>
            </a:endParaRPr>
          </a:p>
          <a:p>
            <a:pPr eaLnBrk="1" hangingPunct="1">
              <a:defRPr/>
            </a:pPr>
            <a:endParaRPr lang="en-US" sz="2200" dirty="0"/>
          </a:p>
          <a:p>
            <a:pPr eaLnBrk="1" hangingPunct="1">
              <a:defRPr/>
            </a:pPr>
            <a:endParaRPr lang="en-US" sz="2400" dirty="0"/>
          </a:p>
        </p:txBody>
      </p:sp>
      <p:pic>
        <p:nvPicPr>
          <p:cNvPr id="16389" name="Picture 1">
            <a:extLst>
              <a:ext uri="{FF2B5EF4-FFF2-40B4-BE49-F238E27FC236}">
                <a16:creationId xmlns:a16="http://schemas.microsoft.com/office/drawing/2014/main" id="{D4C206FE-A571-CA9D-E737-8D1411BA88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1219200"/>
            <a:ext cx="4070350" cy="1493838"/>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grpSp>
        <p:nvGrpSpPr>
          <p:cNvPr id="16390" name="Group 3">
            <a:extLst>
              <a:ext uri="{FF2B5EF4-FFF2-40B4-BE49-F238E27FC236}">
                <a16:creationId xmlns:a16="http://schemas.microsoft.com/office/drawing/2014/main" id="{FA9153A7-3BBE-E5AD-5AB5-9C23EA45928A}"/>
              </a:ext>
            </a:extLst>
          </p:cNvPr>
          <p:cNvGrpSpPr>
            <a:grpSpLocks/>
          </p:cNvGrpSpPr>
          <p:nvPr/>
        </p:nvGrpSpPr>
        <p:grpSpPr bwMode="auto">
          <a:xfrm>
            <a:off x="5562600" y="4906963"/>
            <a:ext cx="6591300" cy="1951037"/>
            <a:chOff x="2552700" y="3992563"/>
            <a:chExt cx="6591300" cy="1951037"/>
          </a:xfrm>
        </p:grpSpPr>
        <p:pic>
          <p:nvPicPr>
            <p:cNvPr id="16391" name="Picture 3">
              <a:extLst>
                <a:ext uri="{FF2B5EF4-FFF2-40B4-BE49-F238E27FC236}">
                  <a16:creationId xmlns:a16="http://schemas.microsoft.com/office/drawing/2014/main" id="{563FC913-BAFD-51BB-15DA-46466A35CF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2700" y="3992563"/>
              <a:ext cx="6591300" cy="1951037"/>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16392" name="Rectangle 1">
              <a:extLst>
                <a:ext uri="{FF2B5EF4-FFF2-40B4-BE49-F238E27FC236}">
                  <a16:creationId xmlns:a16="http://schemas.microsoft.com/office/drawing/2014/main" id="{5758E0E0-7D52-6551-42E9-E5E3FE076F0B}"/>
                </a:ext>
              </a:extLst>
            </p:cNvPr>
            <p:cNvSpPr>
              <a:spLocks noChangeArrowheads="1"/>
            </p:cNvSpPr>
            <p:nvPr/>
          </p:nvSpPr>
          <p:spPr bwMode="auto">
            <a:xfrm>
              <a:off x="3810000" y="4572000"/>
              <a:ext cx="4267200" cy="228600"/>
            </a:xfrm>
            <a:prstGeom prst="rect">
              <a:avLst/>
            </a:prstGeom>
            <a:solidFill>
              <a:srgbClr val="C00000">
                <a:alpha val="7843"/>
              </a:srgbClr>
            </a:solidFill>
            <a:ln w="952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a:ln>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41C096B-1557-2DC5-F016-EF82B21ED4BC}"/>
              </a:ext>
            </a:extLst>
          </p:cNvPr>
          <p:cNvPicPr>
            <a:picLocks noChangeAspect="1"/>
          </p:cNvPicPr>
          <p:nvPr/>
        </p:nvPicPr>
        <p:blipFill>
          <a:blip r:embed="rId2"/>
          <a:stretch>
            <a:fillRect/>
          </a:stretch>
        </p:blipFill>
        <p:spPr>
          <a:xfrm>
            <a:off x="2470212" y="1066801"/>
            <a:ext cx="9732674" cy="5791200"/>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8434" name="Rectangle 2">
            <a:extLst>
              <a:ext uri="{FF2B5EF4-FFF2-40B4-BE49-F238E27FC236}">
                <a16:creationId xmlns:a16="http://schemas.microsoft.com/office/drawing/2014/main" id="{E70C2EF0-6FBE-8815-1577-93EA3118FC88}"/>
              </a:ext>
            </a:extLst>
          </p:cNvPr>
          <p:cNvSpPr>
            <a:spLocks noGrp="1" noChangeArrowheads="1"/>
          </p:cNvSpPr>
          <p:nvPr>
            <p:ph type="title"/>
          </p:nvPr>
        </p:nvSpPr>
        <p:spPr>
          <a:xfrm>
            <a:off x="393192" y="228600"/>
            <a:ext cx="11293592" cy="1325563"/>
          </a:xfrm>
        </p:spPr>
        <p:txBody>
          <a:bodyPr/>
          <a:lstStyle/>
          <a:p>
            <a:pPr eaLnBrk="1" hangingPunct="1"/>
            <a:r>
              <a:rPr lang="en-US" altLang="en-US" sz="4000" dirty="0">
                <a:sym typeface="Webdings" pitchFamily="2" charset="2"/>
              </a:rPr>
              <a:t>Eclipse, IDz and t</a:t>
            </a:r>
            <a:r>
              <a:rPr lang="en-US" altLang="en-US" sz="4000" dirty="0"/>
              <a:t>he Custom Workspace</a:t>
            </a:r>
          </a:p>
        </p:txBody>
      </p:sp>
      <p:sp>
        <p:nvSpPr>
          <p:cNvPr id="3352579" name="Rectangle 3">
            <a:extLst>
              <a:ext uri="{FF2B5EF4-FFF2-40B4-BE49-F238E27FC236}">
                <a16:creationId xmlns:a16="http://schemas.microsoft.com/office/drawing/2014/main" id="{6EF683FA-3EFB-7CA2-D304-97E9798E6DB2}"/>
              </a:ext>
            </a:extLst>
          </p:cNvPr>
          <p:cNvSpPr>
            <a:spLocks noGrp="1" noChangeArrowheads="1"/>
          </p:cNvSpPr>
          <p:nvPr>
            <p:ph idx="1"/>
          </p:nvPr>
        </p:nvSpPr>
        <p:spPr>
          <a:xfrm>
            <a:off x="393192" y="1316578"/>
            <a:ext cx="1900523" cy="5943600"/>
          </a:xfrm>
        </p:spPr>
        <p:txBody>
          <a:bodyPr/>
          <a:lstStyle/>
          <a:p>
            <a:pPr>
              <a:defRPr/>
            </a:pPr>
            <a:r>
              <a:rPr lang="en-US" sz="1600" dirty="0"/>
              <a:t>When IDz opens it should look like this screen capture. </a:t>
            </a:r>
          </a:p>
          <a:p>
            <a:pPr>
              <a:defRPr/>
            </a:pPr>
            <a:endParaRPr lang="en-US" sz="1600" dirty="0"/>
          </a:p>
          <a:p>
            <a:pPr>
              <a:defRPr/>
            </a:pPr>
            <a:r>
              <a:rPr lang="en-US" sz="1600" dirty="0"/>
              <a:t>Of particular importance is the </a:t>
            </a:r>
            <a:r>
              <a:rPr lang="en-US" sz="1600" b="1" dirty="0"/>
              <a:t>IDz Tech Portal </a:t>
            </a:r>
            <a:r>
              <a:rPr lang="en-US" sz="1600" dirty="0"/>
              <a:t>folder, which contains subfolders that include lab exercise files and other enablement.</a:t>
            </a:r>
            <a:endParaRPr lang="en-US" sz="14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400" dirty="0"/>
          </a:p>
          <a:p>
            <a:pPr marL="344488" lvl="1" indent="0">
              <a:buNone/>
              <a:defRPr/>
            </a:pPr>
            <a:endParaRPr lang="en-US" sz="1600" dirty="0"/>
          </a:p>
        </p:txBody>
      </p:sp>
      <p:sp>
        <p:nvSpPr>
          <p:cNvPr id="6" name="Text Box 9">
            <a:extLst>
              <a:ext uri="{FF2B5EF4-FFF2-40B4-BE49-F238E27FC236}">
                <a16:creationId xmlns:a16="http://schemas.microsoft.com/office/drawing/2014/main" id="{57A00AA5-E1A9-E66E-2EE4-0E261716BE72}"/>
              </a:ext>
            </a:extLst>
          </p:cNvPr>
          <p:cNvSpPr txBox="1">
            <a:spLocks noChangeArrowheads="1"/>
          </p:cNvSpPr>
          <p:nvPr/>
        </p:nvSpPr>
        <p:spPr bwMode="auto">
          <a:xfrm>
            <a:off x="3276600" y="2093369"/>
            <a:ext cx="3200400" cy="1323439"/>
          </a:xfrm>
          <a:prstGeom prst="rect">
            <a:avLst/>
          </a:prstGeom>
          <a:solidFill>
            <a:schemeClr val="bg1">
              <a:lumMod val="85000"/>
            </a:schemeClr>
          </a:solidFill>
          <a:ln>
            <a:noFill/>
          </a:ln>
          <a:effectLst>
            <a:outerShdw blurRad="184150" dist="241300" dir="11520000" sx="110000" sy="110000" algn="ctr">
              <a:srgbClr val="000000">
                <a:alpha val="0"/>
              </a:srgbClr>
            </a:outerShdw>
          </a:effectLst>
        </p:spPr>
        <p:txBody>
          <a:bodyPr>
            <a:spAutoFit/>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defRPr/>
            </a:pPr>
            <a:r>
              <a:rPr lang="en-US" altLang="en-US" b="0" dirty="0">
                <a:latin typeface="+mn-lt"/>
                <a:cs typeface="Calibri" panose="020F0502020204030204" pitchFamily="34" charset="0"/>
              </a:rPr>
              <a:t>The Hands-on labs files and other enablement resources both for this class and after</a:t>
            </a:r>
          </a:p>
        </p:txBody>
      </p:sp>
      <p:sp>
        <p:nvSpPr>
          <p:cNvPr id="7" name="Text Box 9">
            <a:extLst>
              <a:ext uri="{FF2B5EF4-FFF2-40B4-BE49-F238E27FC236}">
                <a16:creationId xmlns:a16="http://schemas.microsoft.com/office/drawing/2014/main" id="{991566EF-370A-BD4F-1286-51E18E955F8E}"/>
              </a:ext>
            </a:extLst>
          </p:cNvPr>
          <p:cNvSpPr txBox="1">
            <a:spLocks noChangeArrowheads="1"/>
          </p:cNvSpPr>
          <p:nvPr/>
        </p:nvSpPr>
        <p:spPr bwMode="auto">
          <a:xfrm>
            <a:off x="5334000" y="4992914"/>
            <a:ext cx="6206200" cy="1323439"/>
          </a:xfrm>
          <a:prstGeom prst="rect">
            <a:avLst/>
          </a:prstGeom>
          <a:solidFill>
            <a:schemeClr val="bg1">
              <a:lumMod val="85000"/>
            </a:schemeClr>
          </a:solidFill>
          <a:ln>
            <a:noFill/>
          </a:ln>
          <a:effectLst>
            <a:outerShdw blurRad="149987" dist="250190" dir="8460000" algn="ctr">
              <a:srgbClr val="000000">
                <a:alpha val="0"/>
              </a:srgbClr>
            </a:outerShdw>
          </a:effectLst>
        </p:spPr>
        <p:txBody>
          <a:bodyPr>
            <a:spAutoFit/>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defRPr/>
            </a:pPr>
            <a:r>
              <a:rPr lang="en-US" altLang="en-US" b="0" dirty="0">
                <a:solidFill>
                  <a:schemeClr val="accent6"/>
                </a:solidFill>
                <a:latin typeface="+mn-lt"/>
                <a:cs typeface="Calibri" panose="020F0502020204030204" pitchFamily="34" charset="0"/>
              </a:rPr>
              <a:t>If you’ve used Eclipse products before you’ll recognize a lot of the tooling in this IDz. That’s because IDz/ADFz/RDz are all based on the framework from </a:t>
            </a:r>
            <a:r>
              <a:rPr lang="en-US" altLang="en-US" dirty="0">
                <a:solidFill>
                  <a:schemeClr val="accent6"/>
                </a:solidFill>
                <a:latin typeface="+mn-lt"/>
                <a:cs typeface="Calibri" panose="020F0502020204030204" pitchFamily="34" charset="0"/>
              </a:rPr>
              <a:t>eclipse.org</a:t>
            </a:r>
          </a:p>
        </p:txBody>
      </p:sp>
      <p:sp>
        <p:nvSpPr>
          <p:cNvPr id="3" name="Rectangle 2">
            <a:extLst>
              <a:ext uri="{FF2B5EF4-FFF2-40B4-BE49-F238E27FC236}">
                <a16:creationId xmlns:a16="http://schemas.microsoft.com/office/drawing/2014/main" id="{6436CF13-FD74-D221-C3F0-027DCFA70672}"/>
              </a:ext>
            </a:extLst>
          </p:cNvPr>
          <p:cNvSpPr/>
          <p:nvPr/>
        </p:nvSpPr>
        <p:spPr bwMode="auto">
          <a:xfrm>
            <a:off x="2470212" y="1810512"/>
            <a:ext cx="724822" cy="152400"/>
          </a:xfrm>
          <a:prstGeom prst="rect">
            <a:avLst/>
          </a:prstGeom>
          <a:noFill/>
          <a:ln w="19050">
            <a:solidFill>
              <a:schemeClr val="accent5"/>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cxnSp>
        <p:nvCxnSpPr>
          <p:cNvPr id="9" name="Elbow Connector 8">
            <a:extLst>
              <a:ext uri="{FF2B5EF4-FFF2-40B4-BE49-F238E27FC236}">
                <a16:creationId xmlns:a16="http://schemas.microsoft.com/office/drawing/2014/main" id="{07FBE291-BAAA-D8A9-1476-FB057905FF91}"/>
              </a:ext>
            </a:extLst>
          </p:cNvPr>
          <p:cNvCxnSpPr>
            <a:stCxn id="6" idx="1"/>
          </p:cNvCxnSpPr>
          <p:nvPr/>
        </p:nvCxnSpPr>
        <p:spPr bwMode="auto">
          <a:xfrm rot="10800000">
            <a:off x="2743200" y="1962913"/>
            <a:ext cx="533400" cy="792177"/>
          </a:xfrm>
          <a:prstGeom prst="bentConnector2">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5B71BB0E-E13B-0FE2-FAEC-6E20ABDA04C7}"/>
              </a:ext>
            </a:extLst>
          </p:cNvPr>
          <p:cNvSpPr>
            <a:spLocks noGrp="1" noChangeArrowheads="1"/>
          </p:cNvSpPr>
          <p:nvPr>
            <p:ph type="title"/>
          </p:nvPr>
        </p:nvSpPr>
        <p:spPr/>
        <p:txBody>
          <a:bodyPr/>
          <a:lstStyle/>
          <a:p>
            <a:pPr eaLnBrk="1" hangingPunct="1"/>
            <a:r>
              <a:rPr lang="en-US" altLang="en-US" sz="2800" dirty="0">
                <a:sym typeface="Webdings" pitchFamily="2" charset="2"/>
              </a:rPr>
              <a:t>Ensure that the setup for class is complete…</a:t>
            </a:r>
            <a:endParaRPr lang="en-US" altLang="en-US" sz="2800" dirty="0"/>
          </a:p>
        </p:txBody>
      </p:sp>
      <p:sp>
        <p:nvSpPr>
          <p:cNvPr id="19459" name="Rectangle 3">
            <a:extLst>
              <a:ext uri="{FF2B5EF4-FFF2-40B4-BE49-F238E27FC236}">
                <a16:creationId xmlns:a16="http://schemas.microsoft.com/office/drawing/2014/main" id="{4B2A579A-21B6-D0EB-44F6-33424EE92DBE}"/>
              </a:ext>
            </a:extLst>
          </p:cNvPr>
          <p:cNvSpPr>
            <a:spLocks noGrp="1" noChangeArrowheads="1"/>
          </p:cNvSpPr>
          <p:nvPr>
            <p:ph idx="1"/>
          </p:nvPr>
        </p:nvSpPr>
        <p:spPr>
          <a:xfrm>
            <a:off x="533400" y="762000"/>
            <a:ext cx="11293592" cy="5943600"/>
          </a:xfrm>
        </p:spPr>
        <p:txBody>
          <a:bodyPr/>
          <a:lstStyle/>
          <a:p>
            <a:r>
              <a:rPr lang="en-US" altLang="en-US" sz="1600" dirty="0">
                <a:solidFill>
                  <a:srgbClr val="FF0000"/>
                </a:solidFill>
              </a:rPr>
              <a:t>If when you open IDz you see this </a:t>
            </a:r>
            <a:r>
              <a:rPr lang="en-US" altLang="en-US" sz="1600" b="1" dirty="0"/>
              <a:t>Welcome Screen </a:t>
            </a:r>
            <a:r>
              <a:rPr lang="en-US" altLang="en-US" sz="1600" dirty="0">
                <a:solidFill>
                  <a:srgbClr val="FF0000"/>
                </a:solidFill>
              </a:rPr>
              <a:t>instead of the IDz Perspective shown on the previous slide: </a:t>
            </a:r>
          </a:p>
          <a:p>
            <a:r>
              <a:rPr lang="en-US" altLang="en-US" sz="1600" dirty="0">
                <a:solidFill>
                  <a:srgbClr val="FF0000"/>
                </a:solidFill>
              </a:rPr>
              <a:t>Either the custom workspace didn’t unzip correctly, or you browsed to the wrong folder after launching the product.</a:t>
            </a:r>
          </a:p>
          <a:p>
            <a:endParaRPr lang="en-US" altLang="en-US" sz="400" dirty="0"/>
          </a:p>
          <a:p>
            <a:r>
              <a:rPr lang="en-US" altLang="en-US" sz="1600" dirty="0"/>
              <a:t>1. In either case, close IDz. </a:t>
            </a:r>
          </a:p>
          <a:p>
            <a:r>
              <a:rPr lang="en-US" altLang="en-US" sz="1600" dirty="0"/>
              <a:t>2. Using Windows/Explorer, search for the </a:t>
            </a:r>
            <a:r>
              <a:rPr lang="en-US" altLang="en-US" sz="1600" dirty="0">
                <a:sym typeface="Wingdings" pitchFamily="2" charset="2"/>
              </a:rPr>
              <a:t></a:t>
            </a:r>
            <a:r>
              <a:rPr lang="en-US" altLang="en-US" sz="1600" dirty="0"/>
              <a:t>.</a:t>
            </a:r>
            <a:r>
              <a:rPr lang="en-US" altLang="en-US" sz="1600" b="1" dirty="0"/>
              <a:t>metadata</a:t>
            </a:r>
            <a:r>
              <a:rPr lang="en-US" altLang="en-US" sz="1600" dirty="0"/>
              <a:t> folder</a:t>
            </a:r>
          </a:p>
          <a:p>
            <a:r>
              <a:rPr lang="en-US" altLang="en-US" sz="1600" dirty="0"/>
              <a:t>3. Re-launch IDz, pointing to the folder directly </a:t>
            </a:r>
            <a:r>
              <a:rPr lang="en-US" altLang="en-US" sz="1600" b="1" dirty="0"/>
              <a:t>above</a:t>
            </a:r>
            <a:r>
              <a:rPr lang="en-US" altLang="en-US" sz="1600" dirty="0"/>
              <a:t> .metadata  – see slide #8</a:t>
            </a:r>
          </a:p>
        </p:txBody>
      </p:sp>
      <p:sp>
        <p:nvSpPr>
          <p:cNvPr id="19461" name="Text Box 9">
            <a:extLst>
              <a:ext uri="{FF2B5EF4-FFF2-40B4-BE49-F238E27FC236}">
                <a16:creationId xmlns:a16="http://schemas.microsoft.com/office/drawing/2014/main" id="{25FA8DE5-25AC-68F4-7A1B-70DD154050F7}"/>
              </a:ext>
            </a:extLst>
          </p:cNvPr>
          <p:cNvSpPr txBox="1">
            <a:spLocks noChangeArrowheads="1"/>
          </p:cNvSpPr>
          <p:nvPr/>
        </p:nvSpPr>
        <p:spPr bwMode="auto">
          <a:xfrm>
            <a:off x="1447800" y="2984500"/>
            <a:ext cx="1806575"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600" b="0" dirty="0">
                <a:latin typeface="Calibri" panose="020F0502020204030204" pitchFamily="34" charset="0"/>
                <a:cs typeface="Calibri" panose="020F0502020204030204" pitchFamily="34" charset="0"/>
              </a:rPr>
              <a:t>If you see this </a:t>
            </a:r>
            <a:r>
              <a:rPr lang="en-US" altLang="en-US" sz="1600" dirty="0">
                <a:latin typeface="Calibri" panose="020F0502020204030204" pitchFamily="34" charset="0"/>
                <a:cs typeface="Calibri" panose="020F0502020204030204" pitchFamily="34" charset="0"/>
              </a:rPr>
              <a:t>Welcome</a:t>
            </a:r>
            <a:r>
              <a:rPr lang="en-US" altLang="en-US" sz="1600" b="0" dirty="0">
                <a:latin typeface="Calibri" panose="020F0502020204030204" pitchFamily="34" charset="0"/>
                <a:cs typeface="Calibri" panose="020F0502020204030204" pitchFamily="34" charset="0"/>
              </a:rPr>
              <a:t> screen– you will need to follow the steps above to do the hands-on labs in this course</a:t>
            </a:r>
          </a:p>
        </p:txBody>
      </p:sp>
      <p:pic>
        <p:nvPicPr>
          <p:cNvPr id="3" name="Picture 2">
            <a:extLst>
              <a:ext uri="{FF2B5EF4-FFF2-40B4-BE49-F238E27FC236}">
                <a16:creationId xmlns:a16="http://schemas.microsoft.com/office/drawing/2014/main" id="{21B4F8E7-19FC-9D98-4C65-3A1F50A42AB5}"/>
              </a:ext>
            </a:extLst>
          </p:cNvPr>
          <p:cNvPicPr>
            <a:picLocks noChangeAspect="1"/>
          </p:cNvPicPr>
          <p:nvPr/>
        </p:nvPicPr>
        <p:blipFill>
          <a:blip r:embed="rId2"/>
          <a:stretch>
            <a:fillRect/>
          </a:stretch>
        </p:blipFill>
        <p:spPr>
          <a:xfrm>
            <a:off x="3247149" y="2179664"/>
            <a:ext cx="7344652" cy="471447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81187D-B25A-4C57-686C-9BCD2B8D7221}"/>
              </a:ext>
            </a:extLst>
          </p:cNvPr>
          <p:cNvSpPr/>
          <p:nvPr/>
        </p:nvSpPr>
        <p:spPr bwMode="auto">
          <a:xfrm>
            <a:off x="0" y="0"/>
            <a:ext cx="4648200" cy="6858000"/>
          </a:xfrm>
          <a:prstGeom prst="rect">
            <a:avLst/>
          </a:prstGeom>
          <a:solidFill>
            <a:schemeClr val="tx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2146314" name="Rectangle 10">
            <a:extLst>
              <a:ext uri="{FF2B5EF4-FFF2-40B4-BE49-F238E27FC236}">
                <a16:creationId xmlns:a16="http://schemas.microsoft.com/office/drawing/2014/main" id="{84518AAB-A60B-71A9-843C-15778AC5F66A}"/>
              </a:ext>
            </a:extLst>
          </p:cNvPr>
          <p:cNvSpPr>
            <a:spLocks noGrp="1" noChangeArrowheads="1"/>
          </p:cNvSpPr>
          <p:nvPr>
            <p:ph type="title"/>
          </p:nvPr>
        </p:nvSpPr>
        <p:spPr>
          <a:xfrm>
            <a:off x="185737" y="228600"/>
            <a:ext cx="4233863" cy="304800"/>
          </a:xfrm>
        </p:spPr>
        <p:txBody>
          <a:bodyPr/>
          <a:lstStyle/>
          <a:p>
            <a:pPr eaLnBrk="1" hangingPunct="1">
              <a:defRPr/>
            </a:pPr>
            <a:r>
              <a:rPr lang="en-US" sz="4400" dirty="0">
                <a:solidFill>
                  <a:schemeClr val="bg2"/>
                </a:solidFill>
                <a:effectLst>
                  <a:outerShdw blurRad="38100" dist="38100" dir="2700000" sx="1000" sy="1000" algn="tl">
                    <a:srgbClr val="C0C0C0"/>
                  </a:outerShdw>
                </a:effectLst>
              </a:rPr>
              <a:t>IDz for ISPF Developers</a:t>
            </a:r>
          </a:p>
        </p:txBody>
      </p:sp>
      <p:sp>
        <p:nvSpPr>
          <p:cNvPr id="4" name="TextBox 3">
            <a:extLst>
              <a:ext uri="{FF2B5EF4-FFF2-40B4-BE49-F238E27FC236}">
                <a16:creationId xmlns:a16="http://schemas.microsoft.com/office/drawing/2014/main" id="{7E1E350D-B155-AE2B-E7AF-56B0A9690451}"/>
              </a:ext>
            </a:extLst>
          </p:cNvPr>
          <p:cNvSpPr txBox="1"/>
          <p:nvPr/>
        </p:nvSpPr>
        <p:spPr>
          <a:xfrm>
            <a:off x="185737" y="1676400"/>
            <a:ext cx="3776663" cy="1524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noAutofit/>
          </a:bodyPr>
          <a:lstStyle/>
          <a:p>
            <a:pPr marL="0" marR="0" lvl="0" indent="0" algn="l" defTabSz="2438400" rtl="0" eaLnBrk="0" fontAlgn="base" latinLnBrk="0" hangingPunct="0">
              <a:lnSpc>
                <a:spcPct val="100000"/>
              </a:lnSpc>
              <a:spcBef>
                <a:spcPts val="2900"/>
              </a:spcBef>
              <a:spcAft>
                <a:spcPct val="0"/>
              </a:spcAft>
              <a:buClrTx/>
              <a:buSzPct val="100000"/>
              <a:buFontTx/>
              <a:buNone/>
              <a:tabLst/>
              <a:defRPr/>
            </a:pPr>
            <a:r>
              <a:rPr kumimoji="0" lang="en-US" sz="2400" b="0" i="0" u="none" strike="noStrike" kern="1200" cap="none" spc="0" normalizeH="0" baseline="0" noProof="0" dirty="0">
                <a:ln>
                  <a:noFill/>
                </a:ln>
                <a:solidFill>
                  <a:srgbClr val="FFFFFF"/>
                </a:solidFill>
                <a:effectLst/>
                <a:uLnTx/>
                <a:uFillTx/>
                <a:latin typeface="IBM Plex Sans Light"/>
                <a:ea typeface="+mn-ea"/>
                <a:cs typeface="Arial" charset="0"/>
              </a:rPr>
              <a:t>Dataset Access </a:t>
            </a:r>
            <a:r>
              <a:rPr kumimoji="0" lang="en-US" sz="2400" b="0" i="0" u="none" strike="noStrike" kern="1200" cap="none" spc="0" normalizeH="0" baseline="0" noProof="0">
                <a:ln>
                  <a:noFill/>
                </a:ln>
                <a:solidFill>
                  <a:srgbClr val="FFFFFF"/>
                </a:solidFill>
                <a:effectLst/>
                <a:uLnTx/>
                <a:uFillTx/>
                <a:latin typeface="IBM Plex Sans Light"/>
                <a:ea typeface="+mn-ea"/>
                <a:cs typeface="Arial" charset="0"/>
              </a:rPr>
              <a:t>and Organization</a:t>
            </a:r>
            <a:endParaRPr kumimoji="0" lang="en-US" sz="2400" b="1" i="0" u="none" strike="noStrike" kern="0" cap="none" spc="0" normalizeH="0" baseline="0" noProof="0" dirty="0">
              <a:ln>
                <a:noFill/>
              </a:ln>
              <a:solidFill>
                <a:srgbClr val="FFFFFF"/>
              </a:solidFill>
              <a:effectLst/>
              <a:uLnTx/>
              <a:uFillTx/>
              <a:latin typeface="IBM Plex Sans Light"/>
              <a:ea typeface="+mn-ea"/>
              <a:cs typeface="+mn-cs"/>
              <a:sym typeface="IBM Plex Sans Light"/>
            </a:endParaRPr>
          </a:p>
        </p:txBody>
      </p:sp>
      <p:pic>
        <p:nvPicPr>
          <p:cNvPr id="5" name="Graphic 4">
            <a:extLst>
              <a:ext uri="{FF2B5EF4-FFF2-40B4-BE49-F238E27FC236}">
                <a16:creationId xmlns:a16="http://schemas.microsoft.com/office/drawing/2014/main" id="{BDAD684F-0356-5A49-5374-63C6D6CEBB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53200" y="1104900"/>
            <a:ext cx="4191000" cy="4191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28EA08CA-EDBD-74C4-C56E-39F251CD51D1}"/>
              </a:ext>
            </a:extLst>
          </p:cNvPr>
          <p:cNvSpPr>
            <a:spLocks noGrp="1" noChangeArrowheads="1"/>
          </p:cNvSpPr>
          <p:nvPr>
            <p:ph type="title"/>
          </p:nvPr>
        </p:nvSpPr>
        <p:spPr>
          <a:xfrm>
            <a:off x="393192" y="393192"/>
            <a:ext cx="8997950" cy="534987"/>
          </a:xfrm>
        </p:spPr>
        <p:txBody>
          <a:bodyPr/>
          <a:lstStyle/>
          <a:p>
            <a:pPr defTabSz="614363"/>
            <a:r>
              <a:rPr lang="en-US" altLang="en-US" sz="3600" dirty="0"/>
              <a:t>Accessing and Organizing MVS Datasets</a:t>
            </a:r>
          </a:p>
        </p:txBody>
      </p:sp>
      <p:sp>
        <p:nvSpPr>
          <p:cNvPr id="2318339" name="Rectangle 3">
            <a:extLst>
              <a:ext uri="{FF2B5EF4-FFF2-40B4-BE49-F238E27FC236}">
                <a16:creationId xmlns:a16="http://schemas.microsoft.com/office/drawing/2014/main" id="{41A85574-B903-3E51-0EB1-444AA51E2D9F}"/>
              </a:ext>
            </a:extLst>
          </p:cNvPr>
          <p:cNvSpPr>
            <a:spLocks noGrp="1" noChangeArrowheads="1"/>
          </p:cNvSpPr>
          <p:nvPr>
            <p:ph idx="1"/>
          </p:nvPr>
        </p:nvSpPr>
        <p:spPr>
          <a:xfrm>
            <a:off x="929767" y="2310581"/>
            <a:ext cx="7924800" cy="4191000"/>
          </a:xfrm>
        </p:spPr>
        <p:txBody>
          <a:bodyPr lIns="0" tIns="0" rIns="144443" bIns="0"/>
          <a:lstStyle/>
          <a:p>
            <a:pPr defTabSz="614363">
              <a:lnSpc>
                <a:spcPct val="95000"/>
              </a:lnSpc>
              <a:tabLst>
                <a:tab pos="5429250" algn="l"/>
              </a:tabLst>
              <a:defRPr/>
            </a:pPr>
            <a:r>
              <a:rPr lang="en-US" sz="2000" dirty="0"/>
              <a:t>After connecting to z/OS, IDz provides access to all of the Datasets you have created with your TSO ID as the file’s high-level qualifier </a:t>
            </a:r>
            <a:r>
              <a:rPr lang="en-US" sz="2000" dirty="0">
                <a:sym typeface="Wingdings" panose="05000000000000000000" pitchFamily="2" charset="2"/>
              </a:rPr>
              <a:t></a:t>
            </a:r>
            <a:endParaRPr lang="en-US" sz="2000" dirty="0"/>
          </a:p>
          <a:p>
            <a:pPr marL="495300" lvl="1" indent="-149225" defTabSz="614363">
              <a:lnSpc>
                <a:spcPct val="95000"/>
              </a:lnSpc>
              <a:buFont typeface="Webdings" panose="05030102010509060703" pitchFamily="18" charset="2"/>
              <a:buChar char="4"/>
              <a:tabLst>
                <a:tab pos="5429250" algn="l"/>
              </a:tabLst>
              <a:defRPr/>
            </a:pPr>
            <a:endParaRPr lang="en-US" sz="400" dirty="0"/>
          </a:p>
          <a:p>
            <a:pPr marL="346075" lvl="1" indent="0" defTabSz="614363">
              <a:lnSpc>
                <a:spcPct val="95000"/>
              </a:lnSpc>
              <a:buNone/>
              <a:tabLst>
                <a:tab pos="5429250" algn="l"/>
              </a:tabLst>
              <a:defRPr/>
            </a:pPr>
            <a:endParaRPr lang="en-US" sz="400" dirty="0"/>
          </a:p>
          <a:p>
            <a:pPr marL="495300" lvl="1" indent="-149225" defTabSz="614363">
              <a:lnSpc>
                <a:spcPct val="95000"/>
              </a:lnSpc>
              <a:buFont typeface="Webdings" panose="05030102010509060703" pitchFamily="18" charset="2"/>
              <a:buChar char="4"/>
              <a:tabLst>
                <a:tab pos="5429250" algn="l"/>
              </a:tabLst>
              <a:defRPr/>
            </a:pPr>
            <a:endParaRPr lang="en-US" sz="400" dirty="0"/>
          </a:p>
          <a:p>
            <a:pPr marL="495300" lvl="1" indent="-149225" defTabSz="614363">
              <a:lnSpc>
                <a:spcPct val="95000"/>
              </a:lnSpc>
              <a:buFont typeface="Webdings" panose="05030102010509060703" pitchFamily="18" charset="2"/>
              <a:buChar char="4"/>
              <a:tabLst>
                <a:tab pos="5429250" algn="l"/>
              </a:tabLst>
              <a:defRPr/>
            </a:pPr>
            <a:endParaRPr lang="en-US" sz="400" dirty="0"/>
          </a:p>
          <a:p>
            <a:pPr defTabSz="614363">
              <a:lnSpc>
                <a:spcPct val="95000"/>
              </a:lnSpc>
              <a:tabLst>
                <a:tab pos="5429250" algn="l"/>
              </a:tabLst>
              <a:defRPr/>
            </a:pPr>
            <a:r>
              <a:rPr lang="en-US" sz="2000" dirty="0"/>
              <a:t>There are three ways to get to Datasets with high-level qualifiers </a:t>
            </a:r>
            <a:r>
              <a:rPr lang="en-US" sz="2000" b="1" dirty="0"/>
              <a:t>other than </a:t>
            </a:r>
            <a:r>
              <a:rPr lang="en-US" sz="2000" dirty="0"/>
              <a:t>your TSO ID:</a:t>
            </a:r>
          </a:p>
          <a:p>
            <a:pPr marL="149225" indent="-149225" defTabSz="614363">
              <a:lnSpc>
                <a:spcPct val="95000"/>
              </a:lnSpc>
              <a:tabLst>
                <a:tab pos="5429250" algn="l"/>
              </a:tabLst>
              <a:defRPr/>
            </a:pPr>
            <a:endParaRPr lang="en-US" sz="700" dirty="0"/>
          </a:p>
          <a:p>
            <a:pPr marL="346075" lvl="1" indent="0" defTabSz="614363">
              <a:lnSpc>
                <a:spcPct val="95000"/>
              </a:lnSpc>
              <a:buNone/>
              <a:tabLst>
                <a:tab pos="5429250" algn="l"/>
              </a:tabLst>
              <a:defRPr/>
            </a:pPr>
            <a:r>
              <a:rPr lang="en-US" b="1" dirty="0"/>
              <a:t>1. </a:t>
            </a:r>
            <a:r>
              <a:rPr lang="en-US" sz="2000" b="1" dirty="0"/>
              <a:t>Retrieve Data Sets</a:t>
            </a:r>
          </a:p>
          <a:p>
            <a:pPr marL="828675" lvl="2" indent="-149225" defTabSz="614363">
              <a:lnSpc>
                <a:spcPct val="95000"/>
              </a:lnSpc>
              <a:tabLst>
                <a:tab pos="5429250" algn="l"/>
              </a:tabLst>
              <a:defRPr/>
            </a:pPr>
            <a:r>
              <a:rPr lang="en-US" sz="1600" dirty="0"/>
              <a:t>Return a searched-for dataset name into a FIFO queue, best for “one-off” (occasional or singular) access to a Dataset</a:t>
            </a:r>
          </a:p>
          <a:p>
            <a:pPr marL="828675" lvl="2" indent="-149225" defTabSz="614363">
              <a:lnSpc>
                <a:spcPct val="95000"/>
              </a:lnSpc>
              <a:tabLst>
                <a:tab pos="5429250" algn="l"/>
              </a:tabLst>
              <a:defRPr/>
            </a:pPr>
            <a:endParaRPr lang="en-US" sz="1600" dirty="0"/>
          </a:p>
          <a:p>
            <a:pPr marL="346075" lvl="1" indent="0" defTabSz="614363">
              <a:lnSpc>
                <a:spcPct val="95000"/>
              </a:lnSpc>
              <a:buNone/>
              <a:tabLst>
                <a:tab pos="5429250" algn="l"/>
              </a:tabLst>
              <a:defRPr/>
            </a:pPr>
            <a:r>
              <a:rPr lang="en-US" sz="2000" b="1" dirty="0"/>
              <a:t>2. MVS File Filters</a:t>
            </a:r>
          </a:p>
          <a:p>
            <a:pPr marL="828675" lvl="2" indent="-149225" defTabSz="614363">
              <a:lnSpc>
                <a:spcPct val="95000"/>
              </a:lnSpc>
              <a:tabLst>
                <a:tab pos="5429250" algn="l"/>
              </a:tabLst>
              <a:defRPr/>
            </a:pPr>
            <a:r>
              <a:rPr lang="en-US" sz="1600" dirty="0"/>
              <a:t>Used to create a persistent container (filter) that groups DSNs by some abstraction (project/task/file-type/etc.)</a:t>
            </a:r>
          </a:p>
          <a:p>
            <a:pPr marL="828675" lvl="2" indent="-149225" defTabSz="614363">
              <a:lnSpc>
                <a:spcPct val="95000"/>
              </a:lnSpc>
              <a:tabLst>
                <a:tab pos="5429250" algn="l"/>
              </a:tabLst>
              <a:defRPr/>
            </a:pPr>
            <a:endParaRPr lang="en-US" sz="1600" dirty="0"/>
          </a:p>
          <a:p>
            <a:pPr marL="346075" lvl="1" indent="0" defTabSz="614363">
              <a:lnSpc>
                <a:spcPct val="95000"/>
              </a:lnSpc>
              <a:buNone/>
              <a:tabLst>
                <a:tab pos="5429250" algn="l"/>
              </a:tabLst>
              <a:defRPr/>
            </a:pPr>
            <a:r>
              <a:rPr lang="en-US" b="1" dirty="0"/>
              <a:t>3. </a:t>
            </a:r>
            <a:r>
              <a:rPr lang="en-US" sz="2000" b="1" dirty="0"/>
              <a:t>Search</a:t>
            </a:r>
            <a:r>
              <a:rPr lang="en-US" b="1" dirty="0"/>
              <a:t> </a:t>
            </a:r>
            <a:r>
              <a:rPr lang="en-US" dirty="0"/>
              <a:t>– and Saved Search Queries</a:t>
            </a:r>
          </a:p>
          <a:p>
            <a:pPr marL="828675" lvl="2" indent="-149225" defTabSz="614363">
              <a:lnSpc>
                <a:spcPct val="95000"/>
              </a:lnSpc>
              <a:tabLst>
                <a:tab pos="5429250" algn="l"/>
              </a:tabLst>
              <a:defRPr/>
            </a:pPr>
            <a:r>
              <a:rPr lang="en-US" sz="1600" dirty="0"/>
              <a:t>Described in the last section of the course</a:t>
            </a:r>
          </a:p>
        </p:txBody>
      </p:sp>
      <p:pic>
        <p:nvPicPr>
          <p:cNvPr id="422914" name="Picture 2">
            <a:extLst>
              <a:ext uri="{FF2B5EF4-FFF2-40B4-BE49-F238E27FC236}">
                <a16:creationId xmlns:a16="http://schemas.microsoft.com/office/drawing/2014/main" id="{75270A45-707E-4F68-66ED-E8A3060213F8}"/>
              </a:ext>
            </a:extLst>
          </p:cNvPr>
          <p:cNvPicPr>
            <a:picLocks noChangeAspect="1" noChangeArrowheads="1"/>
          </p:cNvPicPr>
          <p:nvPr/>
        </p:nvPicPr>
        <p:blipFill>
          <a:blip r:embed="rId3"/>
          <a:srcRect/>
          <a:stretch>
            <a:fillRect/>
          </a:stretch>
        </p:blipFill>
        <p:spPr bwMode="auto">
          <a:xfrm>
            <a:off x="8849651" y="393192"/>
            <a:ext cx="3153809" cy="3841750"/>
          </a:xfrm>
          <a:prstGeom prst="rect">
            <a:avLst/>
          </a:prstGeom>
          <a:noFill/>
          <a:ln>
            <a:noFill/>
          </a:ln>
          <a:effectLst>
            <a:prstShdw prst="shdw18" dist="17961" dir="13500000">
              <a:schemeClr val="accent1">
                <a:gamma/>
                <a:shade val="60000"/>
                <a:invGamma/>
              </a:schemeClr>
            </a:prstShdw>
          </a:effectLst>
        </p:spPr>
      </p:pic>
      <p:cxnSp>
        <p:nvCxnSpPr>
          <p:cNvPr id="3" name="Straight Connector 2">
            <a:extLst>
              <a:ext uri="{FF2B5EF4-FFF2-40B4-BE49-F238E27FC236}">
                <a16:creationId xmlns:a16="http://schemas.microsoft.com/office/drawing/2014/main" id="{5D063023-D60B-5D69-B413-DF9909AA25B9}"/>
              </a:ext>
            </a:extLst>
          </p:cNvPr>
          <p:cNvCxnSpPr>
            <a:cxnSpLocks/>
          </p:cNvCxnSpPr>
          <p:nvPr/>
        </p:nvCxnSpPr>
        <p:spPr bwMode="auto">
          <a:xfrm>
            <a:off x="914400" y="2286000"/>
            <a:ext cx="6858000" cy="0"/>
          </a:xfrm>
          <a:prstGeom prst="line">
            <a:avLst/>
          </a:prstGeom>
          <a:solidFill>
            <a:schemeClr val="accent1"/>
          </a:solidFill>
          <a:ln w="38100"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4860BB0D-C063-B2DD-B6A3-FB955427AA6F}"/>
              </a:ext>
            </a:extLst>
          </p:cNvPr>
          <p:cNvSpPr>
            <a:spLocks noGrp="1" noChangeArrowheads="1"/>
          </p:cNvSpPr>
          <p:nvPr>
            <p:ph type="title"/>
          </p:nvPr>
        </p:nvSpPr>
        <p:spPr>
          <a:xfrm>
            <a:off x="393191" y="393192"/>
            <a:ext cx="10164181" cy="1325563"/>
          </a:xfrm>
        </p:spPr>
        <p:txBody>
          <a:bodyPr/>
          <a:lstStyle/>
          <a:p>
            <a:pPr eaLnBrk="1" hangingPunct="1"/>
            <a:r>
              <a:rPr lang="en-US" altLang="en-US" sz="3600" b="1" dirty="0"/>
              <a:t>Retrieve Data Sets </a:t>
            </a:r>
            <a:r>
              <a:rPr lang="en-US" altLang="en-US" sz="3600" dirty="0"/>
              <a:t>– IDz's ISPF 3.4 (</a:t>
            </a:r>
            <a:r>
              <a:rPr lang="en-US" altLang="en-US" sz="3600" b="0" dirty="0"/>
              <a:t>DSLIST)</a:t>
            </a:r>
            <a:endParaRPr lang="en-US" altLang="en-US" sz="3600" dirty="0"/>
          </a:p>
        </p:txBody>
      </p:sp>
      <p:sp>
        <p:nvSpPr>
          <p:cNvPr id="21507" name="Rectangle 3">
            <a:extLst>
              <a:ext uri="{FF2B5EF4-FFF2-40B4-BE49-F238E27FC236}">
                <a16:creationId xmlns:a16="http://schemas.microsoft.com/office/drawing/2014/main" id="{61D6EC48-2645-5719-6C02-AC132EF98814}"/>
              </a:ext>
            </a:extLst>
          </p:cNvPr>
          <p:cNvSpPr>
            <a:spLocks noGrp="1" noChangeArrowheads="1"/>
          </p:cNvSpPr>
          <p:nvPr>
            <p:ph idx="1"/>
          </p:nvPr>
        </p:nvSpPr>
        <p:spPr>
          <a:xfrm>
            <a:off x="457201" y="1295400"/>
            <a:ext cx="7435351" cy="4495800"/>
          </a:xfrm>
        </p:spPr>
        <p:txBody>
          <a:bodyPr/>
          <a:lstStyle/>
          <a:p>
            <a:pPr eaLnBrk="1" hangingPunct="1"/>
            <a:r>
              <a:rPr lang="en-US" altLang="en-US" dirty="0"/>
              <a:t>In your company’s application area, there are probably tens to hundreds of thousands of datasets that you did not create </a:t>
            </a:r>
            <a:r>
              <a:rPr lang="en-US" altLang="en-US" sz="1600" dirty="0"/>
              <a:t>(they don't show up under My Datasets)</a:t>
            </a:r>
          </a:p>
          <a:p>
            <a:pPr lvl="1" eaLnBrk="1" hangingPunct="1"/>
            <a:endParaRPr lang="en-US" altLang="en-US" sz="1000" dirty="0"/>
          </a:p>
          <a:p>
            <a:pPr eaLnBrk="1" hangingPunct="1"/>
            <a:r>
              <a:rPr lang="en-US" altLang="en-US" dirty="0"/>
              <a:t>To provide quick access to datasets with high-level qualifiers other than your TSO ID, you can:</a:t>
            </a:r>
          </a:p>
          <a:p>
            <a:pPr lvl="1" eaLnBrk="1" hangingPunct="1"/>
            <a:r>
              <a:rPr lang="en-US" altLang="en-US" sz="1600" dirty="0"/>
              <a:t>Search for and select specific Data Sets into a list of  "Retrieved Data Sets"</a:t>
            </a:r>
          </a:p>
          <a:p>
            <a:pPr lvl="1" eaLnBrk="1" hangingPunct="1"/>
            <a:r>
              <a:rPr lang="en-US" altLang="en-US" sz="1600" dirty="0"/>
              <a:t>Select (access) the Data Sets from the:</a:t>
            </a:r>
          </a:p>
          <a:p>
            <a:pPr lvl="2" eaLnBrk="1" hangingPunct="1"/>
            <a:r>
              <a:rPr lang="en-US" altLang="en-US" sz="1400" dirty="0"/>
              <a:t>Retrieved Data Sets filter</a:t>
            </a:r>
          </a:p>
          <a:p>
            <a:pPr lvl="2" eaLnBrk="1" hangingPunct="1"/>
            <a:r>
              <a:rPr lang="en-US" altLang="en-US" sz="1400" dirty="0"/>
              <a:t>Optional added filter</a:t>
            </a:r>
          </a:p>
          <a:p>
            <a:pPr lvl="1" eaLnBrk="1" hangingPunct="1"/>
            <a:endParaRPr lang="en-US" altLang="en-US" sz="800" b="1" dirty="0"/>
          </a:p>
          <a:p>
            <a:pPr eaLnBrk="1" hangingPunct="1"/>
            <a:r>
              <a:rPr lang="en-US" altLang="en-US" b="1" dirty="0"/>
              <a:t>Retrieved Data Sets Filter:</a:t>
            </a:r>
          </a:p>
          <a:p>
            <a:pPr lvl="1" eaLnBrk="1" hangingPunct="1"/>
            <a:r>
              <a:rPr lang="en-US" altLang="en-US" sz="1600" dirty="0"/>
              <a:t>Are like Windows "recently accessed datasets" </a:t>
            </a:r>
          </a:p>
          <a:p>
            <a:pPr lvl="1" eaLnBrk="1" hangingPunct="1"/>
            <a:r>
              <a:rPr lang="en-US" altLang="en-US" sz="1600" dirty="0"/>
              <a:t>Up to 10 data set names are stored in the list</a:t>
            </a:r>
          </a:p>
          <a:p>
            <a:pPr lvl="2" eaLnBrk="1" hangingPunct="1"/>
            <a:r>
              <a:rPr lang="en-US" altLang="en-US" sz="1200" dirty="0"/>
              <a:t>Data Sets that are added after 10, "bump" the least recent DSN off the list</a:t>
            </a:r>
          </a:p>
          <a:p>
            <a:pPr lvl="1" eaLnBrk="1" hangingPunct="1"/>
            <a:r>
              <a:rPr lang="en-US" altLang="en-US" sz="1400" dirty="0"/>
              <a:t>Can be shown in a table</a:t>
            </a:r>
          </a:p>
          <a:p>
            <a:pPr lvl="1" eaLnBrk="1" hangingPunct="1"/>
            <a:r>
              <a:rPr lang="en-US" altLang="en-US" sz="1400" dirty="0"/>
              <a:t>Retrieved Data Sets are like ISPF Reference Lists (RefLists)</a:t>
            </a:r>
            <a:endParaRPr lang="en-US" altLang="en-US" sz="1600" dirty="0"/>
          </a:p>
          <a:p>
            <a:pPr eaLnBrk="1" hangingPunct="1"/>
            <a:endParaRPr lang="en-US" altLang="en-US" sz="1400" dirty="0"/>
          </a:p>
        </p:txBody>
      </p:sp>
      <p:pic>
        <p:nvPicPr>
          <p:cNvPr id="21508" name="Picture 4">
            <a:extLst>
              <a:ext uri="{FF2B5EF4-FFF2-40B4-BE49-F238E27FC236}">
                <a16:creationId xmlns:a16="http://schemas.microsoft.com/office/drawing/2014/main" id="{0B85EB9E-9078-E3EF-4D82-5E27B3C7EA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3400" y="941438"/>
            <a:ext cx="2295525" cy="24003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9" name="Picture 5">
            <a:extLst>
              <a:ext uri="{FF2B5EF4-FFF2-40B4-BE49-F238E27FC236}">
                <a16:creationId xmlns:a16="http://schemas.microsoft.com/office/drawing/2014/main" id="{EA84FD4B-863F-9BC1-0808-00E3E27BC1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1000" y="3638550"/>
            <a:ext cx="3352800" cy="321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10" name="Picture 6">
            <a:extLst>
              <a:ext uri="{FF2B5EF4-FFF2-40B4-BE49-F238E27FC236}">
                <a16:creationId xmlns:a16="http://schemas.microsoft.com/office/drawing/2014/main" id="{A9EF76C0-307C-0C4F-729B-8A17B73924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60837" y="5883275"/>
            <a:ext cx="2162175" cy="8382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43" name="Line 7">
            <a:extLst>
              <a:ext uri="{FF2B5EF4-FFF2-40B4-BE49-F238E27FC236}">
                <a16:creationId xmlns:a16="http://schemas.microsoft.com/office/drawing/2014/main" id="{431DD4EE-C945-2481-36AA-6832917D1CA0}"/>
              </a:ext>
            </a:extLst>
          </p:cNvPr>
          <p:cNvSpPr>
            <a:spLocks noChangeShapeType="1"/>
          </p:cNvSpPr>
          <p:nvPr/>
        </p:nvSpPr>
        <p:spPr bwMode="auto">
          <a:xfrm>
            <a:off x="9220201" y="3200400"/>
            <a:ext cx="0" cy="438150"/>
          </a:xfrm>
          <a:prstGeom prst="line">
            <a:avLst/>
          </a:prstGeom>
          <a:noFill/>
          <a:ln w="381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type="triangle" w="med" len="med"/>
          </a:ln>
          <a:effectLst/>
        </p:spPr>
        <p:txBody>
          <a:bodyPr/>
          <a:lstStyle/>
          <a:p>
            <a:pPr>
              <a:defRPr/>
            </a:pPr>
            <a:endParaRPr lang="en-US"/>
          </a:p>
        </p:txBody>
      </p:sp>
      <p:sp>
        <p:nvSpPr>
          <p:cNvPr id="14344" name="Line 8">
            <a:extLst>
              <a:ext uri="{FF2B5EF4-FFF2-40B4-BE49-F238E27FC236}">
                <a16:creationId xmlns:a16="http://schemas.microsoft.com/office/drawing/2014/main" id="{A0CF5102-E206-5AF9-9828-B377BD93DE25}"/>
              </a:ext>
            </a:extLst>
          </p:cNvPr>
          <p:cNvSpPr>
            <a:spLocks noChangeShapeType="1"/>
          </p:cNvSpPr>
          <p:nvPr/>
        </p:nvSpPr>
        <p:spPr bwMode="auto">
          <a:xfrm flipH="1">
            <a:off x="6476206" y="6400800"/>
            <a:ext cx="1371600" cy="0"/>
          </a:xfrm>
          <a:prstGeom prst="line">
            <a:avLst/>
          </a:prstGeom>
          <a:noFill/>
          <a:ln w="381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type="triangle" w="med" len="med"/>
          </a:ln>
          <a:effectLst/>
        </p:spPr>
        <p:txBody>
          <a:bodyPr/>
          <a:lstStyle/>
          <a:p>
            <a:pPr>
              <a:defRPr/>
            </a:pP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a:extLst>
              <a:ext uri="{FF2B5EF4-FFF2-40B4-BE49-F238E27FC236}">
                <a16:creationId xmlns:a16="http://schemas.microsoft.com/office/drawing/2014/main" id="{28DB0827-AD49-2BEE-2054-51E6852EE6D5}"/>
              </a:ext>
            </a:extLst>
          </p:cNvPr>
          <p:cNvSpPr>
            <a:spLocks noGrp="1" noChangeArrowheads="1"/>
          </p:cNvSpPr>
          <p:nvPr>
            <p:ph type="title"/>
          </p:nvPr>
        </p:nvSpPr>
        <p:spPr>
          <a:xfrm>
            <a:off x="393192" y="393192"/>
            <a:ext cx="11293592" cy="1325563"/>
          </a:xfrm>
        </p:spPr>
        <p:txBody>
          <a:bodyPr/>
          <a:lstStyle/>
          <a:p>
            <a:pPr eaLnBrk="1" hangingPunct="1"/>
            <a:r>
              <a:rPr lang="en-US" altLang="en-US" sz="3600" b="1" dirty="0">
                <a:latin typeface="+mn-lt"/>
              </a:rPr>
              <a:t>Add a DSN to the Retrieve Data Sets Filter</a:t>
            </a:r>
          </a:p>
        </p:txBody>
      </p:sp>
      <p:sp>
        <p:nvSpPr>
          <p:cNvPr id="10243" name="Rectangle 4">
            <a:extLst>
              <a:ext uri="{FF2B5EF4-FFF2-40B4-BE49-F238E27FC236}">
                <a16:creationId xmlns:a16="http://schemas.microsoft.com/office/drawing/2014/main" id="{E713365A-1CA4-63D5-CA75-FB8DAE25A1CA}"/>
              </a:ext>
            </a:extLst>
          </p:cNvPr>
          <p:cNvSpPr>
            <a:spLocks noGrp="1" noChangeArrowheads="1"/>
          </p:cNvSpPr>
          <p:nvPr>
            <p:ph idx="1"/>
          </p:nvPr>
        </p:nvSpPr>
        <p:spPr>
          <a:xfrm>
            <a:off x="1226474" y="1055973"/>
            <a:ext cx="10127019" cy="5621338"/>
          </a:xfrm>
        </p:spPr>
        <p:txBody>
          <a:bodyPr/>
          <a:lstStyle/>
          <a:p>
            <a:pPr eaLnBrk="1" hangingPunct="1">
              <a:buFont typeface="Wingdings" pitchFamily="2" charset="2"/>
              <a:buNone/>
              <a:defRPr/>
            </a:pPr>
            <a:r>
              <a:rPr lang="en-US" sz="2400" dirty="0">
                <a:latin typeface="+mn-lt"/>
              </a:rPr>
              <a:t>From Remote Systems:</a:t>
            </a:r>
          </a:p>
          <a:p>
            <a:pPr lvl="1">
              <a:defRPr/>
            </a:pPr>
            <a:r>
              <a:rPr lang="en-US" sz="1600" b="1" dirty="0">
                <a:latin typeface="+mn-lt"/>
              </a:rPr>
              <a:t>Right-click over MVS Files</a:t>
            </a:r>
          </a:p>
          <a:p>
            <a:pPr lvl="1">
              <a:defRPr/>
            </a:pPr>
            <a:r>
              <a:rPr lang="en-US" sz="1600" b="1" dirty="0">
                <a:latin typeface="+mn-lt"/>
              </a:rPr>
              <a:t>Select Retrieve Data Sets</a:t>
            </a:r>
            <a:r>
              <a:rPr lang="en-US" sz="1600" dirty="0">
                <a:latin typeface="+mn-lt"/>
              </a:rPr>
              <a:t> - or press </a:t>
            </a:r>
            <a:r>
              <a:rPr lang="en-US" sz="1600" b="1" dirty="0" err="1">
                <a:latin typeface="+mn-lt"/>
              </a:rPr>
              <a:t>Ctrl+R</a:t>
            </a:r>
            <a:endParaRPr lang="en-US" sz="1600" b="1" dirty="0">
              <a:latin typeface="+mn-lt"/>
            </a:endParaRPr>
          </a:p>
          <a:p>
            <a:pPr lvl="2">
              <a:buFont typeface="Webdings" panose="05030102010509060703" pitchFamily="18" charset="2"/>
              <a:buChar char="4"/>
              <a:defRPr/>
            </a:pPr>
            <a:r>
              <a:rPr lang="en-US" sz="1600" dirty="0">
                <a:latin typeface="+mn-lt"/>
              </a:rPr>
              <a:t>This opens a Retrieve Data Set dialog</a:t>
            </a:r>
          </a:p>
        </p:txBody>
      </p:sp>
      <p:pic>
        <p:nvPicPr>
          <p:cNvPr id="22532" name="Picture 5">
            <a:extLst>
              <a:ext uri="{FF2B5EF4-FFF2-40B4-BE49-F238E27FC236}">
                <a16:creationId xmlns:a16="http://schemas.microsoft.com/office/drawing/2014/main" id="{1A6D0F39-1F19-AB39-957B-357B129AF0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05875" y="255589"/>
            <a:ext cx="3133725" cy="37242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7222" name="Rectangle 6">
            <a:extLst>
              <a:ext uri="{FF2B5EF4-FFF2-40B4-BE49-F238E27FC236}">
                <a16:creationId xmlns:a16="http://schemas.microsoft.com/office/drawing/2014/main" id="{991C88F5-32AA-9622-06B8-839B1F6671B9}"/>
              </a:ext>
            </a:extLst>
          </p:cNvPr>
          <p:cNvSpPr>
            <a:spLocks noChangeArrowheads="1"/>
          </p:cNvSpPr>
          <p:nvPr/>
        </p:nvSpPr>
        <p:spPr bwMode="auto">
          <a:xfrm>
            <a:off x="5029200" y="3979864"/>
            <a:ext cx="6553200" cy="2344737"/>
          </a:xfrm>
          <a:prstGeom prst="rect">
            <a:avLst/>
          </a:prstGeom>
          <a:noFill/>
          <a:ln>
            <a:noFill/>
          </a:ln>
          <a:effectLst/>
        </p:spPr>
        <p:txBody>
          <a:bodyPr/>
          <a:lstStyle/>
          <a:p>
            <a:pPr marL="119063" indent="-231775" eaLnBrk="1" hangingPunct="1">
              <a:lnSpc>
                <a:spcPct val="85000"/>
              </a:lnSpc>
              <a:spcBef>
                <a:spcPct val="30000"/>
              </a:spcBef>
              <a:buClr>
                <a:srgbClr val="006699"/>
              </a:buClr>
              <a:defRPr/>
            </a:pPr>
            <a:r>
              <a:rPr lang="en-US" sz="2000" b="0" dirty="0">
                <a:latin typeface="+mn-lt"/>
              </a:rPr>
              <a:t>From the Retrieve Data Set dialog:</a:t>
            </a:r>
            <a:endParaRPr lang="en-US" sz="1600" b="0" dirty="0">
              <a:latin typeface="+mn-lt"/>
            </a:endParaRPr>
          </a:p>
          <a:p>
            <a:pPr marL="976313" lvl="2" indent="-285750" eaLnBrk="1" hangingPunct="1">
              <a:spcBef>
                <a:spcPct val="20000"/>
              </a:spcBef>
              <a:buFont typeface="Arial" panose="020B0604020202020204" pitchFamily="34" charset="0"/>
              <a:buChar char="•"/>
              <a:defRPr/>
            </a:pPr>
            <a:r>
              <a:rPr lang="en-US" sz="1600" b="0" dirty="0">
                <a:latin typeface="+mn-lt"/>
              </a:rPr>
              <a:t>Enter an ISPF 3.4 search pattern  (*  = wildcard text)</a:t>
            </a:r>
          </a:p>
          <a:p>
            <a:pPr marL="976313" lvl="2" indent="-285750" eaLnBrk="1" hangingPunct="1">
              <a:spcBef>
                <a:spcPct val="20000"/>
              </a:spcBef>
              <a:buFont typeface="Arial" panose="020B0604020202020204" pitchFamily="34" charset="0"/>
              <a:buChar char="•"/>
              <a:defRPr/>
            </a:pPr>
            <a:r>
              <a:rPr lang="en-US" sz="1600" b="0" dirty="0">
                <a:latin typeface="+mn-lt"/>
              </a:rPr>
              <a:t>Press </a:t>
            </a:r>
            <a:r>
              <a:rPr lang="en-US" sz="1600" dirty="0">
                <a:effectLst>
                  <a:outerShdw blurRad="38100" dist="38100" dir="2700000" algn="tl">
                    <a:srgbClr val="C0C0C0"/>
                  </a:outerShdw>
                </a:effectLst>
                <a:latin typeface="+mn-lt"/>
                <a:sym typeface="Wingdings 3" pitchFamily="18" charset="2"/>
              </a:rPr>
              <a:t>  </a:t>
            </a:r>
            <a:r>
              <a:rPr lang="en-US" sz="1600" dirty="0">
                <a:effectLst>
                  <a:outerShdw blurRad="38100" dist="38100" dir="2700000" algn="tl">
                    <a:srgbClr val="C0C0C0"/>
                  </a:outerShdw>
                </a:effectLst>
                <a:latin typeface="+mn-lt"/>
              </a:rPr>
              <a:t>Enter</a:t>
            </a:r>
          </a:p>
          <a:p>
            <a:pPr marL="976313" lvl="2" indent="-285750" eaLnBrk="1" hangingPunct="1">
              <a:spcBef>
                <a:spcPct val="20000"/>
              </a:spcBef>
              <a:buFont typeface="Arial" panose="020B0604020202020204" pitchFamily="34" charset="0"/>
              <a:buChar char="•"/>
              <a:defRPr/>
            </a:pPr>
            <a:r>
              <a:rPr lang="en-US" sz="1600" b="0" dirty="0">
                <a:latin typeface="+mn-lt"/>
              </a:rPr>
              <a:t>Scroll down the list to find the DSN you’re looking for</a:t>
            </a:r>
          </a:p>
          <a:p>
            <a:pPr marL="1255713" lvl="3" indent="-231775" eaLnBrk="1" hangingPunct="1">
              <a:spcBef>
                <a:spcPct val="20000"/>
              </a:spcBef>
              <a:buFontTx/>
              <a:buChar char="–"/>
              <a:defRPr/>
            </a:pPr>
            <a:r>
              <a:rPr lang="en-US" sz="1400" b="0" dirty="0">
                <a:latin typeface="+mn-lt"/>
              </a:rPr>
              <a:t>Note that files are listed in order by type</a:t>
            </a:r>
          </a:p>
          <a:p>
            <a:pPr marL="976313" lvl="2" indent="-285750" eaLnBrk="1" hangingPunct="1">
              <a:spcBef>
                <a:spcPct val="20000"/>
              </a:spcBef>
              <a:buFont typeface="Arial" panose="020B0604020202020204" pitchFamily="34" charset="0"/>
              <a:buChar char="•"/>
              <a:defRPr/>
            </a:pPr>
            <a:r>
              <a:rPr lang="en-US" sz="1600" b="0" dirty="0">
                <a:latin typeface="+mn-lt"/>
              </a:rPr>
              <a:t>Double-click to select a dataset</a:t>
            </a:r>
          </a:p>
          <a:p>
            <a:pPr marL="576263" lvl="1" indent="-231775" eaLnBrk="1" hangingPunct="1">
              <a:lnSpc>
                <a:spcPct val="85000"/>
              </a:lnSpc>
              <a:spcBef>
                <a:spcPct val="30000"/>
              </a:spcBef>
              <a:buClr>
                <a:srgbClr val="006699"/>
              </a:buClr>
              <a:buFont typeface="Webdings" pitchFamily="18" charset="2"/>
              <a:buChar char="4"/>
              <a:defRPr/>
            </a:pPr>
            <a:endParaRPr lang="en-US" sz="300" b="0" dirty="0">
              <a:latin typeface="+mn-lt"/>
            </a:endParaRPr>
          </a:p>
          <a:p>
            <a:pPr marL="576263" lvl="1" indent="-231775" eaLnBrk="1" hangingPunct="1">
              <a:lnSpc>
                <a:spcPct val="85000"/>
              </a:lnSpc>
              <a:spcBef>
                <a:spcPct val="30000"/>
              </a:spcBef>
              <a:buClr>
                <a:srgbClr val="006699"/>
              </a:buClr>
              <a:buFont typeface="Webdings" pitchFamily="18" charset="2"/>
              <a:buChar char="4"/>
              <a:defRPr/>
            </a:pPr>
            <a:endParaRPr lang="en-US" sz="300" b="0" dirty="0">
              <a:latin typeface="+mn-lt"/>
            </a:endParaRPr>
          </a:p>
          <a:p>
            <a:pPr marL="576263" lvl="1" indent="-231775" eaLnBrk="1" hangingPunct="1">
              <a:lnSpc>
                <a:spcPct val="85000"/>
              </a:lnSpc>
              <a:spcBef>
                <a:spcPct val="30000"/>
              </a:spcBef>
              <a:buClr>
                <a:srgbClr val="006699"/>
              </a:buClr>
              <a:buFont typeface="Webdings" pitchFamily="18" charset="2"/>
              <a:buChar char="4"/>
              <a:defRPr/>
            </a:pPr>
            <a:endParaRPr lang="en-US" sz="300" b="0" dirty="0">
              <a:latin typeface="+mn-lt"/>
            </a:endParaRPr>
          </a:p>
          <a:p>
            <a:pPr marL="230188" indent="-230188" eaLnBrk="1" hangingPunct="1">
              <a:lnSpc>
                <a:spcPct val="85000"/>
              </a:lnSpc>
              <a:spcBef>
                <a:spcPct val="30000"/>
              </a:spcBef>
              <a:buClr>
                <a:srgbClr val="000000"/>
              </a:buClr>
              <a:buFont typeface="Wingdings" pitchFamily="2" charset="2"/>
              <a:buChar char="§"/>
              <a:defRPr/>
            </a:pPr>
            <a:r>
              <a:rPr lang="en-US" sz="1600" b="0" dirty="0">
                <a:latin typeface="+mn-lt"/>
              </a:rPr>
              <a:t>The </a:t>
            </a:r>
            <a:r>
              <a:rPr lang="en-US" sz="1600" dirty="0">
                <a:latin typeface="+mn-lt"/>
              </a:rPr>
              <a:t>Retrieved Data Sets</a:t>
            </a:r>
            <a:r>
              <a:rPr lang="en-US" sz="1600" b="0" dirty="0">
                <a:latin typeface="+mn-lt"/>
              </a:rPr>
              <a:t> filter is populated with your selected DSN</a:t>
            </a:r>
            <a:endParaRPr lang="en-US" sz="1400" b="0" i="1" dirty="0">
              <a:latin typeface="+mn-lt"/>
            </a:endParaRPr>
          </a:p>
        </p:txBody>
      </p:sp>
      <p:sp>
        <p:nvSpPr>
          <p:cNvPr id="22534" name="Line 9">
            <a:extLst>
              <a:ext uri="{FF2B5EF4-FFF2-40B4-BE49-F238E27FC236}">
                <a16:creationId xmlns:a16="http://schemas.microsoft.com/office/drawing/2014/main" id="{245CA297-149E-AEE4-97DD-665C5D95E25A}"/>
              </a:ext>
            </a:extLst>
          </p:cNvPr>
          <p:cNvSpPr>
            <a:spLocks noChangeShapeType="1"/>
          </p:cNvSpPr>
          <p:nvPr/>
        </p:nvSpPr>
        <p:spPr bwMode="auto">
          <a:xfrm>
            <a:off x="8527025" y="2295525"/>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n-lt"/>
            </a:endParaRPr>
          </a:p>
        </p:txBody>
      </p:sp>
      <p:pic>
        <p:nvPicPr>
          <p:cNvPr id="22535" name="Picture 1">
            <a:extLst>
              <a:ext uri="{FF2B5EF4-FFF2-40B4-BE49-F238E27FC236}">
                <a16:creationId xmlns:a16="http://schemas.microsoft.com/office/drawing/2014/main" id="{1A3DFB16-E50F-4DAE-028B-58301C1269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0461" y="2306411"/>
            <a:ext cx="2598739" cy="4326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056005F3-7804-2A9B-7CE3-D41611F0CE17}"/>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Retrieve Data Sets – </a:t>
            </a:r>
            <a:r>
              <a:rPr lang="en-US" altLang="en-US" sz="3600" b="1" dirty="0"/>
              <a:t>Considerations</a:t>
            </a:r>
            <a:r>
              <a:rPr lang="en-US" altLang="en-US" sz="3600" dirty="0"/>
              <a:t> </a:t>
            </a:r>
          </a:p>
        </p:txBody>
      </p:sp>
      <p:sp>
        <p:nvSpPr>
          <p:cNvPr id="19459" name="Rectangle 3">
            <a:extLst>
              <a:ext uri="{FF2B5EF4-FFF2-40B4-BE49-F238E27FC236}">
                <a16:creationId xmlns:a16="http://schemas.microsoft.com/office/drawing/2014/main" id="{B669B17A-EEB0-0601-0750-6166F63221C8}"/>
              </a:ext>
            </a:extLst>
          </p:cNvPr>
          <p:cNvSpPr>
            <a:spLocks noGrp="1" noChangeArrowheads="1"/>
          </p:cNvSpPr>
          <p:nvPr>
            <p:ph idx="1"/>
          </p:nvPr>
        </p:nvSpPr>
        <p:spPr>
          <a:xfrm>
            <a:off x="505215" y="1236663"/>
            <a:ext cx="8800035" cy="5621337"/>
          </a:xfrm>
        </p:spPr>
        <p:txBody>
          <a:bodyPr/>
          <a:lstStyle/>
          <a:p>
            <a:pPr eaLnBrk="1" hangingPunct="1">
              <a:defRPr/>
            </a:pPr>
            <a:r>
              <a:rPr lang="en-US" altLang="en-US" sz="2000" b="1" dirty="0"/>
              <a:t>After you have successfully retrieved your data set, its DSN will be add to a FIFO </a:t>
            </a:r>
            <a:r>
              <a:rPr lang="en-US" altLang="en-US" sz="1600" b="1" dirty="0"/>
              <a:t>(First In/First Out)</a:t>
            </a:r>
            <a:r>
              <a:rPr lang="en-US" altLang="en-US" sz="2000" b="1" dirty="0"/>
              <a:t> Data Set name queue</a:t>
            </a:r>
          </a:p>
          <a:p>
            <a:pPr lvl="1" eaLnBrk="1" hangingPunct="1">
              <a:buFont typeface="Webdings" panose="05030102010509060703" pitchFamily="18" charset="2"/>
              <a:buChar char="4"/>
              <a:defRPr/>
            </a:pPr>
            <a:r>
              <a:rPr lang="en-US" altLang="en-US" sz="1600" dirty="0"/>
              <a:t>(By default) The queue holds 10 DSNs</a:t>
            </a:r>
          </a:p>
          <a:p>
            <a:pPr lvl="1" eaLnBrk="1" hangingPunct="1">
              <a:buFont typeface="Webdings" panose="05030102010509060703" pitchFamily="18" charset="2"/>
              <a:buChar char="4"/>
              <a:defRPr/>
            </a:pPr>
            <a:r>
              <a:rPr lang="en-US" altLang="en-US" sz="1600" dirty="0"/>
              <a:t>When you retrieve the 11</a:t>
            </a:r>
            <a:r>
              <a:rPr lang="en-US" altLang="en-US" sz="1600" baseline="30000" dirty="0"/>
              <a:t>th</a:t>
            </a:r>
            <a:r>
              <a:rPr lang="en-US" altLang="en-US" sz="1600" dirty="0"/>
              <a:t> data set, the first file's DSN is removed from Retrieved Data Sets</a:t>
            </a:r>
          </a:p>
          <a:p>
            <a:pPr lvl="2" eaLnBrk="1" hangingPunct="1">
              <a:defRPr/>
            </a:pPr>
            <a:r>
              <a:rPr lang="en-US" altLang="en-US" sz="1600" dirty="0"/>
              <a:t>Note that you can specify more than 10 datasets</a:t>
            </a:r>
          </a:p>
          <a:p>
            <a:pPr lvl="1" eaLnBrk="1" hangingPunct="1">
              <a:buFont typeface="Webdings" panose="05030102010509060703" pitchFamily="18" charset="2"/>
              <a:buChar char="4"/>
              <a:defRPr/>
            </a:pPr>
            <a:r>
              <a:rPr lang="en-US" altLang="en-US" sz="1600" dirty="0"/>
              <a:t>You can access the files in Retrieved Data Sets the same way you'd access any file in Remote Systems Explorer</a:t>
            </a:r>
          </a:p>
          <a:p>
            <a:pPr lvl="1">
              <a:defRPr/>
            </a:pPr>
            <a:r>
              <a:rPr lang="en-US" altLang="en-US" dirty="0"/>
              <a:t>The files in Retrieved Data Sets will inherit your workspace's properties for:</a:t>
            </a:r>
          </a:p>
          <a:p>
            <a:pPr lvl="3" eaLnBrk="1" hangingPunct="1">
              <a:defRPr/>
            </a:pPr>
            <a:r>
              <a:rPr lang="en-US" altLang="en-US" sz="1600" dirty="0"/>
              <a:t>z/OS File System Mapping (covered later in this PowerPoint)</a:t>
            </a:r>
          </a:p>
          <a:p>
            <a:pPr lvl="3" eaLnBrk="1" hangingPunct="1">
              <a:defRPr/>
            </a:pPr>
            <a:r>
              <a:rPr lang="en-US" altLang="en-US" sz="1600" dirty="0"/>
              <a:t>Property Groups (also covered later)</a:t>
            </a:r>
          </a:p>
          <a:p>
            <a:pPr lvl="3" eaLnBrk="1" hangingPunct="1">
              <a:defRPr/>
            </a:pPr>
            <a:r>
              <a:rPr lang="en-US" altLang="en-US" sz="400" dirty="0"/>
              <a:t> </a:t>
            </a:r>
          </a:p>
          <a:p>
            <a:pPr eaLnBrk="1" hangingPunct="1">
              <a:defRPr/>
            </a:pPr>
            <a:endParaRPr lang="en-US" altLang="en-US" sz="1600" dirty="0"/>
          </a:p>
          <a:p>
            <a:pPr eaLnBrk="1" hangingPunct="1">
              <a:defRPr/>
            </a:pPr>
            <a:r>
              <a:rPr lang="en-US" altLang="en-US" sz="1600" dirty="0"/>
              <a:t>The Retrieve Data Set names list has a hard-limit of 1,000 file names returned.</a:t>
            </a:r>
          </a:p>
          <a:p>
            <a:pPr eaLnBrk="1" hangingPunct="1">
              <a:buFont typeface="Wingdings" pitchFamily="2" charset="2"/>
              <a:buNone/>
              <a:defRPr/>
            </a:pPr>
            <a:endParaRPr lang="en-US" altLang="en-US" sz="200" dirty="0"/>
          </a:p>
          <a:p>
            <a:pPr eaLnBrk="1" hangingPunct="1">
              <a:defRPr/>
            </a:pPr>
            <a:r>
              <a:rPr lang="en-US" altLang="en-US" sz="1600" dirty="0"/>
              <a:t>If your search arguments for DSNs can return &gt; 1,000 DSNs, use:</a:t>
            </a:r>
          </a:p>
          <a:p>
            <a:pPr lvl="1" eaLnBrk="1" hangingPunct="1">
              <a:buFont typeface="Webdings" panose="05030102010509060703" pitchFamily="18" charset="2"/>
              <a:buChar char="4"/>
              <a:defRPr/>
            </a:pPr>
            <a:r>
              <a:rPr lang="en-US" altLang="en-US" sz="1600" dirty="0"/>
              <a:t>MVS File Filters</a:t>
            </a:r>
            <a:endParaRPr lang="en-US" altLang="en-US" sz="1400" dirty="0"/>
          </a:p>
          <a:p>
            <a:pPr lvl="1" eaLnBrk="1" hangingPunct="1">
              <a:buFont typeface="Webdings" panose="05030102010509060703" pitchFamily="18" charset="2"/>
              <a:buChar char="4"/>
              <a:defRPr/>
            </a:pPr>
            <a:r>
              <a:rPr lang="en-US" altLang="en-US" sz="1600" dirty="0"/>
              <a:t>Use a more granular retrieve argument to cut down on the size of the DSN list</a:t>
            </a:r>
          </a:p>
          <a:p>
            <a:pPr indent="-1587">
              <a:defRPr/>
            </a:pPr>
            <a:endParaRPr lang="en-US" altLang="en-US" sz="1600" dirty="0"/>
          </a:p>
          <a:p>
            <a:pPr indent="-1587">
              <a:defRPr/>
            </a:pPr>
            <a:r>
              <a:rPr lang="en-US" altLang="en-US" sz="1400" dirty="0">
                <a:solidFill>
                  <a:srgbClr val="990033"/>
                </a:solidFill>
              </a:rPr>
              <a:t>Note: Pressing </a:t>
            </a:r>
            <a:r>
              <a:rPr lang="en-US" altLang="en-US" sz="1400" b="1" dirty="0" err="1">
                <a:solidFill>
                  <a:srgbClr val="990033"/>
                </a:solidFill>
              </a:rPr>
              <a:t>Ctrl+R</a:t>
            </a:r>
            <a:r>
              <a:rPr lang="en-US" altLang="en-US" sz="1400" dirty="0">
                <a:solidFill>
                  <a:srgbClr val="990033"/>
                </a:solidFill>
              </a:rPr>
              <a:t> from any context within Remote Systems brings up the Retrieve Data Sets dialog. You do NOT have to Right-Click on top of MVS Files</a:t>
            </a:r>
          </a:p>
        </p:txBody>
      </p:sp>
      <p:pic>
        <p:nvPicPr>
          <p:cNvPr id="23556" name="Picture 9">
            <a:extLst>
              <a:ext uri="{FF2B5EF4-FFF2-40B4-BE49-F238E27FC236}">
                <a16:creationId xmlns:a16="http://schemas.microsoft.com/office/drawing/2014/main" id="{EAF7CBC0-D632-6F24-7A11-B095AAA81A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000" y="1175779"/>
            <a:ext cx="2249227" cy="4463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57" name="Rectangle 10">
            <a:extLst>
              <a:ext uri="{FF2B5EF4-FFF2-40B4-BE49-F238E27FC236}">
                <a16:creationId xmlns:a16="http://schemas.microsoft.com/office/drawing/2014/main" id="{16B8F22D-4331-51C8-A6AF-839AA776C296}"/>
              </a:ext>
            </a:extLst>
          </p:cNvPr>
          <p:cNvSpPr>
            <a:spLocks noChangeArrowheads="1"/>
          </p:cNvSpPr>
          <p:nvPr/>
        </p:nvSpPr>
        <p:spPr bwMode="auto">
          <a:xfrm>
            <a:off x="9657307" y="1175779"/>
            <a:ext cx="2249226" cy="4506442"/>
          </a:xfrm>
          <a:prstGeom prst="rect">
            <a:avLst/>
          </a:prstGeom>
          <a:noFill/>
          <a:ln w="19050">
            <a:solidFill>
              <a:srgbClr val="CC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D2FFDAE1-D109-4290-D073-EC96AF40A5E1}"/>
              </a:ext>
            </a:extLst>
          </p:cNvPr>
          <p:cNvSpPr>
            <a:spLocks noGrp="1" noChangeArrowheads="1"/>
          </p:cNvSpPr>
          <p:nvPr>
            <p:ph type="title"/>
          </p:nvPr>
        </p:nvSpPr>
        <p:spPr>
          <a:xfrm>
            <a:off x="393192" y="393192"/>
            <a:ext cx="8997950" cy="534987"/>
          </a:xfrm>
        </p:spPr>
        <p:txBody>
          <a:bodyPr/>
          <a:lstStyle/>
          <a:p>
            <a:pPr defTabSz="614363"/>
            <a:r>
              <a:rPr lang="en-US" altLang="en-US" sz="4000" dirty="0"/>
              <a:t>MVS File Filters</a:t>
            </a:r>
          </a:p>
        </p:txBody>
      </p:sp>
      <p:sp>
        <p:nvSpPr>
          <p:cNvPr id="25603" name="Rectangle 3">
            <a:extLst>
              <a:ext uri="{FF2B5EF4-FFF2-40B4-BE49-F238E27FC236}">
                <a16:creationId xmlns:a16="http://schemas.microsoft.com/office/drawing/2014/main" id="{DC1D79E3-ABAB-EF44-DFD2-4291AD526F6A}"/>
              </a:ext>
            </a:extLst>
          </p:cNvPr>
          <p:cNvSpPr>
            <a:spLocks noGrp="1" noChangeArrowheads="1"/>
          </p:cNvSpPr>
          <p:nvPr>
            <p:ph idx="1"/>
          </p:nvPr>
        </p:nvSpPr>
        <p:spPr>
          <a:xfrm>
            <a:off x="838200" y="1333500"/>
            <a:ext cx="8997950" cy="4191000"/>
          </a:xfrm>
          <a:extLst>
            <a:ext uri="{909E8E84-426E-40DD-AFC4-6F175D3DCCD1}">
              <a14:hiddenFill xmlns:a14="http://schemas.microsoft.com/office/drawing/2010/main">
                <a:blipFill dpi="0" rotWithShape="1">
                  <a:blip r:embed="rId3"/>
                  <a:srcRect/>
                  <a:stretch>
                    <a:fillRect/>
                  </a:stretch>
                </a:blipFill>
              </a14:hiddenFill>
            </a:ext>
          </a:extLst>
        </p:spPr>
        <p:txBody>
          <a:bodyPr lIns="0" tIns="0" rIns="144443" bIns="0"/>
          <a:lstStyle/>
          <a:p>
            <a:pPr marL="149225" indent="-149225" defTabSz="614363">
              <a:lnSpc>
                <a:spcPct val="95000"/>
              </a:lnSpc>
              <a:tabLst>
                <a:tab pos="5429250" algn="l"/>
              </a:tabLst>
            </a:pPr>
            <a:r>
              <a:rPr lang="en-US" altLang="en-US" sz="2000" dirty="0"/>
              <a:t>If you've worked on z/OS for any length of time you have probably seen that  the sheer quantity/number of files and libraries you use on a daily basis can pose a challenge.</a:t>
            </a:r>
          </a:p>
          <a:p>
            <a:pPr marL="149225" indent="-149225" defTabSz="614363">
              <a:lnSpc>
                <a:spcPct val="95000"/>
              </a:lnSpc>
              <a:tabLst>
                <a:tab pos="5429250" algn="l"/>
              </a:tabLst>
            </a:pPr>
            <a:endParaRPr lang="en-US" altLang="en-US" sz="900" dirty="0"/>
          </a:p>
          <a:p>
            <a:pPr marL="149225" indent="-149225" defTabSz="614363">
              <a:lnSpc>
                <a:spcPct val="95000"/>
              </a:lnSpc>
              <a:tabLst>
                <a:tab pos="5429250" algn="l"/>
              </a:tabLst>
            </a:pPr>
            <a:r>
              <a:rPr lang="en-US" altLang="en-US" sz="2000" b="1" dirty="0"/>
              <a:t>MVS File Filters </a:t>
            </a:r>
            <a:r>
              <a:rPr lang="en-US" altLang="en-US" sz="2000" dirty="0"/>
              <a:t>- can be used to:</a:t>
            </a:r>
          </a:p>
          <a:p>
            <a:pPr marL="307975" lvl="1" indent="-157163" defTabSz="614363">
              <a:lnSpc>
                <a:spcPct val="95000"/>
              </a:lnSpc>
              <a:tabLst>
                <a:tab pos="5429250" algn="l"/>
              </a:tabLst>
            </a:pPr>
            <a:r>
              <a:rPr lang="en-US" altLang="en-US" dirty="0"/>
              <a:t>Organize z/OS resources into separate collapsible lists</a:t>
            </a:r>
          </a:p>
          <a:p>
            <a:pPr marL="307975" lvl="1" indent="-157163" defTabSz="614363">
              <a:lnSpc>
                <a:spcPct val="95000"/>
              </a:lnSpc>
              <a:tabLst>
                <a:tab pos="5429250" algn="l"/>
              </a:tabLst>
            </a:pPr>
            <a:r>
              <a:rPr lang="en-US" altLang="en-US" dirty="0"/>
              <a:t>Incorporate or isolate specific z/OS resources</a:t>
            </a:r>
          </a:p>
          <a:p>
            <a:pPr marL="307975" lvl="1" indent="-157163" defTabSz="614363">
              <a:lnSpc>
                <a:spcPct val="95000"/>
              </a:lnSpc>
              <a:tabLst>
                <a:tab pos="5429250" algn="l"/>
              </a:tabLst>
            </a:pPr>
            <a:r>
              <a:rPr lang="en-US" altLang="en-US" dirty="0"/>
              <a:t>Share views of mainframe resources</a:t>
            </a:r>
          </a:p>
          <a:p>
            <a:pPr marL="307975" lvl="1" indent="-157163" defTabSz="614363">
              <a:lnSpc>
                <a:spcPct val="95000"/>
              </a:lnSpc>
              <a:tabLst>
                <a:tab pos="5429250" algn="l"/>
              </a:tabLst>
            </a:pPr>
            <a:r>
              <a:rPr lang="en-US" altLang="en-US" dirty="0"/>
              <a:t>Simplify your Remote Systems view</a:t>
            </a:r>
          </a:p>
          <a:p>
            <a:pPr marL="463550" lvl="2" indent="-153988" defTabSz="614363">
              <a:lnSpc>
                <a:spcPct val="95000"/>
              </a:lnSpc>
              <a:tabLst>
                <a:tab pos="5429250" algn="l"/>
              </a:tabLst>
            </a:pPr>
            <a:r>
              <a:rPr lang="en-US" altLang="en-US" sz="1600" dirty="0"/>
              <a:t>If your &lt;HLQ&gt; has 100's of datasets, create filters for </a:t>
            </a:r>
            <a:r>
              <a:rPr lang="en-US" altLang="en-US" sz="1600" dirty="0" err="1"/>
              <a:t>subsetting</a:t>
            </a:r>
            <a:r>
              <a:rPr lang="en-US" altLang="en-US" sz="1600" dirty="0"/>
              <a:t> the DSNs                                        and use the filters (primarily) in your daily work </a:t>
            </a:r>
          </a:p>
          <a:p>
            <a:pPr marL="307975" lvl="1" indent="-157163" defTabSz="614363">
              <a:lnSpc>
                <a:spcPct val="95000"/>
              </a:lnSpc>
              <a:tabLst>
                <a:tab pos="5429250" algn="l"/>
              </a:tabLst>
            </a:pPr>
            <a:r>
              <a:rPr lang="en-US" altLang="en-US" dirty="0"/>
              <a:t>Subset (or create supersets of) files for access and analysis</a:t>
            </a:r>
          </a:p>
          <a:p>
            <a:pPr marL="463550" lvl="2" indent="-153988" defTabSz="614363">
              <a:lnSpc>
                <a:spcPct val="95000"/>
              </a:lnSpc>
              <a:tabLst>
                <a:tab pos="5429250" algn="l"/>
              </a:tabLst>
            </a:pPr>
            <a:r>
              <a:rPr lang="en-US" altLang="en-US" sz="1600" dirty="0"/>
              <a:t>Filters with multiple HLQs and subset DSN lists</a:t>
            </a:r>
          </a:p>
          <a:p>
            <a:pPr marL="463550" lvl="2" indent="-153988" defTabSz="614363">
              <a:lnSpc>
                <a:spcPct val="95000"/>
              </a:lnSpc>
              <a:tabLst>
                <a:tab pos="5429250" algn="l"/>
              </a:tabLst>
            </a:pPr>
            <a:r>
              <a:rPr lang="en-US" altLang="en-US" sz="1600" dirty="0"/>
              <a:t>Search within filtered files (using Remote Index Search)</a:t>
            </a:r>
          </a:p>
          <a:p>
            <a:pPr marL="463550" lvl="2" indent="-153988" defTabSz="614363">
              <a:lnSpc>
                <a:spcPct val="95000"/>
              </a:lnSpc>
              <a:tabLst>
                <a:tab pos="5429250" algn="l"/>
              </a:tabLst>
            </a:pPr>
            <a:endParaRPr lang="en-US" altLang="en-US" sz="1600" dirty="0"/>
          </a:p>
          <a:p>
            <a:pPr marL="149225" indent="-149225" defTabSz="614363">
              <a:lnSpc>
                <a:spcPct val="95000"/>
              </a:lnSpc>
              <a:tabLst>
                <a:tab pos="5429250" algn="l"/>
              </a:tabLst>
            </a:pPr>
            <a:r>
              <a:rPr lang="en-US" altLang="en-US" sz="2000" dirty="0"/>
              <a:t>You can use Filters to better manage your:</a:t>
            </a:r>
          </a:p>
          <a:p>
            <a:pPr marL="307975" lvl="1" indent="-157163" defTabSz="614363">
              <a:lnSpc>
                <a:spcPct val="95000"/>
              </a:lnSpc>
              <a:tabLst>
                <a:tab pos="5429250" algn="l"/>
              </a:tabLst>
            </a:pPr>
            <a:r>
              <a:rPr lang="en-US" altLang="en-US" dirty="0"/>
              <a:t>z/OS libraries and datasets (QSAM/VSAM/GDG files)</a:t>
            </a:r>
          </a:p>
          <a:p>
            <a:pPr marL="307975" lvl="1" indent="-157163" defTabSz="614363">
              <a:lnSpc>
                <a:spcPct val="95000"/>
              </a:lnSpc>
              <a:tabLst>
                <a:tab pos="5429250" algn="l"/>
              </a:tabLst>
            </a:pPr>
            <a:r>
              <a:rPr lang="en-US" altLang="en-US" dirty="0"/>
              <a:t>JES (batch) Jobs</a:t>
            </a:r>
          </a:p>
          <a:p>
            <a:pPr marL="307975" lvl="1" indent="-157163" defTabSz="614363">
              <a:lnSpc>
                <a:spcPct val="95000"/>
              </a:lnSpc>
              <a:tabLst>
                <a:tab pos="5429250" algn="l"/>
              </a:tabLst>
            </a:pPr>
            <a:r>
              <a:rPr lang="en-US" altLang="en-US" dirty="0"/>
              <a:t>USS files</a:t>
            </a:r>
          </a:p>
          <a:p>
            <a:pPr marL="307975" lvl="1" indent="-157163" defTabSz="614363">
              <a:lnSpc>
                <a:spcPct val="95000"/>
              </a:lnSpc>
              <a:tabLst>
                <a:tab pos="5429250" algn="l"/>
              </a:tabLst>
            </a:pPr>
            <a:endParaRPr lang="en-US" altLang="en-US" dirty="0"/>
          </a:p>
          <a:p>
            <a:pPr marL="150812" lvl="1" indent="0" defTabSz="614363">
              <a:lnSpc>
                <a:spcPct val="95000"/>
              </a:lnSpc>
              <a:buNone/>
              <a:tabLst>
                <a:tab pos="5429250" algn="l"/>
              </a:tabLst>
            </a:pPr>
            <a:r>
              <a:rPr lang="en-US" altLang="en-US" sz="2400" dirty="0"/>
              <a:t>Think of as “persistent ISPF 3.4 search results”</a:t>
            </a:r>
          </a:p>
        </p:txBody>
      </p:sp>
      <p:pic>
        <p:nvPicPr>
          <p:cNvPr id="25604" name="Picture 4">
            <a:extLst>
              <a:ext uri="{FF2B5EF4-FFF2-40B4-BE49-F238E27FC236}">
                <a16:creationId xmlns:a16="http://schemas.microsoft.com/office/drawing/2014/main" id="{1F60247D-56AD-EE93-BDE2-8B32D78941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10800" y="1323669"/>
            <a:ext cx="1695450" cy="275272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5" name="Text Box 5">
            <a:extLst>
              <a:ext uri="{FF2B5EF4-FFF2-40B4-BE49-F238E27FC236}">
                <a16:creationId xmlns:a16="http://schemas.microsoft.com/office/drawing/2014/main" id="{178CB6C4-B986-646A-F0CC-B22CFA344CBE}"/>
              </a:ext>
            </a:extLst>
          </p:cNvPr>
          <p:cNvSpPr txBox="1">
            <a:spLocks noChangeArrowheads="1"/>
          </p:cNvSpPr>
          <p:nvPr/>
        </p:nvSpPr>
        <p:spPr bwMode="auto">
          <a:xfrm>
            <a:off x="10153650" y="4143068"/>
            <a:ext cx="2038350" cy="1785104"/>
          </a:xfrm>
          <a:prstGeom prst="rect">
            <a:avLst/>
          </a:prstGeom>
          <a:solidFill>
            <a:schemeClr val="tx2">
              <a:lumMod val="50000"/>
              <a:lumOff val="50000"/>
            </a:schemeClr>
          </a:solidFill>
          <a:ln>
            <a:noFill/>
          </a:ln>
          <a:effectLst>
            <a:prstShdw prst="shdw17" dist="17961" dir="13500000">
              <a:srgbClr val="99997A"/>
            </a:prstShdw>
          </a:effectLst>
        </p:spPr>
        <p:txBody>
          <a:bodyPr wrap="squar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000" dirty="0">
                <a:solidFill>
                  <a:schemeClr val="bg1"/>
                </a:solidFill>
                <a:effectLst>
                  <a:outerShdw blurRad="38100" dist="38100" dir="2700000" algn="tl">
                    <a:srgbClr val="000000">
                      <a:alpha val="43137"/>
                    </a:srgbClr>
                  </a:outerShdw>
                </a:effectLst>
                <a:latin typeface="+mj-lt"/>
              </a:rPr>
              <a:t>MVS File Filters are a very powerful organization feature for your files and jobs</a:t>
            </a:r>
          </a:p>
          <a:p>
            <a:pPr eaLnBrk="1" hangingPunct="1">
              <a:lnSpc>
                <a:spcPct val="100000"/>
              </a:lnSpc>
              <a:spcBef>
                <a:spcPct val="0"/>
              </a:spcBef>
              <a:buClrTx/>
              <a:buFontTx/>
              <a:buNone/>
            </a:pPr>
            <a:endParaRPr lang="en-US" altLang="en-US" sz="1000" dirty="0">
              <a:solidFill>
                <a:schemeClr val="bg1"/>
              </a:solidFill>
              <a:effectLst>
                <a:outerShdw blurRad="38100" dist="38100" dir="2700000" algn="tl">
                  <a:srgbClr val="000000">
                    <a:alpha val="43137"/>
                  </a:srgbClr>
                </a:outerShdw>
              </a:effectLst>
              <a:latin typeface="+mj-lt"/>
            </a:endParaRPr>
          </a:p>
          <a:p>
            <a:pPr eaLnBrk="1" hangingPunct="1">
              <a:lnSpc>
                <a:spcPct val="100000"/>
              </a:lnSpc>
              <a:spcBef>
                <a:spcPct val="0"/>
              </a:spcBef>
              <a:buClrTx/>
              <a:buFontTx/>
              <a:buNone/>
            </a:pPr>
            <a:r>
              <a:rPr lang="en-US" altLang="en-US" sz="1000" dirty="0">
                <a:solidFill>
                  <a:schemeClr val="bg1"/>
                </a:solidFill>
                <a:effectLst>
                  <a:outerShdw blurRad="38100" dist="38100" dir="2700000" algn="tl">
                    <a:srgbClr val="000000">
                      <a:alpha val="43137"/>
                    </a:srgbClr>
                  </a:outerShdw>
                </a:effectLst>
                <a:latin typeface="+mj-lt"/>
              </a:rPr>
              <a:t>They provide a means for you to create subsets and supersets of files that allow you to mix/match and isolate just the resources needed to work on a project</a:t>
            </a:r>
          </a:p>
          <a:p>
            <a:pPr eaLnBrk="1" hangingPunct="1">
              <a:lnSpc>
                <a:spcPct val="100000"/>
              </a:lnSpc>
              <a:spcBef>
                <a:spcPct val="0"/>
              </a:spcBef>
              <a:buClrTx/>
              <a:buFontTx/>
              <a:buChar char="•"/>
            </a:pPr>
            <a:r>
              <a:rPr lang="en-US" altLang="en-US" sz="1000" dirty="0">
                <a:solidFill>
                  <a:schemeClr val="bg1"/>
                </a:solidFill>
                <a:effectLst>
                  <a:outerShdw blurRad="38100" dist="38100" dir="2700000" algn="tl">
                    <a:srgbClr val="000000">
                      <a:alpha val="43137"/>
                    </a:srgbClr>
                  </a:outerShdw>
                </a:effectLst>
                <a:latin typeface="+mj-lt"/>
              </a:rPr>
              <a:t> Lower complexity</a:t>
            </a:r>
          </a:p>
          <a:p>
            <a:pPr eaLnBrk="1" hangingPunct="1">
              <a:lnSpc>
                <a:spcPct val="100000"/>
              </a:lnSpc>
              <a:spcBef>
                <a:spcPct val="0"/>
              </a:spcBef>
              <a:buClrTx/>
              <a:buFontTx/>
              <a:buChar char="•"/>
            </a:pPr>
            <a:r>
              <a:rPr lang="en-US" altLang="en-US" sz="1000" dirty="0">
                <a:solidFill>
                  <a:schemeClr val="bg1"/>
                </a:solidFill>
                <a:effectLst>
                  <a:outerShdw blurRad="38100" dist="38100" dir="2700000" algn="tl">
                    <a:srgbClr val="000000">
                      <a:alpha val="43137"/>
                    </a:srgbClr>
                  </a:outerShdw>
                </a:effectLst>
                <a:latin typeface="+mj-lt"/>
              </a:rPr>
              <a:t> Higher productivity</a:t>
            </a:r>
          </a:p>
        </p:txBody>
      </p:sp>
      <p:sp>
        <p:nvSpPr>
          <p:cNvPr id="25606" name="Right Arrow 1">
            <a:extLst>
              <a:ext uri="{FF2B5EF4-FFF2-40B4-BE49-F238E27FC236}">
                <a16:creationId xmlns:a16="http://schemas.microsoft.com/office/drawing/2014/main" id="{4D85A419-0357-AADB-3ADC-CB119D0D662E}"/>
              </a:ext>
            </a:extLst>
          </p:cNvPr>
          <p:cNvSpPr>
            <a:spLocks noChangeArrowheads="1"/>
          </p:cNvSpPr>
          <p:nvPr/>
        </p:nvSpPr>
        <p:spPr bwMode="auto">
          <a:xfrm>
            <a:off x="9944100" y="1323668"/>
            <a:ext cx="438150" cy="152400"/>
          </a:xfrm>
          <a:prstGeom prst="rightArrow">
            <a:avLst>
              <a:gd name="adj1" fmla="val 50000"/>
              <a:gd name="adj2" fmla="val 50006"/>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a:extLst>
              <a:ext uri="{FF2B5EF4-FFF2-40B4-BE49-F238E27FC236}">
                <a16:creationId xmlns:a16="http://schemas.microsoft.com/office/drawing/2014/main" id="{B756499F-741B-07A8-F943-862C511F8A32}"/>
              </a:ext>
            </a:extLst>
          </p:cNvPr>
          <p:cNvSpPr>
            <a:spLocks noGrp="1" noChangeArrowheads="1"/>
          </p:cNvSpPr>
          <p:nvPr>
            <p:ph type="title"/>
          </p:nvPr>
        </p:nvSpPr>
        <p:spPr>
          <a:xfrm>
            <a:off x="393192" y="393192"/>
            <a:ext cx="11293592" cy="1325563"/>
          </a:xfrm>
        </p:spPr>
        <p:txBody>
          <a:bodyPr/>
          <a:lstStyle/>
          <a:p>
            <a:r>
              <a:rPr lang="en-US" altLang="en-US" sz="3200" b="0" dirty="0"/>
              <a:t>Best Practice: </a:t>
            </a:r>
            <a:r>
              <a:rPr lang="en-US" altLang="en-US" sz="3200" b="1" dirty="0"/>
              <a:t>Create a working-subset list of libraries</a:t>
            </a:r>
            <a:endParaRPr lang="en-US" altLang="en-US" sz="2400" b="1" dirty="0"/>
          </a:p>
        </p:txBody>
      </p:sp>
      <p:sp>
        <p:nvSpPr>
          <p:cNvPr id="36869" name="Rectangle 3">
            <a:extLst>
              <a:ext uri="{FF2B5EF4-FFF2-40B4-BE49-F238E27FC236}">
                <a16:creationId xmlns:a16="http://schemas.microsoft.com/office/drawing/2014/main" id="{97CF33C5-FC51-5008-0C4C-23CE222E85EF}"/>
              </a:ext>
            </a:extLst>
          </p:cNvPr>
          <p:cNvSpPr>
            <a:spLocks noGrp="1" noChangeArrowheads="1"/>
          </p:cNvSpPr>
          <p:nvPr>
            <p:ph idx="1"/>
          </p:nvPr>
        </p:nvSpPr>
        <p:spPr>
          <a:xfrm>
            <a:off x="706548" y="1371600"/>
            <a:ext cx="7446851" cy="3581400"/>
          </a:xfrm>
        </p:spPr>
        <p:txBody>
          <a:bodyPr/>
          <a:lstStyle/>
          <a:p>
            <a:pPr marL="609600" indent="-609600">
              <a:defRPr/>
            </a:pPr>
            <a:r>
              <a:rPr lang="en-US" altLang="en-US" sz="2800" dirty="0"/>
              <a:t>Organize your library DSNs for efficient access:</a:t>
            </a:r>
          </a:p>
          <a:p>
            <a:pPr>
              <a:defRPr/>
            </a:pPr>
            <a:endParaRPr lang="en-US" altLang="en-US" sz="2000" dirty="0"/>
          </a:p>
          <a:p>
            <a:pPr>
              <a:defRPr/>
            </a:pPr>
            <a:r>
              <a:rPr lang="en-US" altLang="en-US" sz="2000" dirty="0"/>
              <a:t>MVS File Filters</a:t>
            </a:r>
          </a:p>
          <a:p>
            <a:pPr lvl="1">
              <a:buFont typeface="Webdings" panose="05030102010509060703" pitchFamily="18" charset="2"/>
              <a:buChar char="4"/>
              <a:defRPr/>
            </a:pPr>
            <a:r>
              <a:rPr lang="en-US" altLang="en-US" dirty="0"/>
              <a:t>Categorized by DSN wildcard patterns</a:t>
            </a:r>
          </a:p>
          <a:p>
            <a:pPr>
              <a:defRPr/>
            </a:pPr>
            <a:endParaRPr lang="en-US" altLang="en-US" sz="2000" dirty="0"/>
          </a:p>
          <a:p>
            <a:pPr>
              <a:defRPr/>
            </a:pPr>
            <a:r>
              <a:rPr lang="en-US" altLang="en-US" sz="2000" dirty="0"/>
              <a:t>Retrieved Data Sets</a:t>
            </a:r>
          </a:p>
          <a:p>
            <a:pPr lvl="1">
              <a:buFont typeface="Webdings" panose="05030102010509060703" pitchFamily="18" charset="2"/>
              <a:buChar char="4"/>
              <a:defRPr/>
            </a:pPr>
            <a:r>
              <a:rPr lang="en-US" altLang="en-US" dirty="0"/>
              <a:t>Disparate DSNs – separate library names</a:t>
            </a:r>
          </a:p>
        </p:txBody>
      </p:sp>
      <p:cxnSp>
        <p:nvCxnSpPr>
          <p:cNvPr id="24584" name="Straight Connector 13">
            <a:extLst>
              <a:ext uri="{FF2B5EF4-FFF2-40B4-BE49-F238E27FC236}">
                <a16:creationId xmlns:a16="http://schemas.microsoft.com/office/drawing/2014/main" id="{1FC2FE3B-5AEA-5CE3-F8C6-C9B877D534A8}"/>
              </a:ext>
            </a:extLst>
          </p:cNvPr>
          <p:cNvCxnSpPr>
            <a:cxnSpLocks noChangeShapeType="1"/>
          </p:cNvCxnSpPr>
          <p:nvPr/>
        </p:nvCxnSpPr>
        <p:spPr bwMode="auto">
          <a:xfrm>
            <a:off x="9419389" y="3697248"/>
            <a:ext cx="0" cy="990600"/>
          </a:xfrm>
          <a:prstGeom prst="line">
            <a:avLst/>
          </a:prstGeom>
          <a:noFill/>
          <a:ln w="2857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Group 3">
            <a:extLst>
              <a:ext uri="{FF2B5EF4-FFF2-40B4-BE49-F238E27FC236}">
                <a16:creationId xmlns:a16="http://schemas.microsoft.com/office/drawing/2014/main" id="{8C6D6BD1-61EC-64BE-5CB1-0DAA88AB061F}"/>
              </a:ext>
            </a:extLst>
          </p:cNvPr>
          <p:cNvGrpSpPr/>
          <p:nvPr/>
        </p:nvGrpSpPr>
        <p:grpSpPr>
          <a:xfrm>
            <a:off x="4038600" y="1371600"/>
            <a:ext cx="7162800" cy="5446714"/>
            <a:chOff x="1495426" y="685801"/>
            <a:chExt cx="9172574" cy="6132513"/>
          </a:xfrm>
        </p:grpSpPr>
        <p:pic>
          <p:nvPicPr>
            <p:cNvPr id="24578" name="Picture 5">
              <a:extLst>
                <a:ext uri="{FF2B5EF4-FFF2-40B4-BE49-F238E27FC236}">
                  <a16:creationId xmlns:a16="http://schemas.microsoft.com/office/drawing/2014/main" id="{6342249A-70AD-21C8-79E2-49474D89AD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5426" y="4198939"/>
              <a:ext cx="3152775"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2">
              <a:extLst>
                <a:ext uri="{FF2B5EF4-FFF2-40B4-BE49-F238E27FC236}">
                  <a16:creationId xmlns:a16="http://schemas.microsoft.com/office/drawing/2014/main" id="{730E6576-89FA-D882-8913-D0A86D2B92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8500" y="685801"/>
              <a:ext cx="3619500" cy="307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3">
              <a:extLst>
                <a:ext uri="{FF2B5EF4-FFF2-40B4-BE49-F238E27FC236}">
                  <a16:creationId xmlns:a16="http://schemas.microsoft.com/office/drawing/2014/main" id="{7CFB3565-03D8-1CAD-7D77-8E80280FA1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7525" y="2819401"/>
              <a:ext cx="2636838"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4583" name="Connector: Elbow 10">
              <a:extLst>
                <a:ext uri="{FF2B5EF4-FFF2-40B4-BE49-F238E27FC236}">
                  <a16:creationId xmlns:a16="http://schemas.microsoft.com/office/drawing/2014/main" id="{263DA774-2246-467F-C0FB-70115CA4681A}"/>
                </a:ext>
              </a:extLst>
            </p:cNvPr>
            <p:cNvCxnSpPr>
              <a:cxnSpLocks/>
            </p:cNvCxnSpPr>
            <p:nvPr/>
          </p:nvCxnSpPr>
          <p:spPr bwMode="auto">
            <a:xfrm rot="10800000">
              <a:off x="3733800" y="5562600"/>
              <a:ext cx="1219200" cy="12700"/>
            </a:xfrm>
            <a:prstGeom prst="bentConnector3">
              <a:avLst>
                <a:gd name="adj1" fmla="val 50000"/>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585" name="Straight Arrow Connector 15">
              <a:extLst>
                <a:ext uri="{FF2B5EF4-FFF2-40B4-BE49-F238E27FC236}">
                  <a16:creationId xmlns:a16="http://schemas.microsoft.com/office/drawing/2014/main" id="{CA0DD543-3E73-21EA-8DF3-51F0EA49E8A8}"/>
                </a:ext>
              </a:extLst>
            </p:cNvPr>
            <p:cNvCxnSpPr>
              <a:cxnSpLocks/>
            </p:cNvCxnSpPr>
            <p:nvPr/>
          </p:nvCxnSpPr>
          <p:spPr bwMode="auto">
            <a:xfrm flipH="1">
              <a:off x="6964364" y="4419600"/>
              <a:ext cx="1417637" cy="0"/>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2" name="Title 1">
            <a:extLst>
              <a:ext uri="{FF2B5EF4-FFF2-40B4-BE49-F238E27FC236}">
                <a16:creationId xmlns:a16="http://schemas.microsoft.com/office/drawing/2014/main" id="{79FA26F3-24C4-6B8F-825E-D43643AC2BB9}"/>
              </a:ext>
            </a:extLst>
          </p:cNvPr>
          <p:cNvSpPr txBox="1">
            <a:spLocks noGrp="1"/>
          </p:cNvSpPr>
          <p:nvPr>
            <p:ph type="title"/>
          </p:nvPr>
        </p:nvSpPr>
        <p:spPr>
          <a:xfrm>
            <a:off x="395556" y="396025"/>
            <a:ext cx="8778875" cy="609600"/>
          </a:xfrm>
        </p:spPr>
        <p:txBody>
          <a:bodyPr>
            <a:noAutofit/>
          </a:bodyPr>
          <a:lstStyle/>
          <a:p>
            <a:pPr defTabSz="349748">
              <a:lnSpc>
                <a:spcPct val="110000"/>
              </a:lnSpc>
              <a:spcBef>
                <a:spcPts val="700"/>
              </a:spcBef>
              <a:defRPr sz="714"/>
            </a:pPr>
            <a:r>
              <a:rPr sz="3600" dirty="0"/>
              <a:t>Notices and disclaimer</a:t>
            </a:r>
            <a:r>
              <a:rPr lang="en-US" sz="3600" dirty="0"/>
              <a:t>s</a:t>
            </a:r>
            <a:br>
              <a:rPr sz="3600" dirty="0"/>
            </a:br>
            <a:br>
              <a:rPr sz="3600" dirty="0"/>
            </a:br>
            <a:br>
              <a:rPr sz="2800" dirty="0"/>
            </a:br>
            <a:endParaRPr sz="2800" dirty="0"/>
          </a:p>
        </p:txBody>
      </p:sp>
      <p:sp>
        <p:nvSpPr>
          <p:cNvPr id="1693" name="Slide Number Placeholder 2">
            <a:extLst>
              <a:ext uri="{FF2B5EF4-FFF2-40B4-BE49-F238E27FC236}">
                <a16:creationId xmlns:a16="http://schemas.microsoft.com/office/drawing/2014/main" id="{65D17DC0-C0C0-9D76-EDD6-B340E564C7E3}"/>
              </a:ext>
            </a:extLst>
          </p:cNvPr>
          <p:cNvSpPr>
            <a:spLocks noGrp="1"/>
          </p:cNvSpPr>
          <p:nvPr>
            <p:ph type="sldNum" sz="quarter" idx="4294967295"/>
          </p:nvPr>
        </p:nvSpPr>
        <p:spPr>
          <a:xfrm>
            <a:off x="12022138" y="8126413"/>
            <a:ext cx="169862" cy="254000"/>
          </a:xfrm>
          <a:prstGeom prst="rect">
            <a:avLst/>
          </a:prstGeom>
          <a:ln w="12700">
            <a:miter lim="400000"/>
          </a:ln>
        </p:spPr>
        <p:txBody>
          <a:bodyPr wrap="squar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0">
              <a:lnSpc>
                <a:spcPct val="100000"/>
              </a:lnSpc>
              <a:spcBef>
                <a:spcPct val="0"/>
              </a:spcBef>
              <a:spcAft>
                <a:spcPct val="0"/>
              </a:spcAft>
              <a:buClrTx/>
              <a:buSzTx/>
              <a:buFontTx/>
              <a:buNone/>
              <a:tabLst/>
              <a:defRPr/>
            </a:pPr>
            <a:fld id="{D8A0495A-25DB-DB46-8D00-65D4ABC08F0F}" type="slidenum">
              <a:rPr kumimoji="0" lang="en-US" sz="1200" b="0" i="0" u="none" strike="noStrike" kern="1200" cap="none" spc="0" normalizeH="0" baseline="0" noProof="0" smtClean="0">
                <a:ln>
                  <a:noFill/>
                </a:ln>
                <a:solidFill>
                  <a:srgbClr val="888888"/>
                </a:solidFill>
                <a:effectLst/>
                <a:uLnTx/>
                <a:uFillTx/>
                <a:latin typeface="Calibri Light"/>
                <a:cs typeface="Calibri Light"/>
                <a:sym typeface="Calibri Light"/>
              </a:rPr>
              <a:pPr marL="0" marR="0" lvl="0" indent="0" algn="r" defTabSz="914400" rtl="0" eaLnBrk="1" fontAlgn="base" latinLnBrk="0" hangingPunct="0">
                <a:lnSpc>
                  <a:spcPct val="100000"/>
                </a:lnSpc>
                <a:spcBef>
                  <a:spcPct val="0"/>
                </a:spcBef>
                <a:spcAft>
                  <a:spcPct val="0"/>
                </a:spcAft>
                <a:buClrTx/>
                <a:buSzTx/>
                <a:buFontTx/>
                <a:buNone/>
                <a:tabLst/>
                <a:defRPr/>
              </a:pPr>
              <a:t>2</a:t>
            </a:fld>
            <a:endParaRPr kumimoji="0" sz="1200" b="0" i="0" u="none" strike="noStrike" kern="0" cap="none" spc="0" normalizeH="0" baseline="0" noProof="0">
              <a:ln>
                <a:noFill/>
              </a:ln>
              <a:solidFill>
                <a:srgbClr val="888888"/>
              </a:solidFill>
              <a:effectLst/>
              <a:uLnTx/>
              <a:uFillTx/>
              <a:latin typeface="Calibri Light"/>
              <a:cs typeface="Calibri Light"/>
              <a:sym typeface="Calibri Light"/>
            </a:endParaRPr>
          </a:p>
        </p:txBody>
      </p:sp>
      <p:sp>
        <p:nvSpPr>
          <p:cNvPr id="1694" name="Content Placeholder 4">
            <a:extLst>
              <a:ext uri="{FF2B5EF4-FFF2-40B4-BE49-F238E27FC236}">
                <a16:creationId xmlns:a16="http://schemas.microsoft.com/office/drawing/2014/main" id="{3474F96A-D38E-3E54-FC1F-02538700D394}"/>
              </a:ext>
            </a:extLst>
          </p:cNvPr>
          <p:cNvSpPr txBox="1"/>
          <p:nvPr/>
        </p:nvSpPr>
        <p:spPr>
          <a:xfrm>
            <a:off x="395556" y="1527425"/>
            <a:ext cx="5486400" cy="4715715"/>
          </a:xfrm>
          <a:prstGeom prst="rect">
            <a:avLst/>
          </a:prstGeom>
          <a:ln w="12700">
            <a:miter lim="400000"/>
          </a:ln>
        </p:spPr>
        <p:txBody>
          <a:bodyPr wrap="square"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 </a:t>
            </a:r>
            <a:r>
              <a:rPr kumimoji="0" lang="en-US" sz="1200" b="1" i="0" u="none" strike="noStrike" kern="0" cap="none" spc="0" normalizeH="0" baseline="0" noProof="0" dirty="0">
                <a:ln>
                  <a:noFill/>
                </a:ln>
                <a:solidFill>
                  <a:srgbClr val="000000"/>
                </a:solidFill>
                <a:effectLst/>
                <a:uLnTx/>
                <a:uFillTx/>
                <a:latin typeface="IBM Plex Sans Light"/>
                <a:ea typeface="Calibri"/>
                <a:cs typeface="Calibri"/>
                <a:sym typeface="Calibri"/>
              </a:rPr>
              <a:t>2024 </a:t>
            </a: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International Business Machines Corporation. No part of this document may be reproduced or transmitted in any form without written permission </a:t>
            </a:r>
            <a:b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b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from IBM.</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b="1">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U.S. Government Users Restricted Rights — use, duplication or disclosure restricted by GSA ADP Schedule Contract with IBM.</a:t>
            </a: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Information in these presentations (including information relating to products that have not yet been announced by IBM) has been reviewed for accuracy as of the date of initial publication and could include unintentional technical or typographical errors. IBM shall have no responsibility to update this information. This document is distributed “as is” without any warranty, either express or implied. In no event, shall IBM be liable for any damage arising from the use of this information, including but not limited to, loss of data, business interruption, loss of profit or loss of opportunity. IBM products and services are warranted per the terms and conditions of the agreements under which they are provided.</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IBM products are manufactured from new parts or new and used parts. </a:t>
            </a:r>
            <a:b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b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In some cases, a product may not be new and may have been previously installed. Regardless, our warranty terms apply.”</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b="1">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Any statements regarding IBM's future direction, intent or product plans are subject to change or withdrawal without notice.</a:t>
            </a:r>
          </a:p>
        </p:txBody>
      </p:sp>
      <p:sp>
        <p:nvSpPr>
          <p:cNvPr id="1695" name="Content Placeholder 5">
            <a:extLst>
              <a:ext uri="{FF2B5EF4-FFF2-40B4-BE49-F238E27FC236}">
                <a16:creationId xmlns:a16="http://schemas.microsoft.com/office/drawing/2014/main" id="{A942A981-D146-AF18-BEED-8C3262E9D555}"/>
              </a:ext>
            </a:extLst>
          </p:cNvPr>
          <p:cNvSpPr txBox="1"/>
          <p:nvPr/>
        </p:nvSpPr>
        <p:spPr>
          <a:xfrm>
            <a:off x="6357136" y="1524000"/>
            <a:ext cx="5334000" cy="4398705"/>
          </a:xfrm>
          <a:prstGeom prst="rect">
            <a:avLst/>
          </a:prstGeom>
          <a:ln w="12700">
            <a:miter lim="400000"/>
          </a:ln>
        </p:spPr>
        <p:txBody>
          <a:bodyPr wrap="square"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Performance data contained herein was generally obtained in a controlled, isolated environments. Customer examples are presented as illustrations of how those customers have used IBM products and the results they may have achieved. Actual performance, cost, savings or other results in other operating environments may vary. </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References in this document to IBM products, programs, or services does not imply that IBM intends to make such products, programs or services available in all countries in which IBM operates or does business. </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Workshops, sessions and associated materials may have been prepared by independent session speakers, and do not necessarily reflect the views of IBM. All materials and discussions are provided for informational purposes only, and are neither intended to, nor shall constitute legal or other guidance or advice to any individual participant or their specific situation.</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It is the customer’s responsibility to insure its own compliance with legal requirements and to obtain advice of competent legal counsel as to the identification and interpretation of any relevant laws and regulatory requirements that may affect the customer’s business and any actions the customer may need to take to comply with such laws. IBM does not provide legal advice or represent or warrant that its services or products will ensure that the customer follows any law.</a:t>
            </a:r>
          </a:p>
        </p:txBody>
      </p:sp>
      <p:pic>
        <p:nvPicPr>
          <p:cNvPr id="3" name="Graphic 2">
            <a:extLst>
              <a:ext uri="{FF2B5EF4-FFF2-40B4-BE49-F238E27FC236}">
                <a16:creationId xmlns:a16="http://schemas.microsoft.com/office/drawing/2014/main" id="{D4F350CC-F6DE-07C6-5C46-7FC1619BA61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77600" y="228600"/>
            <a:ext cx="609599" cy="609599"/>
          </a:xfrm>
          <a:prstGeom prst="rect">
            <a:avLst/>
          </a:prstGeom>
        </p:spPr>
      </p:pic>
    </p:spTree>
    <p:extLst>
      <p:ext uri="{BB962C8B-B14F-4D97-AF65-F5344CB8AC3E}">
        <p14:creationId xmlns:p14="http://schemas.microsoft.com/office/powerpoint/2010/main" val="647873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7CB71E0D-8077-4A40-05BB-0BF6BEAFE931}"/>
              </a:ext>
            </a:extLst>
          </p:cNvPr>
          <p:cNvSpPr>
            <a:spLocks noGrp="1" noChangeArrowheads="1"/>
          </p:cNvSpPr>
          <p:nvPr>
            <p:ph type="title"/>
          </p:nvPr>
        </p:nvSpPr>
        <p:spPr>
          <a:xfrm>
            <a:off x="393192" y="393192"/>
            <a:ext cx="8997950" cy="534987"/>
          </a:xfrm>
        </p:spPr>
        <p:txBody>
          <a:bodyPr/>
          <a:lstStyle/>
          <a:p>
            <a:pPr defTabSz="614363"/>
            <a:r>
              <a:rPr lang="en-US" altLang="en-US" sz="3600" dirty="0"/>
              <a:t>Best Practice - Custom Filters and Common SCM Libraries</a:t>
            </a:r>
          </a:p>
        </p:txBody>
      </p:sp>
      <p:sp>
        <p:nvSpPr>
          <p:cNvPr id="20483" name="Rectangle 3">
            <a:extLst>
              <a:ext uri="{FF2B5EF4-FFF2-40B4-BE49-F238E27FC236}">
                <a16:creationId xmlns:a16="http://schemas.microsoft.com/office/drawing/2014/main" id="{0B4FD352-8D4F-659C-D753-DFE95A9DA19F}"/>
              </a:ext>
            </a:extLst>
          </p:cNvPr>
          <p:cNvSpPr>
            <a:spLocks noGrp="1" noChangeArrowheads="1"/>
          </p:cNvSpPr>
          <p:nvPr>
            <p:ph idx="1"/>
          </p:nvPr>
        </p:nvSpPr>
        <p:spPr>
          <a:xfrm>
            <a:off x="838200" y="1676401"/>
            <a:ext cx="10363200" cy="4419600"/>
          </a:xfrm>
        </p:spPr>
        <p:txBody>
          <a:bodyPr lIns="0" tIns="0" rIns="144443" bIns="0"/>
          <a:lstStyle/>
          <a:p>
            <a:pPr marL="149225" indent="-149225" defTabSz="614363">
              <a:lnSpc>
                <a:spcPct val="95000"/>
              </a:lnSpc>
              <a:tabLst>
                <a:tab pos="5429250" algn="l"/>
              </a:tabLst>
              <a:defRPr/>
            </a:pPr>
            <a:r>
              <a:rPr lang="en-US" sz="2400" dirty="0"/>
              <a:t> It is a good idea to create Filters for your primary source libraries – whether these libraries are:</a:t>
            </a:r>
          </a:p>
          <a:p>
            <a:pPr marL="307975" lvl="1" indent="-157163" defTabSz="614363">
              <a:lnSpc>
                <a:spcPct val="95000"/>
              </a:lnSpc>
              <a:buFont typeface="Webdings" panose="05030102010509060703" pitchFamily="18" charset="2"/>
              <a:buChar char="4"/>
              <a:tabLst>
                <a:tab pos="5429250" algn="l"/>
              </a:tabLst>
              <a:defRPr/>
            </a:pPr>
            <a:r>
              <a:rPr lang="en-US" sz="2000" b="1" dirty="0"/>
              <a:t>Git</a:t>
            </a:r>
          </a:p>
          <a:p>
            <a:pPr marL="307975" lvl="1" indent="-157163" defTabSz="614363">
              <a:lnSpc>
                <a:spcPct val="95000"/>
              </a:lnSpc>
              <a:buFont typeface="Webdings" panose="05030102010509060703" pitchFamily="18" charset="2"/>
              <a:buChar char="4"/>
              <a:tabLst>
                <a:tab pos="5429250" algn="l"/>
              </a:tabLst>
              <a:defRPr/>
            </a:pPr>
            <a:r>
              <a:rPr lang="en-US" sz="2000" b="1" dirty="0"/>
              <a:t>Standard PDS/PDSE datasets</a:t>
            </a:r>
          </a:p>
          <a:p>
            <a:pPr marL="463550" lvl="2" indent="-153988" defTabSz="614363">
              <a:lnSpc>
                <a:spcPct val="95000"/>
              </a:lnSpc>
              <a:tabLst>
                <a:tab pos="5429250" algn="l"/>
              </a:tabLst>
              <a:defRPr/>
            </a:pPr>
            <a:r>
              <a:rPr lang="en-US" dirty="0"/>
              <a:t>Program source libraries, Copy/Include libraries, JCL/PROC libraries, etc.</a:t>
            </a:r>
          </a:p>
          <a:p>
            <a:pPr marL="307975" lvl="1" indent="-157163" defTabSz="614363">
              <a:lnSpc>
                <a:spcPct val="95000"/>
              </a:lnSpc>
              <a:buFont typeface="Webdings" panose="05030102010509060703" pitchFamily="18" charset="2"/>
              <a:buChar char="4"/>
              <a:tabLst>
                <a:tab pos="5429250" algn="l"/>
              </a:tabLst>
              <a:defRPr/>
            </a:pPr>
            <a:r>
              <a:rPr lang="en-US" sz="2000" b="1" dirty="0"/>
              <a:t>Endevor: </a:t>
            </a:r>
          </a:p>
          <a:p>
            <a:pPr marL="612775" lvl="3" indent="-147638" defTabSz="614363">
              <a:tabLst>
                <a:tab pos="5429250" algn="l"/>
              </a:tabLst>
              <a:defRPr/>
            </a:pPr>
            <a:r>
              <a:rPr lang="en-US" dirty="0"/>
              <a:t>'Endevor target files' - written to by a Endevor processor (normally a PDS/</a:t>
            </a:r>
            <a:r>
              <a:rPr lang="en-US" dirty="0" err="1"/>
              <a:t>PDSe</a:t>
            </a:r>
            <a:r>
              <a:rPr lang="en-US" dirty="0"/>
              <a:t>)</a:t>
            </a:r>
          </a:p>
          <a:p>
            <a:pPr marL="307975" lvl="1" indent="-157163" defTabSz="614363">
              <a:buFont typeface="Webdings" panose="05030102010509060703" pitchFamily="18" charset="2"/>
              <a:buChar char="4"/>
              <a:tabLst>
                <a:tab pos="5429250" algn="l"/>
              </a:tabLst>
              <a:defRPr/>
            </a:pPr>
            <a:r>
              <a:rPr lang="en-US" sz="2000" b="1" dirty="0"/>
              <a:t>CA Panvalet / CA Librarian:</a:t>
            </a:r>
          </a:p>
          <a:p>
            <a:pPr marL="612775" lvl="3" indent="-147638" defTabSz="614363">
              <a:tabLst>
                <a:tab pos="5429250" algn="l"/>
              </a:tabLst>
              <a:defRPr/>
            </a:pPr>
            <a:r>
              <a:rPr lang="en-US" dirty="0"/>
              <a:t>Managed PDS/PDSE datasets</a:t>
            </a:r>
          </a:p>
          <a:p>
            <a:pPr marL="307975" lvl="1" indent="-157163" defTabSz="614363">
              <a:buFont typeface="Webdings" panose="05030102010509060703" pitchFamily="18" charset="2"/>
              <a:buChar char="4"/>
              <a:tabLst>
                <a:tab pos="5429250" algn="l"/>
              </a:tabLst>
              <a:defRPr/>
            </a:pPr>
            <a:r>
              <a:rPr lang="en-US" sz="2000" b="1" dirty="0"/>
              <a:t>Serena Changeman:</a:t>
            </a:r>
          </a:p>
          <a:p>
            <a:pPr marL="612775" lvl="3" indent="-147638" defTabSz="614363">
              <a:tabLst>
                <a:tab pos="5429250" algn="l"/>
              </a:tabLst>
              <a:defRPr/>
            </a:pPr>
            <a:r>
              <a:rPr lang="en-US" dirty="0"/>
              <a:t>Managed PDS/PDSE datasets</a:t>
            </a:r>
          </a:p>
          <a:p>
            <a:pPr marL="465137" lvl="3" indent="0" defTabSz="614363">
              <a:buNone/>
              <a:tabLst>
                <a:tab pos="5429250" algn="l"/>
              </a:tabLst>
              <a:defRPr/>
            </a:pPr>
            <a:endParaRPr lang="en-US" dirty="0"/>
          </a:p>
          <a:p>
            <a:pPr defTabSz="614363">
              <a:tabLst>
                <a:tab pos="5429250" algn="l"/>
              </a:tabLst>
              <a:defRPr/>
            </a:pPr>
            <a:r>
              <a:rPr lang="en-US" sz="2000" dirty="0"/>
              <a:t>By doing this </a:t>
            </a:r>
            <a:r>
              <a:rPr lang="en-US" sz="1600" dirty="0"/>
              <a:t>(by setting up filters for these external managed libraries)</a:t>
            </a:r>
            <a:r>
              <a:rPr lang="en-US" sz="2000" dirty="0"/>
              <a:t>, you will simplify workflow for common source analysis and other project tasks</a:t>
            </a:r>
            <a:endParaRPr lang="en-US" sz="1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02725236-C65F-A1BD-AB6A-C66511EF054E}"/>
              </a:ext>
            </a:extLst>
          </p:cNvPr>
          <p:cNvSpPr>
            <a:spLocks noGrp="1" noChangeArrowheads="1"/>
          </p:cNvSpPr>
          <p:nvPr>
            <p:ph type="title"/>
          </p:nvPr>
        </p:nvSpPr>
        <p:spPr>
          <a:xfrm>
            <a:off x="393192" y="393192"/>
            <a:ext cx="9837228" cy="534987"/>
          </a:xfrm>
        </p:spPr>
        <p:txBody>
          <a:bodyPr/>
          <a:lstStyle/>
          <a:p>
            <a:pPr defTabSz="614363"/>
            <a:r>
              <a:rPr lang="en-US" altLang="en-US" sz="3600" dirty="0"/>
              <a:t>Steps - Create a Custom MVS Files Filter – </a:t>
            </a:r>
            <a:r>
              <a:rPr lang="en-US" altLang="en-US" sz="3600" b="1" dirty="0"/>
              <a:t>1 of 3</a:t>
            </a:r>
          </a:p>
        </p:txBody>
      </p:sp>
      <p:sp>
        <p:nvSpPr>
          <p:cNvPr id="2322435" name="Rectangle 3">
            <a:extLst>
              <a:ext uri="{FF2B5EF4-FFF2-40B4-BE49-F238E27FC236}">
                <a16:creationId xmlns:a16="http://schemas.microsoft.com/office/drawing/2014/main" id="{982FE9CA-A861-0D8F-6584-4AB61C2E5049}"/>
              </a:ext>
            </a:extLst>
          </p:cNvPr>
          <p:cNvSpPr>
            <a:spLocks noChangeArrowheads="1"/>
          </p:cNvSpPr>
          <p:nvPr/>
        </p:nvSpPr>
        <p:spPr bwMode="auto">
          <a:xfrm>
            <a:off x="0" y="1448308"/>
            <a:ext cx="7834314" cy="5016500"/>
          </a:xfrm>
          <a:prstGeom prst="rect">
            <a:avLst/>
          </a:prstGeom>
          <a:noFill/>
          <a:ln>
            <a:noFill/>
          </a:ln>
          <a:effectLst/>
        </p:spPr>
        <p:txBody>
          <a:bodyPr rIns="144443"/>
          <a:lstStyle/>
          <a:p>
            <a:pPr marL="381000" indent="-381000" defTabSz="614363" eaLnBrk="1" hangingPunct="1">
              <a:lnSpc>
                <a:spcPct val="85000"/>
              </a:lnSpc>
              <a:spcBef>
                <a:spcPct val="30000"/>
              </a:spcBef>
              <a:buClr>
                <a:srgbClr val="000000"/>
              </a:buClr>
              <a:buFont typeface="Wingdings" pitchFamily="2" charset="2"/>
              <a:buAutoNum type="arabicPeriod"/>
              <a:tabLst>
                <a:tab pos="3543300" algn="l"/>
                <a:tab pos="5429250" algn="l"/>
              </a:tabLst>
              <a:defRPr/>
            </a:pPr>
            <a:r>
              <a:rPr lang="en-US" sz="1600" b="0" dirty="0">
                <a:latin typeface="+mj-lt"/>
              </a:rPr>
              <a:t>In the Remote Systems view, under the connection name, right click MVS Files and click </a:t>
            </a:r>
            <a:r>
              <a:rPr lang="en-US" sz="1600" dirty="0">
                <a:effectLst>
                  <a:outerShdw blurRad="38100" dist="38100" dir="2700000" algn="tl">
                    <a:srgbClr val="C0C0C0"/>
                  </a:outerShdw>
                </a:effectLst>
                <a:latin typeface="+mj-lt"/>
              </a:rPr>
              <a:t>New &gt;     Filter… </a:t>
            </a:r>
          </a:p>
          <a:p>
            <a:pPr marL="381000" indent="-381000" defTabSz="614363" eaLnBrk="1" hangingPunct="1">
              <a:lnSpc>
                <a:spcPct val="85000"/>
              </a:lnSpc>
              <a:spcBef>
                <a:spcPct val="30000"/>
              </a:spcBef>
              <a:buClr>
                <a:srgbClr val="000000"/>
              </a:buClr>
              <a:buFont typeface="Wingdings" pitchFamily="2" charset="2"/>
              <a:buAutoNum type="arabicPeriod"/>
              <a:tabLst>
                <a:tab pos="3543300" algn="l"/>
                <a:tab pos="5429250" algn="l"/>
              </a:tabLst>
              <a:defRPr/>
            </a:pPr>
            <a:r>
              <a:rPr lang="en-US" sz="1600" b="0" dirty="0">
                <a:latin typeface="+mj-lt"/>
              </a:rPr>
              <a:t>In the Filter string field of the New Filter window, type an uppercase filter string and click </a:t>
            </a:r>
            <a:r>
              <a:rPr lang="en-US" sz="1600" dirty="0">
                <a:effectLst>
                  <a:outerShdw blurRad="38100" dist="38100" dir="2700000" algn="tl">
                    <a:srgbClr val="C0C0C0"/>
                  </a:outerShdw>
                </a:effectLst>
                <a:latin typeface="+mj-lt"/>
              </a:rPr>
              <a:t>Next &gt; </a:t>
            </a:r>
          </a:p>
          <a:p>
            <a:pPr marL="614363" lvl="2" indent="-304800" defTabSz="614363" eaLnBrk="1" hangingPunct="1">
              <a:spcBef>
                <a:spcPct val="20000"/>
              </a:spcBef>
              <a:buFont typeface="Wingdings" pitchFamily="2" charset="2"/>
              <a:buChar char="§"/>
              <a:tabLst>
                <a:tab pos="3543300" algn="l"/>
                <a:tab pos="5429250" algn="l"/>
              </a:tabLst>
              <a:defRPr/>
            </a:pPr>
            <a:r>
              <a:rPr lang="en-US" sz="1400" b="0" dirty="0">
                <a:latin typeface="+mj-lt"/>
              </a:rPr>
              <a:t>The filter string is the same as the data set name level.</a:t>
            </a:r>
          </a:p>
          <a:p>
            <a:pPr marL="614363" lvl="2" indent="-304800" defTabSz="614363" eaLnBrk="1" hangingPunct="1">
              <a:spcBef>
                <a:spcPct val="20000"/>
              </a:spcBef>
              <a:buFont typeface="Wingdings" pitchFamily="2" charset="2"/>
              <a:buChar char="§"/>
              <a:tabLst>
                <a:tab pos="3543300" algn="l"/>
                <a:tab pos="5429250" algn="l"/>
              </a:tabLst>
              <a:defRPr/>
            </a:pPr>
            <a:r>
              <a:rPr lang="en-US" sz="1400" b="0" dirty="0">
                <a:latin typeface="+mj-lt"/>
              </a:rPr>
              <a:t>The string must be uppercase and end in:   </a:t>
            </a:r>
            <a:r>
              <a:rPr lang="en-US" sz="1600" dirty="0">
                <a:effectLst>
                  <a:outerShdw blurRad="38100" dist="38100" dir="2700000" algn="tl">
                    <a:srgbClr val="C0C0C0"/>
                  </a:outerShdw>
                </a:effectLst>
                <a:latin typeface="+mj-lt"/>
              </a:rPr>
              <a:t>.*</a:t>
            </a:r>
            <a:endParaRPr lang="en-US" sz="900" dirty="0">
              <a:effectLst>
                <a:outerShdw blurRad="38100" dist="38100" dir="2700000" algn="tl">
                  <a:srgbClr val="C0C0C0"/>
                </a:outerShdw>
              </a:effectLst>
              <a:latin typeface="+mj-lt"/>
            </a:endParaRPr>
          </a:p>
          <a:p>
            <a:pPr marL="1071563" lvl="3" indent="-304800" defTabSz="614363" eaLnBrk="1" hangingPunct="1">
              <a:spcBef>
                <a:spcPct val="20000"/>
              </a:spcBef>
              <a:buFont typeface="Wingdings" pitchFamily="2" charset="2"/>
              <a:buChar char="§"/>
              <a:tabLst>
                <a:tab pos="3543300" algn="l"/>
                <a:tab pos="5429250" algn="l"/>
              </a:tabLst>
              <a:defRPr/>
            </a:pPr>
            <a:r>
              <a:rPr lang="en-US" sz="1400" b="0" dirty="0">
                <a:latin typeface="+mj-lt"/>
              </a:rPr>
              <a:t>For example  &lt;HLQ&gt;.&lt;MLQ&gt;.CO</a:t>
            </a:r>
            <a:r>
              <a:rPr lang="en-US" sz="1600" b="0" dirty="0">
                <a:latin typeface="+mj-lt"/>
              </a:rPr>
              <a:t>*</a:t>
            </a:r>
            <a:endParaRPr lang="en-US" sz="1400" b="0" dirty="0">
              <a:latin typeface="+mj-lt"/>
            </a:endParaRPr>
          </a:p>
          <a:p>
            <a:pPr marL="1300163" lvl="5" indent="-228600" defTabSz="614363">
              <a:spcBef>
                <a:spcPct val="20000"/>
              </a:spcBef>
              <a:buFontTx/>
              <a:buChar char="–"/>
              <a:tabLst>
                <a:tab pos="3543300" algn="l"/>
                <a:tab pos="5429250" algn="l"/>
              </a:tabLst>
              <a:defRPr/>
            </a:pPr>
            <a:r>
              <a:rPr lang="en-US" sz="1400" b="0" dirty="0">
                <a:latin typeface="+mj-lt"/>
              </a:rPr>
              <a:t>Where &lt;HLQ&gt; and &lt;MLQ&gt;  </a:t>
            </a:r>
            <a:r>
              <a:rPr lang="en-US" sz="1400" dirty="0">
                <a:latin typeface="+mj-lt"/>
              </a:rPr>
              <a:t>are 1-8 character DSN qualifiers</a:t>
            </a:r>
          </a:p>
          <a:p>
            <a:pPr marL="842963" lvl="4" indent="-228600" defTabSz="614363" eaLnBrk="1" hangingPunct="1">
              <a:spcBef>
                <a:spcPct val="20000"/>
              </a:spcBef>
              <a:tabLst>
                <a:tab pos="3543300" algn="l"/>
                <a:tab pos="5429250" algn="l"/>
              </a:tabLst>
              <a:defRPr/>
            </a:pPr>
            <a:r>
              <a:rPr lang="en-US" sz="1200" dirty="0">
                <a:effectLst>
                  <a:outerShdw blurRad="38100" dist="38100" dir="2700000" algn="tl">
                    <a:srgbClr val="C0C0C0"/>
                  </a:outerShdw>
                </a:effectLst>
                <a:latin typeface="+mj-lt"/>
              </a:rPr>
              <a:t>	</a:t>
            </a:r>
            <a:r>
              <a:rPr lang="en-US" sz="1600" b="0" dirty="0">
                <a:latin typeface="+mj-lt"/>
              </a:rPr>
              <a:t>       </a:t>
            </a:r>
            <a:r>
              <a:rPr lang="en-US" sz="1200" b="0" dirty="0">
                <a:latin typeface="+mj-lt"/>
              </a:rPr>
              <a:t>I.E.  A TSO </a:t>
            </a:r>
            <a:r>
              <a:rPr lang="en-US" sz="1200" b="0" dirty="0" err="1">
                <a:latin typeface="+mj-lt"/>
              </a:rPr>
              <a:t>ID.Dataset</a:t>
            </a:r>
            <a:r>
              <a:rPr lang="en-US" sz="1200" b="0" dirty="0">
                <a:latin typeface="+mj-lt"/>
              </a:rPr>
              <a:t> or ISPF Library Project.*</a:t>
            </a:r>
          </a:p>
          <a:p>
            <a:pPr marL="842963" lvl="4" indent="-228600" defTabSz="614363" eaLnBrk="1" hangingPunct="1">
              <a:spcBef>
                <a:spcPct val="20000"/>
              </a:spcBef>
              <a:tabLst>
                <a:tab pos="3543300" algn="l"/>
                <a:tab pos="5429250" algn="l"/>
              </a:tabLst>
              <a:defRPr/>
            </a:pPr>
            <a:r>
              <a:rPr lang="en-US" sz="1200" dirty="0">
                <a:latin typeface="+mj-lt"/>
              </a:rPr>
              <a:t>	                DDS0001.PROJT*.COB*    </a:t>
            </a:r>
            <a:r>
              <a:rPr lang="en-US" sz="1200" b="0" dirty="0">
                <a:latin typeface="+mj-lt"/>
              </a:rPr>
              <a:t>---- </a:t>
            </a:r>
            <a:r>
              <a:rPr lang="en-US" sz="1200" dirty="0">
                <a:latin typeface="+mj-lt"/>
              </a:rPr>
              <a:t>   DB2V11.SDSN*    </a:t>
            </a:r>
            <a:r>
              <a:rPr lang="en-US" sz="1200" b="0" dirty="0">
                <a:latin typeface="+mj-lt"/>
              </a:rPr>
              <a:t>---- </a:t>
            </a:r>
            <a:r>
              <a:rPr lang="en-US" sz="1200" dirty="0">
                <a:latin typeface="+mj-lt"/>
              </a:rPr>
              <a:t>   RTPOT41.*</a:t>
            </a:r>
            <a:endParaRPr lang="en-US" sz="1000" dirty="0">
              <a:latin typeface="+mj-lt"/>
            </a:endParaRPr>
          </a:p>
        </p:txBody>
      </p:sp>
      <p:pic>
        <p:nvPicPr>
          <p:cNvPr id="29700" name="Picture 4">
            <a:extLst>
              <a:ext uri="{FF2B5EF4-FFF2-40B4-BE49-F238E27FC236}">
                <a16:creationId xmlns:a16="http://schemas.microsoft.com/office/drawing/2014/main" id="{72423A5D-D0BC-6DBE-7C4A-556E4DDDD0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86271" y="1930067"/>
            <a:ext cx="2934262" cy="832473"/>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701" name="Picture 5">
            <a:extLst>
              <a:ext uri="{FF2B5EF4-FFF2-40B4-BE49-F238E27FC236}">
                <a16:creationId xmlns:a16="http://schemas.microsoft.com/office/drawing/2014/main" id="{020ECF32-E358-A5DF-3DA7-4F3F579527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4767" y="4130631"/>
            <a:ext cx="3651342" cy="2670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702" name="Picture 6">
            <a:extLst>
              <a:ext uri="{FF2B5EF4-FFF2-40B4-BE49-F238E27FC236}">
                <a16:creationId xmlns:a16="http://schemas.microsoft.com/office/drawing/2014/main" id="{BA5F79DD-22D8-5937-24F6-6CA1744FFFA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70290" y="4165195"/>
            <a:ext cx="3643100" cy="2654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703" name="Line 7">
            <a:extLst>
              <a:ext uri="{FF2B5EF4-FFF2-40B4-BE49-F238E27FC236}">
                <a16:creationId xmlns:a16="http://schemas.microsoft.com/office/drawing/2014/main" id="{F267F798-5283-6D7D-AF8F-B583900B3A8A}"/>
              </a:ext>
            </a:extLst>
          </p:cNvPr>
          <p:cNvSpPr>
            <a:spLocks noChangeShapeType="1"/>
          </p:cNvSpPr>
          <p:nvPr/>
        </p:nvSpPr>
        <p:spPr bwMode="auto">
          <a:xfrm>
            <a:off x="11363333" y="2774613"/>
            <a:ext cx="0" cy="9023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22440" name="Text Box 8">
            <a:extLst>
              <a:ext uri="{FF2B5EF4-FFF2-40B4-BE49-F238E27FC236}">
                <a16:creationId xmlns:a16="http://schemas.microsoft.com/office/drawing/2014/main" id="{234C0211-370F-B44E-1070-C89059174D1D}"/>
              </a:ext>
            </a:extLst>
          </p:cNvPr>
          <p:cNvSpPr txBox="1">
            <a:spLocks noChangeArrowheads="1"/>
          </p:cNvSpPr>
          <p:nvPr/>
        </p:nvSpPr>
        <p:spPr bwMode="auto">
          <a:xfrm>
            <a:off x="8269495" y="5414340"/>
            <a:ext cx="1722345" cy="400110"/>
          </a:xfrm>
          <a:prstGeom prst="rect">
            <a:avLst/>
          </a:prstGeom>
          <a:solidFill>
            <a:schemeClr val="tx2">
              <a:lumMod val="50000"/>
              <a:lumOff val="50000"/>
            </a:schemeClr>
          </a:solidFill>
          <a:ln>
            <a:noFill/>
          </a:ln>
          <a:effectLst>
            <a:prstShdw prst="shdw18" dist="17961" dir="13500000">
              <a:srgbClr val="FFFFCC">
                <a:gamma/>
                <a:shade val="60000"/>
                <a:invGamma/>
              </a:srgbClr>
            </a:prstShdw>
          </a:effectLst>
        </p:spPr>
        <p:txBody>
          <a:bodyPr wrap="square">
            <a:spAutoFit/>
          </a:bodyPr>
          <a:lstStyle/>
          <a:p>
            <a:pPr eaLnBrk="1" hangingPunct="1">
              <a:defRPr/>
            </a:pPr>
            <a:r>
              <a:rPr lang="en-US" sz="1000">
                <a:solidFill>
                  <a:schemeClr val="bg1"/>
                </a:solidFill>
                <a:effectLst>
                  <a:outerShdw blurRad="38100" dist="38100" dir="2700000" algn="tl">
                    <a:srgbClr val="000000">
                      <a:alpha val="43137"/>
                    </a:srgbClr>
                  </a:outerShdw>
                </a:effectLst>
                <a:latin typeface="+mj-lt"/>
              </a:rPr>
              <a:t>Filter that will show all of user: RSPT126's datasets</a:t>
            </a:r>
          </a:p>
        </p:txBody>
      </p:sp>
      <p:sp>
        <p:nvSpPr>
          <p:cNvPr id="2322441" name="Text Box 9">
            <a:extLst>
              <a:ext uri="{FF2B5EF4-FFF2-40B4-BE49-F238E27FC236}">
                <a16:creationId xmlns:a16="http://schemas.microsoft.com/office/drawing/2014/main" id="{B7388CA9-61FB-552A-5A9A-3E475FEB600B}"/>
              </a:ext>
            </a:extLst>
          </p:cNvPr>
          <p:cNvSpPr txBox="1">
            <a:spLocks noChangeArrowheads="1"/>
          </p:cNvSpPr>
          <p:nvPr/>
        </p:nvSpPr>
        <p:spPr bwMode="auto">
          <a:xfrm>
            <a:off x="3358163" y="5414340"/>
            <a:ext cx="2509237" cy="430887"/>
          </a:xfrm>
          <a:prstGeom prst="rect">
            <a:avLst/>
          </a:prstGeom>
          <a:solidFill>
            <a:schemeClr val="tx2">
              <a:lumMod val="50000"/>
              <a:lumOff val="50000"/>
            </a:schemeClr>
          </a:solidFill>
          <a:ln>
            <a:noFill/>
          </a:ln>
          <a:effectLst>
            <a:prstShdw prst="shdw18" dist="17961" dir="13500000">
              <a:srgbClr val="FFFFCC">
                <a:gamma/>
                <a:shade val="60000"/>
                <a:invGamma/>
              </a:srgbClr>
            </a:prstShdw>
          </a:effectLst>
        </p:spPr>
        <p:txBody>
          <a:bodyPr wrap="square">
            <a:spAutoFit/>
          </a:bodyPr>
          <a:lstStyle/>
          <a:p>
            <a:pPr eaLnBrk="1" hangingPunct="1">
              <a:defRPr/>
            </a:pPr>
            <a:r>
              <a:rPr lang="en-US" sz="1000" dirty="0">
                <a:solidFill>
                  <a:schemeClr val="bg1"/>
                </a:solidFill>
                <a:effectLst>
                  <a:outerShdw blurRad="38100" dist="38100" dir="2700000" algn="tl">
                    <a:srgbClr val="000000">
                      <a:alpha val="43137"/>
                    </a:srgbClr>
                  </a:outerShdw>
                </a:effectLst>
                <a:latin typeface="+mj-lt"/>
              </a:rPr>
              <a:t>Filter that will show all of user: RSPT126's </a:t>
            </a:r>
            <a:r>
              <a:rPr lang="en-US" sz="1200" dirty="0">
                <a:solidFill>
                  <a:schemeClr val="bg1"/>
                </a:solidFill>
                <a:effectLst>
                  <a:outerShdw blurRad="38100" dist="38100" dir="2700000" algn="tl">
                    <a:srgbClr val="000000">
                      <a:alpha val="43137"/>
                    </a:srgbClr>
                  </a:outerShdw>
                </a:effectLst>
                <a:latin typeface="+mj-lt"/>
              </a:rPr>
              <a:t>COBOL</a:t>
            </a:r>
            <a:r>
              <a:rPr lang="en-US" sz="1000" dirty="0">
                <a:solidFill>
                  <a:schemeClr val="bg1"/>
                </a:solidFill>
                <a:effectLst>
                  <a:outerShdw blurRad="38100" dist="38100" dir="2700000" algn="tl">
                    <a:srgbClr val="000000">
                      <a:alpha val="43137"/>
                    </a:srgbClr>
                  </a:outerShdw>
                </a:effectLst>
                <a:latin typeface="+mj-lt"/>
              </a:rPr>
              <a:t> datasets</a:t>
            </a:r>
          </a:p>
        </p:txBody>
      </p:sp>
      <p:sp>
        <p:nvSpPr>
          <p:cNvPr id="2322442" name="Text Box 10">
            <a:extLst>
              <a:ext uri="{FF2B5EF4-FFF2-40B4-BE49-F238E27FC236}">
                <a16:creationId xmlns:a16="http://schemas.microsoft.com/office/drawing/2014/main" id="{B108AF35-B531-CFF9-DF6B-69FBB8F7D9A5}"/>
              </a:ext>
            </a:extLst>
          </p:cNvPr>
          <p:cNvSpPr txBox="1">
            <a:spLocks noChangeArrowheads="1"/>
          </p:cNvSpPr>
          <p:nvPr/>
        </p:nvSpPr>
        <p:spPr bwMode="auto">
          <a:xfrm>
            <a:off x="11449629" y="2819078"/>
            <a:ext cx="589971" cy="369332"/>
          </a:xfrm>
          <a:prstGeom prst="rect">
            <a:avLst/>
          </a:prstGeom>
          <a:noFill/>
          <a:ln>
            <a:noFill/>
          </a:ln>
          <a:effectLst/>
        </p:spPr>
        <p:txBody>
          <a:bodyPr wrap="square">
            <a:spAutoFit/>
          </a:bodyPr>
          <a:lstStyle/>
          <a:p>
            <a:pPr eaLnBrk="1" hangingPunct="1">
              <a:defRPr/>
            </a:pPr>
            <a:r>
              <a:rPr lang="en-US" sz="1800" dirty="0">
                <a:effectLst>
                  <a:outerShdw blurRad="38100" dist="38100" dir="2700000" algn="tl">
                    <a:srgbClr val="C0C0C0"/>
                  </a:outerShdw>
                </a:effectLst>
              </a:rPr>
              <a:t>1.</a:t>
            </a:r>
          </a:p>
        </p:txBody>
      </p:sp>
      <p:sp>
        <p:nvSpPr>
          <p:cNvPr id="2322443" name="Text Box 11">
            <a:extLst>
              <a:ext uri="{FF2B5EF4-FFF2-40B4-BE49-F238E27FC236}">
                <a16:creationId xmlns:a16="http://schemas.microsoft.com/office/drawing/2014/main" id="{418DFF6A-CD66-4832-396C-3348B378CC26}"/>
              </a:ext>
            </a:extLst>
          </p:cNvPr>
          <p:cNvSpPr txBox="1">
            <a:spLocks noChangeArrowheads="1"/>
          </p:cNvSpPr>
          <p:nvPr/>
        </p:nvSpPr>
        <p:spPr bwMode="auto">
          <a:xfrm>
            <a:off x="7259124" y="5096552"/>
            <a:ext cx="618554" cy="369332"/>
          </a:xfrm>
          <a:prstGeom prst="rect">
            <a:avLst/>
          </a:prstGeom>
          <a:noFill/>
          <a:ln>
            <a:noFill/>
          </a:ln>
          <a:effectLst/>
        </p:spPr>
        <p:txBody>
          <a:bodyPr wrap="square">
            <a:spAutoFit/>
          </a:bodyPr>
          <a:lstStyle/>
          <a:p>
            <a:pPr eaLnBrk="1" hangingPunct="1">
              <a:defRPr/>
            </a:pPr>
            <a:r>
              <a:rPr lang="en-US" sz="1800" dirty="0">
                <a:effectLst>
                  <a:outerShdw blurRad="38100" dist="38100" dir="2700000" algn="tl">
                    <a:srgbClr val="C0C0C0"/>
                  </a:outerShdw>
                </a:effectLst>
              </a:rPr>
              <a:t>2.</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82" name="Rectangle 2">
            <a:extLst>
              <a:ext uri="{FF2B5EF4-FFF2-40B4-BE49-F238E27FC236}">
                <a16:creationId xmlns:a16="http://schemas.microsoft.com/office/drawing/2014/main" id="{6E5986AE-A957-3062-2A5B-DF7D7292A3AC}"/>
              </a:ext>
            </a:extLst>
          </p:cNvPr>
          <p:cNvSpPr>
            <a:spLocks noChangeArrowheads="1"/>
          </p:cNvSpPr>
          <p:nvPr/>
        </p:nvSpPr>
        <p:spPr bwMode="auto">
          <a:xfrm>
            <a:off x="3299017" y="1948966"/>
            <a:ext cx="4039822" cy="2960067"/>
          </a:xfrm>
          <a:prstGeom prst="rect">
            <a:avLst/>
          </a:prstGeom>
          <a:noFill/>
          <a:ln>
            <a:noFill/>
          </a:ln>
          <a:effectLst/>
        </p:spPr>
        <p:txBody>
          <a:bodyPr rIns="144443"/>
          <a:lstStyle/>
          <a:p>
            <a:pPr marL="149225" indent="-149225" defTabSz="614363" eaLnBrk="1" hangingPunct="1">
              <a:lnSpc>
                <a:spcPct val="85000"/>
              </a:lnSpc>
              <a:spcBef>
                <a:spcPct val="30000"/>
              </a:spcBef>
              <a:buClr>
                <a:srgbClr val="000000"/>
              </a:buClr>
              <a:tabLst>
                <a:tab pos="5429250" algn="l"/>
              </a:tabLst>
              <a:defRPr/>
            </a:pPr>
            <a:r>
              <a:rPr lang="en-US" sz="1800" dirty="0">
                <a:latin typeface="+mj-lt"/>
              </a:rPr>
              <a:t>3. </a:t>
            </a:r>
            <a:r>
              <a:rPr lang="en-US" sz="1800" b="0" dirty="0">
                <a:latin typeface="+mj-lt"/>
              </a:rPr>
              <a:t>In the Filter name field, type a name for your filter and click: </a:t>
            </a:r>
            <a:r>
              <a:rPr lang="en-US" sz="1800" dirty="0">
                <a:effectLst>
                  <a:outerShdw blurRad="38100" dist="38100" dir="2700000" algn="tl">
                    <a:srgbClr val="C0C0C0"/>
                  </a:outerShdw>
                </a:effectLst>
                <a:latin typeface="+mj-lt"/>
              </a:rPr>
              <a:t>Next &gt; </a:t>
            </a:r>
          </a:p>
          <a:p>
            <a:pPr marL="149225" indent="-149225" defTabSz="614363" eaLnBrk="1" hangingPunct="1">
              <a:lnSpc>
                <a:spcPct val="85000"/>
              </a:lnSpc>
              <a:spcBef>
                <a:spcPct val="30000"/>
              </a:spcBef>
              <a:buClr>
                <a:srgbClr val="000000"/>
              </a:buClr>
              <a:tabLst>
                <a:tab pos="5429250" algn="l"/>
              </a:tabLst>
              <a:defRPr/>
            </a:pPr>
            <a:endParaRPr lang="en-US" sz="1800" dirty="0">
              <a:effectLst>
                <a:outerShdw blurRad="38100" dist="38100" dir="2700000" algn="tl">
                  <a:srgbClr val="C0C0C0"/>
                </a:outerShdw>
              </a:effectLst>
              <a:latin typeface="+mj-lt"/>
            </a:endParaRPr>
          </a:p>
          <a:p>
            <a:pPr marL="149225" indent="-149225" defTabSz="614363" eaLnBrk="1" hangingPunct="1">
              <a:lnSpc>
                <a:spcPct val="85000"/>
              </a:lnSpc>
              <a:spcBef>
                <a:spcPct val="30000"/>
              </a:spcBef>
              <a:buClr>
                <a:srgbClr val="000000"/>
              </a:buClr>
              <a:tabLst>
                <a:tab pos="5429250" algn="l"/>
              </a:tabLst>
              <a:defRPr/>
            </a:pPr>
            <a:r>
              <a:rPr lang="en-US" sz="1800" dirty="0">
                <a:latin typeface="+mj-lt"/>
              </a:rPr>
              <a:t>4. </a:t>
            </a:r>
            <a:r>
              <a:rPr lang="en-US" sz="1800" b="0" dirty="0">
                <a:latin typeface="+mj-lt"/>
              </a:rPr>
              <a:t>Read the Additional Information about Filters, and click: </a:t>
            </a:r>
            <a:r>
              <a:rPr lang="en-US" sz="1800" dirty="0">
                <a:effectLst>
                  <a:outerShdw blurRad="38100" dist="38100" dir="2700000" algn="tl">
                    <a:srgbClr val="C0C0C0"/>
                  </a:outerShdw>
                </a:effectLst>
                <a:latin typeface="+mj-lt"/>
              </a:rPr>
              <a:t>Finish</a:t>
            </a:r>
          </a:p>
          <a:p>
            <a:pPr marL="149225" indent="-149225" defTabSz="614363" eaLnBrk="1" hangingPunct="1">
              <a:lnSpc>
                <a:spcPct val="85000"/>
              </a:lnSpc>
              <a:spcBef>
                <a:spcPct val="30000"/>
              </a:spcBef>
              <a:buClr>
                <a:srgbClr val="000000"/>
              </a:buClr>
              <a:tabLst>
                <a:tab pos="5429250" algn="l"/>
              </a:tabLst>
              <a:defRPr/>
            </a:pPr>
            <a:endParaRPr lang="en-US" sz="1800" b="0" dirty="0">
              <a:latin typeface="+mj-lt"/>
            </a:endParaRPr>
          </a:p>
        </p:txBody>
      </p:sp>
      <p:pic>
        <p:nvPicPr>
          <p:cNvPr id="31747" name="Picture 3">
            <a:extLst>
              <a:ext uri="{FF2B5EF4-FFF2-40B4-BE49-F238E27FC236}">
                <a16:creationId xmlns:a16="http://schemas.microsoft.com/office/drawing/2014/main" id="{95A137DE-0CC0-C00E-E5D5-55A56351B3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0960" y="1295402"/>
            <a:ext cx="4456715" cy="3243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8" name="Picture 4">
            <a:extLst>
              <a:ext uri="{FF2B5EF4-FFF2-40B4-BE49-F238E27FC236}">
                <a16:creationId xmlns:a16="http://schemas.microsoft.com/office/drawing/2014/main" id="{EF41109E-F0C8-1AF1-31A9-E70E9F7C47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2575" y="3590734"/>
            <a:ext cx="4385341" cy="3195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9" name="Rectangle 5">
            <a:extLst>
              <a:ext uri="{FF2B5EF4-FFF2-40B4-BE49-F238E27FC236}">
                <a16:creationId xmlns:a16="http://schemas.microsoft.com/office/drawing/2014/main" id="{B4212B5C-6F6D-BB04-D751-287987D15C90}"/>
              </a:ext>
            </a:extLst>
          </p:cNvPr>
          <p:cNvSpPr>
            <a:spLocks noGrp="1" noChangeArrowheads="1"/>
          </p:cNvSpPr>
          <p:nvPr>
            <p:ph type="title"/>
          </p:nvPr>
        </p:nvSpPr>
        <p:spPr>
          <a:xfrm>
            <a:off x="393192" y="393192"/>
            <a:ext cx="10503408" cy="534987"/>
          </a:xfrm>
          <a:noFill/>
        </p:spPr>
        <p:txBody>
          <a:bodyPr/>
          <a:lstStyle/>
          <a:p>
            <a:pPr defTabSz="614363"/>
            <a:r>
              <a:rPr lang="en-US" altLang="en-US" sz="3600" dirty="0"/>
              <a:t>Steps - Create a Custom MVS Files Filter – </a:t>
            </a:r>
            <a:r>
              <a:rPr lang="en-US" altLang="en-US" sz="3600" b="1" dirty="0"/>
              <a:t>2 of 3</a:t>
            </a:r>
          </a:p>
        </p:txBody>
      </p:sp>
      <p:sp>
        <p:nvSpPr>
          <p:cNvPr id="2324486" name="Text Box 6">
            <a:extLst>
              <a:ext uri="{FF2B5EF4-FFF2-40B4-BE49-F238E27FC236}">
                <a16:creationId xmlns:a16="http://schemas.microsoft.com/office/drawing/2014/main" id="{0609A9DF-567D-3F0E-F731-2FF4644A2EA4}"/>
              </a:ext>
            </a:extLst>
          </p:cNvPr>
          <p:cNvSpPr txBox="1">
            <a:spLocks noChangeArrowheads="1"/>
          </p:cNvSpPr>
          <p:nvPr/>
        </p:nvSpPr>
        <p:spPr bwMode="auto">
          <a:xfrm>
            <a:off x="6992335" y="1378133"/>
            <a:ext cx="428625" cy="366713"/>
          </a:xfrm>
          <a:prstGeom prst="rect">
            <a:avLst/>
          </a:prstGeom>
          <a:noFill/>
          <a:ln>
            <a:noFill/>
          </a:ln>
          <a:effectLst/>
        </p:spPr>
        <p:txBody>
          <a:bodyPr wrap="none">
            <a:spAutoFit/>
          </a:bodyPr>
          <a:lstStyle/>
          <a:p>
            <a:pPr eaLnBrk="1" hangingPunct="1">
              <a:defRPr/>
            </a:pPr>
            <a:r>
              <a:rPr lang="en-US" sz="1800" dirty="0">
                <a:effectLst>
                  <a:outerShdw blurRad="38100" dist="38100" dir="2700000" algn="tl">
                    <a:srgbClr val="C0C0C0"/>
                  </a:outerShdw>
                </a:effectLst>
              </a:rPr>
              <a:t>3.</a:t>
            </a:r>
          </a:p>
        </p:txBody>
      </p:sp>
      <p:grpSp>
        <p:nvGrpSpPr>
          <p:cNvPr id="31751" name="Group 7">
            <a:extLst>
              <a:ext uri="{FF2B5EF4-FFF2-40B4-BE49-F238E27FC236}">
                <a16:creationId xmlns:a16="http://schemas.microsoft.com/office/drawing/2014/main" id="{81207DDA-0FEA-C5AC-8029-10DF014A8F4F}"/>
              </a:ext>
            </a:extLst>
          </p:cNvPr>
          <p:cNvGrpSpPr>
            <a:grpSpLocks/>
          </p:cNvGrpSpPr>
          <p:nvPr/>
        </p:nvGrpSpPr>
        <p:grpSpPr bwMode="auto">
          <a:xfrm>
            <a:off x="7991474" y="4496266"/>
            <a:ext cx="2143125" cy="1185589"/>
            <a:chOff x="3312" y="2854"/>
            <a:chExt cx="1350" cy="1274"/>
          </a:xfrm>
        </p:grpSpPr>
        <p:sp>
          <p:nvSpPr>
            <p:cNvPr id="31752" name="Line 8">
              <a:extLst>
                <a:ext uri="{FF2B5EF4-FFF2-40B4-BE49-F238E27FC236}">
                  <a16:creationId xmlns:a16="http://schemas.microsoft.com/office/drawing/2014/main" id="{2168977A-3BB5-6128-057D-85D907BC58FB}"/>
                </a:ext>
              </a:extLst>
            </p:cNvPr>
            <p:cNvSpPr>
              <a:spLocks noChangeShapeType="1"/>
            </p:cNvSpPr>
            <p:nvPr/>
          </p:nvSpPr>
          <p:spPr bwMode="auto">
            <a:xfrm>
              <a:off x="4662" y="2854"/>
              <a:ext cx="0" cy="1274"/>
            </a:xfrm>
            <a:prstGeom prst="line">
              <a:avLst/>
            </a:prstGeom>
            <a:noFill/>
            <a:ln w="1270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53" name="Line 9">
              <a:extLst>
                <a:ext uri="{FF2B5EF4-FFF2-40B4-BE49-F238E27FC236}">
                  <a16:creationId xmlns:a16="http://schemas.microsoft.com/office/drawing/2014/main" id="{C3F686F2-E2F7-B466-70DF-04DBD8A28196}"/>
                </a:ext>
              </a:extLst>
            </p:cNvPr>
            <p:cNvSpPr>
              <a:spLocks noChangeShapeType="1"/>
            </p:cNvSpPr>
            <p:nvPr/>
          </p:nvSpPr>
          <p:spPr bwMode="auto">
            <a:xfrm flipH="1">
              <a:off x="3312" y="4128"/>
              <a:ext cx="1350" cy="0"/>
            </a:xfrm>
            <a:prstGeom prst="line">
              <a:avLst/>
            </a:prstGeom>
            <a:noFill/>
            <a:ln w="12700" cap="rnd">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 name="Text Box 6">
            <a:extLst>
              <a:ext uri="{FF2B5EF4-FFF2-40B4-BE49-F238E27FC236}">
                <a16:creationId xmlns:a16="http://schemas.microsoft.com/office/drawing/2014/main" id="{E016A4E3-0BB8-6D25-6070-D8EC572DFAFF}"/>
              </a:ext>
            </a:extLst>
          </p:cNvPr>
          <p:cNvSpPr txBox="1">
            <a:spLocks noChangeArrowheads="1"/>
          </p:cNvSpPr>
          <p:nvPr/>
        </p:nvSpPr>
        <p:spPr bwMode="auto">
          <a:xfrm>
            <a:off x="6563710" y="6098095"/>
            <a:ext cx="431528" cy="369332"/>
          </a:xfrm>
          <a:prstGeom prst="rect">
            <a:avLst/>
          </a:prstGeom>
          <a:noFill/>
          <a:ln>
            <a:noFill/>
          </a:ln>
          <a:effectLst/>
        </p:spPr>
        <p:txBody>
          <a:bodyPr wrap="none">
            <a:spAutoFit/>
          </a:bodyPr>
          <a:lstStyle/>
          <a:p>
            <a:pPr eaLnBrk="1" hangingPunct="1">
              <a:defRPr/>
            </a:pPr>
            <a:r>
              <a:rPr lang="en-US" sz="1800" dirty="0">
                <a:effectLst>
                  <a:outerShdw blurRad="38100" dist="38100" dir="2700000" algn="tl">
                    <a:srgbClr val="C0C0C0"/>
                  </a:outerShdw>
                </a:effectLst>
              </a:rPr>
              <a:t>4.</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A1B139F2-A064-1529-16AF-E00754BDD62A}"/>
              </a:ext>
            </a:extLst>
          </p:cNvPr>
          <p:cNvSpPr>
            <a:spLocks noChangeArrowheads="1"/>
          </p:cNvSpPr>
          <p:nvPr/>
        </p:nvSpPr>
        <p:spPr bwMode="auto">
          <a:xfrm>
            <a:off x="1066800" y="2438400"/>
            <a:ext cx="8276303" cy="4864100"/>
          </a:xfrm>
          <a:prstGeom prst="rect">
            <a:avLst/>
          </a:prstGeom>
          <a:noFill/>
          <a:ln>
            <a:noFill/>
          </a:ln>
          <a:effectLst/>
          <a:extLst>
            <a:ext uri="{909E8E84-426E-40DD-AFC4-6F175D3DCCD1}">
              <a14:hiddenFill xmlns:a14="http://schemas.microsoft.com/office/drawing/2010/main">
                <a:blipFill dpi="0" rotWithShape="1">
                  <a:blip r:embed="rId3"/>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Ins="144443"/>
          <a:lstStyle>
            <a:lvl1pPr marL="149225" indent="-149225" defTabSz="614363">
              <a:lnSpc>
                <a:spcPct val="85000"/>
              </a:lnSpc>
              <a:spcBef>
                <a:spcPct val="30000"/>
              </a:spcBef>
              <a:buClr>
                <a:srgbClr val="000000"/>
              </a:buClr>
              <a:buFont typeface="Wingdings" pitchFamily="2" charset="2"/>
              <a:buChar char="§"/>
              <a:tabLst>
                <a:tab pos="5429250" algn="l"/>
              </a:tabLst>
              <a:defRPr sz="2000">
                <a:solidFill>
                  <a:schemeClr val="tx1"/>
                </a:solidFill>
                <a:latin typeface="Arial" panose="020B0604020202020204" pitchFamily="34" charset="0"/>
              </a:defRPr>
            </a:lvl1pPr>
            <a:lvl2pPr marL="742950" indent="-285750" defTabSz="614363">
              <a:lnSpc>
                <a:spcPct val="85000"/>
              </a:lnSpc>
              <a:spcBef>
                <a:spcPct val="30000"/>
              </a:spcBef>
              <a:buClr>
                <a:srgbClr val="006699"/>
              </a:buClr>
              <a:buFont typeface="Webdings" pitchFamily="2" charset="2"/>
              <a:buChar char="4"/>
              <a:tabLst>
                <a:tab pos="5429250" algn="l"/>
              </a:tabLst>
              <a:defRPr>
                <a:solidFill>
                  <a:srgbClr val="006699"/>
                </a:solidFill>
                <a:latin typeface="Arial" panose="020B0604020202020204" pitchFamily="34" charset="0"/>
              </a:defRPr>
            </a:lvl2pPr>
            <a:lvl3pPr marL="1143000" indent="-228600" defTabSz="614363">
              <a:spcBef>
                <a:spcPct val="20000"/>
              </a:spcBef>
              <a:buFont typeface="Wingdings" pitchFamily="2" charset="2"/>
              <a:buChar char="§"/>
              <a:tabLst>
                <a:tab pos="5429250" algn="l"/>
              </a:tabLst>
              <a:defRPr sz="1600">
                <a:solidFill>
                  <a:srgbClr val="666666"/>
                </a:solidFill>
                <a:latin typeface="Arial" panose="020B0604020202020204" pitchFamily="34" charset="0"/>
              </a:defRPr>
            </a:lvl3pPr>
            <a:lvl4pPr marL="1600200" indent="-228600" defTabSz="614363">
              <a:spcBef>
                <a:spcPct val="20000"/>
              </a:spcBef>
              <a:buChar char="–"/>
              <a:tabLst>
                <a:tab pos="5429250" algn="l"/>
              </a:tabLst>
              <a:defRPr sz="1400">
                <a:solidFill>
                  <a:schemeClr val="tx1"/>
                </a:solidFill>
                <a:latin typeface="Arial" panose="020B0604020202020204" pitchFamily="34" charset="0"/>
              </a:defRPr>
            </a:lvl4pPr>
            <a:lvl5pPr marL="2057400" indent="-228600" defTabSz="614363">
              <a:spcBef>
                <a:spcPct val="20000"/>
              </a:spcBef>
              <a:buChar char="–"/>
              <a:tabLst>
                <a:tab pos="5429250" algn="l"/>
              </a:tabLst>
              <a:defRPr sz="1200">
                <a:solidFill>
                  <a:schemeClr val="tx1"/>
                </a:solidFill>
                <a:latin typeface="Arial" panose="020B0604020202020204" pitchFamily="34" charset="0"/>
              </a:defRPr>
            </a:lvl5pPr>
            <a:lvl6pPr marL="25146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6pPr>
            <a:lvl7pPr marL="29718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7pPr>
            <a:lvl8pPr marL="34290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8pPr>
            <a:lvl9pPr marL="38862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9pPr>
          </a:lstStyle>
          <a:p>
            <a:pPr algn="r" eaLnBrk="1" hangingPunct="1">
              <a:buFont typeface="Wingdings" pitchFamily="2" charset="2"/>
              <a:buNone/>
            </a:pPr>
            <a:r>
              <a:rPr lang="en-US" altLang="en-US" sz="1800" dirty="0">
                <a:latin typeface="+mj-lt"/>
              </a:rPr>
              <a:t>5. </a:t>
            </a:r>
            <a:r>
              <a:rPr lang="en-US" altLang="en-US" sz="1600" b="0" dirty="0">
                <a:latin typeface="+mj-lt"/>
              </a:rPr>
              <a:t>Expand the filter </a:t>
            </a:r>
            <a:r>
              <a:rPr lang="en-US" altLang="en-US" sz="1600" b="0" dirty="0">
                <a:latin typeface="+mj-lt"/>
                <a:sym typeface="Wingdings" pitchFamily="2" charset="2"/>
              </a:rPr>
              <a:t></a:t>
            </a:r>
            <a:endParaRPr lang="en-US" altLang="en-US" sz="1600" b="0" dirty="0">
              <a:latin typeface="+mj-lt"/>
            </a:endParaRPr>
          </a:p>
          <a:p>
            <a:pPr algn="r" eaLnBrk="1" hangingPunct="1">
              <a:buFont typeface="Wingdings" pitchFamily="2" charset="2"/>
              <a:buNone/>
            </a:pPr>
            <a:endParaRPr lang="en-US" altLang="en-US" sz="1600" b="0" dirty="0">
              <a:latin typeface="+mj-lt"/>
              <a:sym typeface="Webdings" pitchFamily="2" charset="2"/>
            </a:endParaRPr>
          </a:p>
          <a:p>
            <a:pPr algn="r" eaLnBrk="1" hangingPunct="1">
              <a:buFont typeface="Wingdings" pitchFamily="2" charset="2"/>
              <a:buNone/>
            </a:pPr>
            <a:endParaRPr lang="en-US" altLang="en-US" sz="600" b="0" dirty="0">
              <a:latin typeface="+mj-lt"/>
              <a:sym typeface="Webdings" pitchFamily="2" charset="2"/>
            </a:endParaRPr>
          </a:p>
          <a:p>
            <a:pPr algn="r" eaLnBrk="1" hangingPunct="1">
              <a:buFont typeface="Wingdings" pitchFamily="2" charset="2"/>
              <a:buNone/>
            </a:pPr>
            <a:endParaRPr lang="en-US" altLang="en-US" sz="1600" b="0" dirty="0">
              <a:latin typeface="+mj-lt"/>
              <a:sym typeface="Webdings" pitchFamily="2" charset="2"/>
            </a:endParaRPr>
          </a:p>
          <a:p>
            <a:pPr eaLnBrk="1" hangingPunct="1">
              <a:buFont typeface="Wingdings" pitchFamily="2" charset="2"/>
              <a:buNone/>
            </a:pPr>
            <a:r>
              <a:rPr lang="en-US" altLang="en-US" sz="1600" b="0" dirty="0">
                <a:latin typeface="+mj-lt"/>
                <a:sym typeface="Webdings" pitchFamily="2" charset="2"/>
              </a:rPr>
              <a:t>Note: When you create new files that are viewed through a filter, you will need to Refresh(F5) in order to see newly added datasets.  This is true even for your TSO ID</a:t>
            </a:r>
          </a:p>
          <a:p>
            <a:pPr eaLnBrk="1" hangingPunct="1">
              <a:buFont typeface="Wingdings" pitchFamily="2" charset="2"/>
              <a:buNone/>
            </a:pPr>
            <a:endParaRPr lang="en-US" altLang="en-US" sz="1600" b="0" dirty="0">
              <a:latin typeface="+mj-lt"/>
              <a:sym typeface="Webdings" pitchFamily="2" charset="2"/>
            </a:endParaRPr>
          </a:p>
          <a:p>
            <a:pPr eaLnBrk="1" hangingPunct="1">
              <a:buFont typeface="Wingdings" pitchFamily="2" charset="2"/>
              <a:buNone/>
            </a:pPr>
            <a:r>
              <a:rPr lang="en-US" altLang="en-US" sz="1600" b="0" dirty="0">
                <a:latin typeface="+mj-lt"/>
                <a:sym typeface="Webdings" pitchFamily="2" charset="2"/>
              </a:rPr>
              <a:t>Refresh "My Data Sets" or the corresponding filter  (</a:t>
            </a:r>
            <a:r>
              <a:rPr lang="en-US" altLang="en-US" sz="1600" dirty="0">
                <a:latin typeface="+mj-lt"/>
                <a:sym typeface="Webdings" pitchFamily="2" charset="2"/>
              </a:rPr>
              <a:t>not</a:t>
            </a:r>
            <a:r>
              <a:rPr lang="en-US" altLang="en-US" sz="1600" b="0" dirty="0">
                <a:latin typeface="+mj-lt"/>
                <a:sym typeface="Webdings" pitchFamily="2" charset="2"/>
              </a:rPr>
              <a:t> your z/OS connection)</a:t>
            </a:r>
          </a:p>
          <a:p>
            <a:pPr algn="r" eaLnBrk="1" hangingPunct="1">
              <a:buFont typeface="Wingdings" pitchFamily="2" charset="2"/>
              <a:buNone/>
            </a:pPr>
            <a:endParaRPr lang="en-US" altLang="en-US" sz="1600" b="0" dirty="0">
              <a:latin typeface="+mj-lt"/>
            </a:endParaRPr>
          </a:p>
          <a:p>
            <a:pPr algn="r" eaLnBrk="1" hangingPunct="1"/>
            <a:endParaRPr lang="en-US" altLang="en-US" sz="1600" b="0" dirty="0">
              <a:latin typeface="+mj-lt"/>
            </a:endParaRPr>
          </a:p>
        </p:txBody>
      </p:sp>
      <p:sp>
        <p:nvSpPr>
          <p:cNvPr id="33795" name="Rectangle 3">
            <a:extLst>
              <a:ext uri="{FF2B5EF4-FFF2-40B4-BE49-F238E27FC236}">
                <a16:creationId xmlns:a16="http://schemas.microsoft.com/office/drawing/2014/main" id="{8944CC28-74A5-EBEA-AD67-9E0E39C7DE84}"/>
              </a:ext>
            </a:extLst>
          </p:cNvPr>
          <p:cNvSpPr>
            <a:spLocks noGrp="1" noChangeArrowheads="1"/>
          </p:cNvSpPr>
          <p:nvPr>
            <p:ph type="title"/>
          </p:nvPr>
        </p:nvSpPr>
        <p:spPr>
          <a:xfrm>
            <a:off x="393192" y="393192"/>
            <a:ext cx="10046208" cy="534987"/>
          </a:xfrm>
          <a:noFill/>
        </p:spPr>
        <p:txBody>
          <a:bodyPr/>
          <a:lstStyle/>
          <a:p>
            <a:pPr defTabSz="614363"/>
            <a:r>
              <a:rPr lang="en-US" altLang="en-US" sz="3600" dirty="0"/>
              <a:t>Steps - Create a Custom MVS Files Filter – </a:t>
            </a:r>
            <a:r>
              <a:rPr lang="en-US" altLang="en-US" sz="3600" b="1" dirty="0"/>
              <a:t>3 of 3</a:t>
            </a:r>
          </a:p>
        </p:txBody>
      </p:sp>
      <p:pic>
        <p:nvPicPr>
          <p:cNvPr id="33796" name="Picture 4">
            <a:extLst>
              <a:ext uri="{FF2B5EF4-FFF2-40B4-BE49-F238E27FC236}">
                <a16:creationId xmlns:a16="http://schemas.microsoft.com/office/drawing/2014/main" id="{29B0861B-586E-64EE-A114-0DF505B87F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72600" y="960026"/>
            <a:ext cx="2313090" cy="4581526"/>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7" name="Picture 5">
            <a:extLst>
              <a:ext uri="{FF2B5EF4-FFF2-40B4-BE49-F238E27FC236}">
                <a16:creationId xmlns:a16="http://schemas.microsoft.com/office/drawing/2014/main" id="{61CD11C3-A8C5-A72A-DE40-5C56DA0159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1381" y="4513412"/>
            <a:ext cx="3248025" cy="191452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4">
            <a:extLst>
              <a:ext uri="{FF2B5EF4-FFF2-40B4-BE49-F238E27FC236}">
                <a16:creationId xmlns:a16="http://schemas.microsoft.com/office/drawing/2014/main" id="{952A9EE4-5A98-02C8-08EA-AF0D89A0D0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43103" y="982149"/>
            <a:ext cx="2313090" cy="4581526"/>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5">
            <a:extLst>
              <a:ext uri="{FF2B5EF4-FFF2-40B4-BE49-F238E27FC236}">
                <a16:creationId xmlns:a16="http://schemas.microsoft.com/office/drawing/2014/main" id="{5B96B976-3260-2148-4D0D-581B695DB9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1884" y="4535535"/>
            <a:ext cx="3248025" cy="191452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7124C56B-511F-ECEC-6D0A-765683C598D8}"/>
              </a:ext>
            </a:extLst>
          </p:cNvPr>
          <p:cNvSpPr>
            <a:spLocks noGrp="1" noChangeArrowheads="1"/>
          </p:cNvSpPr>
          <p:nvPr>
            <p:ph type="title"/>
          </p:nvPr>
        </p:nvSpPr>
        <p:spPr>
          <a:xfrm>
            <a:off x="393192" y="393192"/>
            <a:ext cx="10274808" cy="534987"/>
          </a:xfrm>
        </p:spPr>
        <p:txBody>
          <a:bodyPr/>
          <a:lstStyle/>
          <a:p>
            <a:pPr defTabSz="614363"/>
            <a:r>
              <a:rPr lang="en-US" altLang="en-US" sz="3200" dirty="0"/>
              <a:t>Modify </a:t>
            </a:r>
            <a:r>
              <a:rPr lang="en-US" altLang="en-US" sz="2800" b="0" dirty="0"/>
              <a:t>(Add Filter Strings to)</a:t>
            </a:r>
            <a:r>
              <a:rPr lang="en-US" altLang="en-US" sz="2800" dirty="0"/>
              <a:t> </a:t>
            </a:r>
            <a:r>
              <a:rPr lang="en-US" altLang="en-US" sz="3200" dirty="0"/>
              <a:t>an MVS File Filter – </a:t>
            </a:r>
            <a:r>
              <a:rPr lang="en-US" altLang="en-US" sz="3200" b="1" dirty="0"/>
              <a:t>1 of 2</a:t>
            </a:r>
          </a:p>
        </p:txBody>
      </p:sp>
      <p:sp>
        <p:nvSpPr>
          <p:cNvPr id="2445315" name="Rectangle 3">
            <a:extLst>
              <a:ext uri="{FF2B5EF4-FFF2-40B4-BE49-F238E27FC236}">
                <a16:creationId xmlns:a16="http://schemas.microsoft.com/office/drawing/2014/main" id="{BF6C1D40-9679-E66B-F2D5-129CD34A7090}"/>
              </a:ext>
            </a:extLst>
          </p:cNvPr>
          <p:cNvSpPr>
            <a:spLocks noChangeArrowheads="1"/>
          </p:cNvSpPr>
          <p:nvPr/>
        </p:nvSpPr>
        <p:spPr bwMode="auto">
          <a:xfrm>
            <a:off x="800099" y="1248697"/>
            <a:ext cx="7734300" cy="5930900"/>
          </a:xfrm>
          <a:prstGeom prst="rect">
            <a:avLst/>
          </a:prstGeom>
          <a:noFill/>
          <a:ln>
            <a:noFill/>
          </a:ln>
          <a:effectLst/>
        </p:spPr>
        <p:txBody>
          <a:bodyPr rIns="144443"/>
          <a:lstStyle/>
          <a:p>
            <a:pPr marL="381000" indent="-381000" defTabSz="614363" eaLnBrk="1" hangingPunct="1">
              <a:lnSpc>
                <a:spcPct val="85000"/>
              </a:lnSpc>
              <a:spcBef>
                <a:spcPct val="30000"/>
              </a:spcBef>
              <a:buClr>
                <a:srgbClr val="000000"/>
              </a:buClr>
              <a:tabLst>
                <a:tab pos="5429250" algn="l"/>
              </a:tabLst>
              <a:defRPr/>
            </a:pPr>
            <a:r>
              <a:rPr lang="en-US" sz="2000" b="0" dirty="0">
                <a:latin typeface="+mn-lt"/>
              </a:rPr>
              <a:t>Filter Strings allow you to create </a:t>
            </a:r>
            <a:r>
              <a:rPr lang="en-US" sz="2000" dirty="0">
                <a:latin typeface="+mn-lt"/>
              </a:rPr>
              <a:t>subset</a:t>
            </a:r>
            <a:r>
              <a:rPr lang="en-US" sz="2000" b="0" dirty="0">
                <a:latin typeface="+mn-lt"/>
              </a:rPr>
              <a:t> or </a:t>
            </a:r>
            <a:r>
              <a:rPr lang="en-US" sz="2000" dirty="0">
                <a:latin typeface="+mn-lt"/>
              </a:rPr>
              <a:t>super-set</a:t>
            </a:r>
            <a:r>
              <a:rPr lang="en-US" sz="2000" b="0" dirty="0">
                <a:latin typeface="+mn-lt"/>
              </a:rPr>
              <a:t> organizers for your datasets by adding additional Filters Strings. </a:t>
            </a:r>
          </a:p>
          <a:p>
            <a:pPr marL="381000" indent="-381000" defTabSz="614363" eaLnBrk="1" hangingPunct="1">
              <a:lnSpc>
                <a:spcPct val="85000"/>
              </a:lnSpc>
              <a:spcBef>
                <a:spcPct val="30000"/>
              </a:spcBef>
              <a:buClr>
                <a:srgbClr val="000000"/>
              </a:buClr>
              <a:tabLst>
                <a:tab pos="5429250" algn="l"/>
              </a:tabLst>
              <a:defRPr/>
            </a:pPr>
            <a:r>
              <a:rPr lang="en-US" sz="2000" b="0" dirty="0">
                <a:latin typeface="+mn-lt"/>
              </a:rPr>
              <a:t>To do this – from  Remote Systems:</a:t>
            </a:r>
          </a:p>
          <a:p>
            <a:pPr marL="493713" lvl="1" indent="-342900" defTabSz="614363" eaLnBrk="1" hangingPunct="1">
              <a:lnSpc>
                <a:spcPct val="85000"/>
              </a:lnSpc>
              <a:spcBef>
                <a:spcPct val="30000"/>
              </a:spcBef>
              <a:buClr>
                <a:srgbClr val="006699"/>
              </a:buClr>
              <a:buFont typeface="Webdings" pitchFamily="18" charset="2"/>
              <a:buAutoNum type="arabicPeriod"/>
              <a:tabLst>
                <a:tab pos="5429250" algn="l"/>
              </a:tabLst>
              <a:defRPr/>
            </a:pPr>
            <a:r>
              <a:rPr lang="en-US" sz="1600" b="0" dirty="0">
                <a:latin typeface="+mn-lt"/>
              </a:rPr>
              <a:t>Select the MVS File Filter you wish to modify</a:t>
            </a:r>
          </a:p>
          <a:p>
            <a:pPr marL="493713" lvl="1" indent="-342900" defTabSz="614363" eaLnBrk="1" hangingPunct="1">
              <a:lnSpc>
                <a:spcPct val="85000"/>
              </a:lnSpc>
              <a:spcBef>
                <a:spcPct val="30000"/>
              </a:spcBef>
              <a:buClr>
                <a:srgbClr val="006699"/>
              </a:buClr>
              <a:buFont typeface="Webdings" pitchFamily="18" charset="2"/>
              <a:buAutoNum type="arabicPeriod"/>
              <a:tabLst>
                <a:tab pos="5429250" algn="l"/>
              </a:tabLst>
              <a:defRPr/>
            </a:pPr>
            <a:r>
              <a:rPr lang="en-US" sz="1600" b="0" dirty="0">
                <a:latin typeface="+mn-lt"/>
              </a:rPr>
              <a:t>Right-click and select </a:t>
            </a:r>
            <a:r>
              <a:rPr lang="en-US" sz="1600" dirty="0">
                <a:effectLst>
                  <a:outerShdw blurRad="38100" dist="38100" dir="2700000" algn="tl">
                    <a:srgbClr val="C0C0C0"/>
                  </a:outerShdw>
                </a:effectLst>
                <a:latin typeface="+mn-lt"/>
              </a:rPr>
              <a:t>Properties</a:t>
            </a:r>
          </a:p>
          <a:p>
            <a:pPr marL="493713" lvl="1" indent="-342900" defTabSz="614363" eaLnBrk="1" hangingPunct="1">
              <a:lnSpc>
                <a:spcPct val="85000"/>
              </a:lnSpc>
              <a:spcBef>
                <a:spcPct val="30000"/>
              </a:spcBef>
              <a:buClr>
                <a:srgbClr val="006699"/>
              </a:buClr>
              <a:buFont typeface="Webdings" pitchFamily="18" charset="2"/>
              <a:buAutoNum type="arabicPeriod"/>
              <a:tabLst>
                <a:tab pos="5429250" algn="l"/>
              </a:tabLst>
              <a:defRPr/>
            </a:pPr>
            <a:r>
              <a:rPr lang="en-US" sz="1600" b="0" dirty="0">
                <a:latin typeface="+mn-lt"/>
              </a:rPr>
              <a:t>From the </a:t>
            </a:r>
            <a:r>
              <a:rPr lang="en-US" sz="1600" dirty="0">
                <a:latin typeface="+mn-lt"/>
              </a:rPr>
              <a:t>Properties for</a:t>
            </a:r>
            <a:r>
              <a:rPr lang="en-US" sz="1600" b="0" dirty="0">
                <a:latin typeface="+mn-lt"/>
              </a:rPr>
              <a:t> … dialog:</a:t>
            </a:r>
          </a:p>
          <a:p>
            <a:pPr marL="614363" lvl="2" indent="-304800" defTabSz="614363" eaLnBrk="1" hangingPunct="1">
              <a:spcBef>
                <a:spcPct val="20000"/>
              </a:spcBef>
              <a:buFont typeface="Wingdings" pitchFamily="2" charset="2"/>
              <a:buChar char="§"/>
              <a:tabLst>
                <a:tab pos="5429250" algn="l"/>
              </a:tabLst>
              <a:defRPr/>
            </a:pPr>
            <a:r>
              <a:rPr lang="en-US" sz="1400" b="0" dirty="0">
                <a:latin typeface="+mn-lt"/>
              </a:rPr>
              <a:t>Select </a:t>
            </a:r>
            <a:r>
              <a:rPr lang="en-US" sz="1400" dirty="0">
                <a:effectLst>
                  <a:outerShdw blurRad="38100" dist="38100" dir="2700000" algn="tl">
                    <a:srgbClr val="C0C0C0"/>
                  </a:outerShdw>
                </a:effectLst>
                <a:latin typeface="+mn-lt"/>
              </a:rPr>
              <a:t>Filter Strings</a:t>
            </a:r>
          </a:p>
          <a:p>
            <a:pPr marL="614363" lvl="2" indent="-304800" defTabSz="614363" eaLnBrk="1" hangingPunct="1">
              <a:spcBef>
                <a:spcPct val="20000"/>
              </a:spcBef>
              <a:buFont typeface="Wingdings" pitchFamily="2" charset="2"/>
              <a:buChar char="§"/>
              <a:tabLst>
                <a:tab pos="5429250" algn="l"/>
              </a:tabLst>
              <a:defRPr/>
            </a:pPr>
            <a:r>
              <a:rPr lang="en-US" sz="1400" b="0" dirty="0">
                <a:latin typeface="+mn-lt"/>
              </a:rPr>
              <a:t>Click: </a:t>
            </a:r>
            <a:r>
              <a:rPr lang="en-US" sz="1400" dirty="0">
                <a:effectLst>
                  <a:outerShdw blurRad="38100" dist="38100" dir="2700000" algn="tl">
                    <a:srgbClr val="C0C0C0"/>
                  </a:outerShdw>
                </a:effectLst>
                <a:latin typeface="+mn-lt"/>
              </a:rPr>
              <a:t>New filter string</a:t>
            </a:r>
            <a:r>
              <a:rPr lang="en-US" sz="1400" b="0" dirty="0">
                <a:latin typeface="+mn-lt"/>
              </a:rPr>
              <a:t> and type in additional filter string wildcard text:</a:t>
            </a:r>
          </a:p>
          <a:p>
            <a:pPr marL="842963" lvl="4" indent="-228600" defTabSz="614363" eaLnBrk="1" hangingPunct="1">
              <a:spcBef>
                <a:spcPct val="20000"/>
              </a:spcBef>
              <a:buFontTx/>
              <a:buChar char="–"/>
              <a:tabLst>
                <a:tab pos="5429250" algn="l"/>
              </a:tabLst>
              <a:defRPr/>
            </a:pPr>
            <a:r>
              <a:rPr lang="en-US" sz="1100" b="0" dirty="0">
                <a:latin typeface="+mn-lt"/>
              </a:rPr>
              <a:t>Adhere to the Filter String coding rules described on the previous slide</a:t>
            </a:r>
          </a:p>
          <a:p>
            <a:pPr marL="614363" lvl="2" indent="-304800" defTabSz="614363" eaLnBrk="1" hangingPunct="1">
              <a:spcBef>
                <a:spcPct val="20000"/>
              </a:spcBef>
              <a:buFont typeface="Wingdings" pitchFamily="2" charset="2"/>
              <a:buChar char="§"/>
              <a:tabLst>
                <a:tab pos="5429250" algn="l"/>
              </a:tabLst>
              <a:defRPr/>
            </a:pPr>
            <a:r>
              <a:rPr lang="en-US" sz="1400" b="0" dirty="0">
                <a:latin typeface="+mn-lt"/>
              </a:rPr>
              <a:t>Click</a:t>
            </a:r>
            <a:r>
              <a:rPr lang="en-US" sz="1400" dirty="0">
                <a:effectLst>
                  <a:outerShdw blurRad="38100" dist="38100" dir="2700000" algn="tl">
                    <a:srgbClr val="C0C0C0"/>
                  </a:outerShdw>
                </a:effectLst>
                <a:latin typeface="+mn-lt"/>
              </a:rPr>
              <a:t> Create</a:t>
            </a:r>
          </a:p>
        </p:txBody>
      </p:sp>
      <p:pic>
        <p:nvPicPr>
          <p:cNvPr id="35844" name="Picture 4">
            <a:extLst>
              <a:ext uri="{FF2B5EF4-FFF2-40B4-BE49-F238E27FC236}">
                <a16:creationId xmlns:a16="http://schemas.microsoft.com/office/drawing/2014/main" id="{58A93374-6723-673D-F1EB-F9590CC06B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4400" y="1219200"/>
            <a:ext cx="3057525" cy="34290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845" name="Picture 5">
            <a:extLst>
              <a:ext uri="{FF2B5EF4-FFF2-40B4-BE49-F238E27FC236}">
                <a16:creationId xmlns:a16="http://schemas.microsoft.com/office/drawing/2014/main" id="{72680966-2AC4-E853-BE69-F98691E5CD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9236" y="4038600"/>
            <a:ext cx="6296025" cy="25050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5846" name="Group 6">
            <a:extLst>
              <a:ext uri="{FF2B5EF4-FFF2-40B4-BE49-F238E27FC236}">
                <a16:creationId xmlns:a16="http://schemas.microsoft.com/office/drawing/2014/main" id="{620293FE-8020-E2E0-BD7F-28B400A98A23}"/>
              </a:ext>
            </a:extLst>
          </p:cNvPr>
          <p:cNvGrpSpPr>
            <a:grpSpLocks/>
          </p:cNvGrpSpPr>
          <p:nvPr/>
        </p:nvGrpSpPr>
        <p:grpSpPr bwMode="auto">
          <a:xfrm>
            <a:off x="7848600" y="4648311"/>
            <a:ext cx="1981200" cy="1142891"/>
            <a:chOff x="3312" y="3179"/>
            <a:chExt cx="2080" cy="949"/>
          </a:xfrm>
        </p:grpSpPr>
        <p:sp>
          <p:nvSpPr>
            <p:cNvPr id="35848" name="Line 7">
              <a:extLst>
                <a:ext uri="{FF2B5EF4-FFF2-40B4-BE49-F238E27FC236}">
                  <a16:creationId xmlns:a16="http://schemas.microsoft.com/office/drawing/2014/main" id="{6B9B425D-1CA4-B664-3725-75E82C0F4D20}"/>
                </a:ext>
              </a:extLst>
            </p:cNvPr>
            <p:cNvSpPr>
              <a:spLocks noChangeShapeType="1"/>
            </p:cNvSpPr>
            <p:nvPr/>
          </p:nvSpPr>
          <p:spPr bwMode="auto">
            <a:xfrm>
              <a:off x="5392" y="3179"/>
              <a:ext cx="0" cy="949"/>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5849" name="Line 8">
              <a:extLst>
                <a:ext uri="{FF2B5EF4-FFF2-40B4-BE49-F238E27FC236}">
                  <a16:creationId xmlns:a16="http://schemas.microsoft.com/office/drawing/2014/main" id="{FA8F871C-C939-4040-D007-931DE592B9E8}"/>
                </a:ext>
              </a:extLst>
            </p:cNvPr>
            <p:cNvSpPr>
              <a:spLocks noChangeShapeType="1"/>
            </p:cNvSpPr>
            <p:nvPr/>
          </p:nvSpPr>
          <p:spPr bwMode="auto">
            <a:xfrm flipH="1">
              <a:off x="3312" y="4128"/>
              <a:ext cx="2080" cy="0"/>
            </a:xfrm>
            <a:prstGeom prst="line">
              <a:avLst/>
            </a:prstGeom>
            <a:noFill/>
            <a:ln w="9525" cap="rnd">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445321" name="Rectangle 9">
            <a:extLst>
              <a:ext uri="{FF2B5EF4-FFF2-40B4-BE49-F238E27FC236}">
                <a16:creationId xmlns:a16="http://schemas.microsoft.com/office/drawing/2014/main" id="{7448E6EC-09D5-8F1B-738C-24EC29472357}"/>
              </a:ext>
            </a:extLst>
          </p:cNvPr>
          <p:cNvSpPr>
            <a:spLocks noChangeArrowheads="1"/>
          </p:cNvSpPr>
          <p:nvPr/>
        </p:nvSpPr>
        <p:spPr bwMode="auto">
          <a:xfrm>
            <a:off x="1828800" y="4953000"/>
            <a:ext cx="685800" cy="152400"/>
          </a:xfrm>
          <a:prstGeom prst="rect">
            <a:avLst/>
          </a:prstGeom>
          <a:gradFill rotWithShape="1">
            <a:gsLst>
              <a:gs pos="0">
                <a:schemeClr val="accent1">
                  <a:alpha val="17000"/>
                </a:schemeClr>
              </a:gs>
              <a:gs pos="100000">
                <a:schemeClr val="accent1">
                  <a:gamma/>
                  <a:tint val="82353"/>
                  <a:invGamma/>
                  <a:alpha val="17000"/>
                </a:schemeClr>
              </a:gs>
            </a:gsLst>
            <a:lin ang="5400000" scaled="1"/>
          </a:gradFill>
          <a:ln>
            <a:noFill/>
          </a:ln>
          <a:effectLst/>
        </p:spPr>
        <p:txBody>
          <a:bodyPr wrap="none" anchor="ctr"/>
          <a:lstStyle/>
          <a:p>
            <a:pPr algn="ctr" eaLnBrk="1" hangingPunct="1">
              <a:defRPr/>
            </a:pP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B9C58A41-CB12-BD9A-A51C-942BA4451760}"/>
              </a:ext>
            </a:extLst>
          </p:cNvPr>
          <p:cNvSpPr>
            <a:spLocks noChangeArrowheads="1"/>
          </p:cNvSpPr>
          <p:nvPr/>
        </p:nvSpPr>
        <p:spPr bwMode="auto">
          <a:xfrm>
            <a:off x="7100213" y="3970492"/>
            <a:ext cx="2362200" cy="1282700"/>
          </a:xfrm>
          <a:prstGeom prst="rect">
            <a:avLst/>
          </a:prstGeom>
          <a:noFill/>
          <a:ln>
            <a:noFill/>
          </a:ln>
          <a:effectLst/>
          <a:extLst>
            <a:ext uri="{909E8E84-426E-40DD-AFC4-6F175D3DCCD1}">
              <a14:hiddenFill xmlns:a14="http://schemas.microsoft.com/office/drawing/2010/main">
                <a:blipFill dpi="0" rotWithShape="1">
                  <a:blip r:embed="rId3"/>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Ins="144443"/>
          <a:lstStyle>
            <a:lvl1pPr marL="149225" indent="-149225" defTabSz="614363">
              <a:lnSpc>
                <a:spcPct val="85000"/>
              </a:lnSpc>
              <a:spcBef>
                <a:spcPct val="30000"/>
              </a:spcBef>
              <a:buClr>
                <a:srgbClr val="000000"/>
              </a:buClr>
              <a:buFont typeface="Wingdings" pitchFamily="2" charset="2"/>
              <a:buChar char="§"/>
              <a:tabLst>
                <a:tab pos="5429250" algn="l"/>
              </a:tabLst>
              <a:defRPr sz="2000">
                <a:solidFill>
                  <a:schemeClr val="tx1"/>
                </a:solidFill>
                <a:latin typeface="Arial" panose="020B0604020202020204" pitchFamily="34" charset="0"/>
              </a:defRPr>
            </a:lvl1pPr>
            <a:lvl2pPr marL="742950" indent="-285750" defTabSz="614363">
              <a:lnSpc>
                <a:spcPct val="85000"/>
              </a:lnSpc>
              <a:spcBef>
                <a:spcPct val="30000"/>
              </a:spcBef>
              <a:buClr>
                <a:srgbClr val="006699"/>
              </a:buClr>
              <a:buFont typeface="Webdings" pitchFamily="2" charset="2"/>
              <a:buChar char="4"/>
              <a:tabLst>
                <a:tab pos="5429250" algn="l"/>
              </a:tabLst>
              <a:defRPr>
                <a:solidFill>
                  <a:srgbClr val="006699"/>
                </a:solidFill>
                <a:latin typeface="Arial" panose="020B0604020202020204" pitchFamily="34" charset="0"/>
              </a:defRPr>
            </a:lvl2pPr>
            <a:lvl3pPr marL="1143000" indent="-228600" defTabSz="614363">
              <a:spcBef>
                <a:spcPct val="20000"/>
              </a:spcBef>
              <a:buFont typeface="Wingdings" pitchFamily="2" charset="2"/>
              <a:buChar char="§"/>
              <a:tabLst>
                <a:tab pos="5429250" algn="l"/>
              </a:tabLst>
              <a:defRPr sz="1600">
                <a:solidFill>
                  <a:srgbClr val="666666"/>
                </a:solidFill>
                <a:latin typeface="Arial" panose="020B0604020202020204" pitchFamily="34" charset="0"/>
              </a:defRPr>
            </a:lvl3pPr>
            <a:lvl4pPr marL="1600200" indent="-228600" defTabSz="614363">
              <a:spcBef>
                <a:spcPct val="20000"/>
              </a:spcBef>
              <a:buChar char="–"/>
              <a:tabLst>
                <a:tab pos="5429250" algn="l"/>
              </a:tabLst>
              <a:defRPr sz="1400">
                <a:solidFill>
                  <a:schemeClr val="tx1"/>
                </a:solidFill>
                <a:latin typeface="Arial" panose="020B0604020202020204" pitchFamily="34" charset="0"/>
              </a:defRPr>
            </a:lvl4pPr>
            <a:lvl5pPr marL="2057400" indent="-228600" defTabSz="614363">
              <a:spcBef>
                <a:spcPct val="20000"/>
              </a:spcBef>
              <a:buChar char="–"/>
              <a:tabLst>
                <a:tab pos="5429250" algn="l"/>
              </a:tabLst>
              <a:defRPr sz="1200">
                <a:solidFill>
                  <a:schemeClr val="tx1"/>
                </a:solidFill>
                <a:latin typeface="Arial" panose="020B0604020202020204" pitchFamily="34" charset="0"/>
              </a:defRPr>
            </a:lvl5pPr>
            <a:lvl6pPr marL="25146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6pPr>
            <a:lvl7pPr marL="29718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7pPr>
            <a:lvl8pPr marL="34290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8pPr>
            <a:lvl9pPr marL="38862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9pPr>
          </a:lstStyle>
          <a:p>
            <a:pPr eaLnBrk="1" hangingPunct="1">
              <a:buFont typeface="Wingdings" pitchFamily="2" charset="2"/>
              <a:buNone/>
            </a:pPr>
            <a:r>
              <a:rPr lang="en-US" altLang="en-US" sz="1800" b="0" dirty="0">
                <a:latin typeface="+mj-lt"/>
              </a:rPr>
              <a:t>MVS Files Custom Filtered datasets for both RSPT126 and RSPT130</a:t>
            </a:r>
            <a:endParaRPr lang="en-US" altLang="en-US" dirty="0">
              <a:latin typeface="+mj-lt"/>
            </a:endParaRPr>
          </a:p>
        </p:txBody>
      </p:sp>
      <p:pic>
        <p:nvPicPr>
          <p:cNvPr id="37891" name="Picture 3">
            <a:extLst>
              <a:ext uri="{FF2B5EF4-FFF2-40B4-BE49-F238E27FC236}">
                <a16:creationId xmlns:a16="http://schemas.microsoft.com/office/drawing/2014/main" id="{CDCC9B5E-ED7E-41AB-6DEB-35C349B46A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0200" y="1066800"/>
            <a:ext cx="2223413" cy="4410076"/>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892" name="Rectangle 4">
            <a:extLst>
              <a:ext uri="{FF2B5EF4-FFF2-40B4-BE49-F238E27FC236}">
                <a16:creationId xmlns:a16="http://schemas.microsoft.com/office/drawing/2014/main" id="{26AE175A-7757-7E62-5366-E48DAFB91DD4}"/>
              </a:ext>
            </a:extLst>
          </p:cNvPr>
          <p:cNvSpPr>
            <a:spLocks noGrp="1" noChangeArrowheads="1"/>
          </p:cNvSpPr>
          <p:nvPr>
            <p:ph type="title"/>
          </p:nvPr>
        </p:nvSpPr>
        <p:spPr>
          <a:xfrm>
            <a:off x="393192" y="393192"/>
            <a:ext cx="10427208" cy="534987"/>
          </a:xfrm>
          <a:noFill/>
        </p:spPr>
        <p:txBody>
          <a:bodyPr/>
          <a:lstStyle/>
          <a:p>
            <a:pPr defTabSz="614363"/>
            <a:r>
              <a:rPr lang="en-US" altLang="en-US" sz="3200" dirty="0"/>
              <a:t>Modify </a:t>
            </a:r>
            <a:r>
              <a:rPr lang="en-US" altLang="en-US" sz="2800" b="0" dirty="0"/>
              <a:t>(</a:t>
            </a:r>
            <a:r>
              <a:rPr lang="en-US" altLang="en-US" sz="2800" dirty="0"/>
              <a:t>Add</a:t>
            </a:r>
            <a:r>
              <a:rPr lang="en-US" altLang="en-US" sz="2800" b="0" dirty="0"/>
              <a:t> Filter Strings to)</a:t>
            </a:r>
            <a:r>
              <a:rPr lang="en-US" altLang="en-US" sz="2800" dirty="0"/>
              <a:t> </a:t>
            </a:r>
            <a:r>
              <a:rPr lang="en-US" altLang="en-US" sz="3200" dirty="0"/>
              <a:t>an MVS File Filter – </a:t>
            </a:r>
            <a:r>
              <a:rPr lang="en-US" altLang="en-US" sz="3200" b="1" dirty="0"/>
              <a:t>2 of 2</a:t>
            </a:r>
          </a:p>
        </p:txBody>
      </p:sp>
      <p:sp>
        <p:nvSpPr>
          <p:cNvPr id="37893" name="AutoShape 5">
            <a:extLst>
              <a:ext uri="{FF2B5EF4-FFF2-40B4-BE49-F238E27FC236}">
                <a16:creationId xmlns:a16="http://schemas.microsoft.com/office/drawing/2014/main" id="{7239AA47-1B10-CF7D-50EC-94FF8FA9A75F}"/>
              </a:ext>
            </a:extLst>
          </p:cNvPr>
          <p:cNvSpPr>
            <a:spLocks/>
          </p:cNvSpPr>
          <p:nvPr/>
        </p:nvSpPr>
        <p:spPr bwMode="auto">
          <a:xfrm>
            <a:off x="9544050" y="4486276"/>
            <a:ext cx="304800" cy="762000"/>
          </a:xfrm>
          <a:prstGeom prst="leftBrace">
            <a:avLst>
              <a:gd name="adj1" fmla="val 20833"/>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mj-lt"/>
            </a:endParaRPr>
          </a:p>
        </p:txBody>
      </p:sp>
      <p:sp>
        <p:nvSpPr>
          <p:cNvPr id="2330630" name="Text Box 6">
            <a:extLst>
              <a:ext uri="{FF2B5EF4-FFF2-40B4-BE49-F238E27FC236}">
                <a16:creationId xmlns:a16="http://schemas.microsoft.com/office/drawing/2014/main" id="{0B373C22-FC50-6C86-CE25-9622C199D012}"/>
              </a:ext>
            </a:extLst>
          </p:cNvPr>
          <p:cNvSpPr txBox="1">
            <a:spLocks noChangeArrowheads="1"/>
          </p:cNvSpPr>
          <p:nvPr/>
        </p:nvSpPr>
        <p:spPr bwMode="auto">
          <a:xfrm>
            <a:off x="9239250" y="5476877"/>
            <a:ext cx="2286000" cy="1169551"/>
          </a:xfrm>
          <a:prstGeom prst="rect">
            <a:avLst/>
          </a:prstGeom>
          <a:solidFill>
            <a:schemeClr val="tx1">
              <a:lumMod val="50000"/>
              <a:lumOff val="50000"/>
            </a:schemeClr>
          </a:solidFill>
          <a:ln>
            <a:noFill/>
          </a:ln>
          <a:effectLst>
            <a:prstShdw prst="shdw18" dist="17961" dir="13500000">
              <a:schemeClr val="bg2">
                <a:gamma/>
                <a:shade val="60000"/>
                <a:invGamma/>
              </a:schemeClr>
            </a:prstShdw>
          </a:effectLst>
        </p:spPr>
        <p:txBody>
          <a:bodyPr>
            <a:spAutoFit/>
          </a:bodyPr>
          <a:lstStyle/>
          <a:p>
            <a:pPr eaLnBrk="1" hangingPunct="1">
              <a:defRPr/>
            </a:pPr>
            <a:r>
              <a:rPr lang="en-US" sz="1400" dirty="0">
                <a:solidFill>
                  <a:schemeClr val="bg1"/>
                </a:solidFill>
                <a:effectLst>
                  <a:outerShdw blurRad="38100" dist="38100" dir="2700000" algn="tl">
                    <a:srgbClr val="000000"/>
                  </a:outerShdw>
                </a:effectLst>
                <a:latin typeface="Arial" charset="0"/>
              </a:rPr>
              <a:t>Note: The files you see in your Remote Systems View will be different than those shown in this screen capture</a:t>
            </a:r>
          </a:p>
        </p:txBody>
      </p:sp>
      <p:sp>
        <p:nvSpPr>
          <p:cNvPr id="37895" name="Rectangle 7">
            <a:extLst>
              <a:ext uri="{FF2B5EF4-FFF2-40B4-BE49-F238E27FC236}">
                <a16:creationId xmlns:a16="http://schemas.microsoft.com/office/drawing/2014/main" id="{67DD048D-DFC0-5FCA-4B6C-A6E50BAAB102}"/>
              </a:ext>
            </a:extLst>
          </p:cNvPr>
          <p:cNvSpPr>
            <a:spLocks noChangeArrowheads="1"/>
          </p:cNvSpPr>
          <p:nvPr/>
        </p:nvSpPr>
        <p:spPr bwMode="auto">
          <a:xfrm>
            <a:off x="1414461" y="1066800"/>
            <a:ext cx="3567113" cy="2971800"/>
          </a:xfrm>
          <a:prstGeom prst="rect">
            <a:avLst/>
          </a:prstGeom>
          <a:noFill/>
          <a:ln>
            <a:noFill/>
          </a:ln>
          <a:effectLst/>
          <a:extLst>
            <a:ext uri="{909E8E84-426E-40DD-AFC4-6F175D3DCCD1}">
              <a14:hiddenFill xmlns:a14="http://schemas.microsoft.com/office/drawing/2010/main">
                <a:blipFill dpi="0" rotWithShape="1">
                  <a:blip r:embed="rId3"/>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Ins="144443"/>
          <a:lstStyle>
            <a:lvl1pPr marL="149225" indent="-149225" defTabSz="614363">
              <a:lnSpc>
                <a:spcPct val="85000"/>
              </a:lnSpc>
              <a:spcBef>
                <a:spcPct val="30000"/>
              </a:spcBef>
              <a:buClr>
                <a:srgbClr val="000000"/>
              </a:buClr>
              <a:buFont typeface="Wingdings" pitchFamily="2" charset="2"/>
              <a:buChar char="§"/>
              <a:tabLst>
                <a:tab pos="5429250" algn="l"/>
              </a:tabLst>
              <a:defRPr sz="2000">
                <a:solidFill>
                  <a:schemeClr val="tx1"/>
                </a:solidFill>
                <a:latin typeface="Arial" panose="020B0604020202020204" pitchFamily="34" charset="0"/>
              </a:defRPr>
            </a:lvl1pPr>
            <a:lvl2pPr marL="742950" indent="-285750" defTabSz="614363">
              <a:lnSpc>
                <a:spcPct val="85000"/>
              </a:lnSpc>
              <a:spcBef>
                <a:spcPct val="30000"/>
              </a:spcBef>
              <a:buClr>
                <a:srgbClr val="006699"/>
              </a:buClr>
              <a:buFont typeface="Webdings" pitchFamily="2" charset="2"/>
              <a:buChar char="4"/>
              <a:tabLst>
                <a:tab pos="5429250" algn="l"/>
              </a:tabLst>
              <a:defRPr>
                <a:solidFill>
                  <a:srgbClr val="006699"/>
                </a:solidFill>
                <a:latin typeface="Arial" panose="020B0604020202020204" pitchFamily="34" charset="0"/>
              </a:defRPr>
            </a:lvl2pPr>
            <a:lvl3pPr marL="1143000" indent="-228600" defTabSz="614363">
              <a:spcBef>
                <a:spcPct val="20000"/>
              </a:spcBef>
              <a:buFont typeface="Wingdings" pitchFamily="2" charset="2"/>
              <a:buChar char="§"/>
              <a:tabLst>
                <a:tab pos="5429250" algn="l"/>
              </a:tabLst>
              <a:defRPr sz="1600">
                <a:solidFill>
                  <a:srgbClr val="666666"/>
                </a:solidFill>
                <a:latin typeface="Arial" panose="020B0604020202020204" pitchFamily="34" charset="0"/>
              </a:defRPr>
            </a:lvl3pPr>
            <a:lvl4pPr marL="1600200" indent="-228600" defTabSz="614363">
              <a:spcBef>
                <a:spcPct val="20000"/>
              </a:spcBef>
              <a:buChar char="–"/>
              <a:tabLst>
                <a:tab pos="5429250" algn="l"/>
              </a:tabLst>
              <a:defRPr sz="1400">
                <a:solidFill>
                  <a:schemeClr val="tx1"/>
                </a:solidFill>
                <a:latin typeface="Arial" panose="020B0604020202020204" pitchFamily="34" charset="0"/>
              </a:defRPr>
            </a:lvl4pPr>
            <a:lvl5pPr marL="2057400" indent="-228600" defTabSz="614363">
              <a:spcBef>
                <a:spcPct val="20000"/>
              </a:spcBef>
              <a:buChar char="–"/>
              <a:tabLst>
                <a:tab pos="5429250" algn="l"/>
              </a:tabLst>
              <a:defRPr sz="1200">
                <a:solidFill>
                  <a:schemeClr val="tx1"/>
                </a:solidFill>
                <a:latin typeface="Arial" panose="020B0604020202020204" pitchFamily="34" charset="0"/>
              </a:defRPr>
            </a:lvl5pPr>
            <a:lvl6pPr marL="25146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6pPr>
            <a:lvl7pPr marL="29718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7pPr>
            <a:lvl8pPr marL="34290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8pPr>
            <a:lvl9pPr marL="38862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9pPr>
          </a:lstStyle>
          <a:p>
            <a:pPr eaLnBrk="1" hangingPunct="1">
              <a:buFont typeface="Wingdings" pitchFamily="2" charset="2"/>
              <a:buNone/>
            </a:pPr>
            <a:r>
              <a:rPr lang="en-US" altLang="en-US" sz="1800" b="0" dirty="0">
                <a:latin typeface="+mj-lt"/>
                <a:sym typeface="Webdings" pitchFamily="2" charset="2"/>
              </a:rPr>
              <a:t></a:t>
            </a:r>
            <a:r>
              <a:rPr lang="en-US" altLang="en-US" sz="1400" b="0" dirty="0">
                <a:latin typeface="+mj-lt"/>
                <a:sym typeface="Webdings" pitchFamily="2" charset="2"/>
              </a:rPr>
              <a:t> </a:t>
            </a:r>
            <a:r>
              <a:rPr lang="en-US" altLang="en-US" sz="1400" b="0" dirty="0">
                <a:latin typeface="+mj-lt"/>
              </a:rPr>
              <a:t>Filters can include files based on any combination of dataset qualifiers – and                                   can provide you with very specific DSN lists.</a:t>
            </a:r>
          </a:p>
          <a:p>
            <a:pPr eaLnBrk="1" hangingPunct="1">
              <a:buFont typeface="Wingdings" pitchFamily="2" charset="2"/>
              <a:buNone/>
            </a:pPr>
            <a:endParaRPr lang="en-US" altLang="en-US" sz="1400" b="0" dirty="0">
              <a:latin typeface="+mj-lt"/>
            </a:endParaRPr>
          </a:p>
          <a:p>
            <a:pPr eaLnBrk="1" hangingPunct="1">
              <a:buFont typeface="Wingdings" pitchFamily="2" charset="2"/>
              <a:buNone/>
            </a:pPr>
            <a:endParaRPr lang="en-US" altLang="en-US" sz="1400" b="0" dirty="0">
              <a:latin typeface="+mj-lt"/>
            </a:endParaRPr>
          </a:p>
          <a:p>
            <a:pPr eaLnBrk="1" hangingPunct="1">
              <a:buFont typeface="Wingdings" pitchFamily="2" charset="2"/>
              <a:buNone/>
            </a:pPr>
            <a:endParaRPr lang="en-US" altLang="en-US" sz="1400" b="0" dirty="0">
              <a:latin typeface="+mj-lt"/>
            </a:endParaRPr>
          </a:p>
          <a:p>
            <a:pPr eaLnBrk="1" hangingPunct="1">
              <a:buFont typeface="Wingdings" pitchFamily="2" charset="2"/>
              <a:buNone/>
            </a:pPr>
            <a:endParaRPr lang="en-US" altLang="en-US" sz="1400" b="0" dirty="0">
              <a:latin typeface="+mj-lt"/>
            </a:endParaRPr>
          </a:p>
          <a:p>
            <a:pPr eaLnBrk="1" hangingPunct="1">
              <a:buFont typeface="Wingdings" pitchFamily="2" charset="2"/>
              <a:buNone/>
            </a:pPr>
            <a:endParaRPr lang="en-US" altLang="en-US" sz="1400" b="0" dirty="0">
              <a:latin typeface="+mj-lt"/>
            </a:endParaRPr>
          </a:p>
          <a:p>
            <a:pPr eaLnBrk="1" hangingPunct="1">
              <a:buFont typeface="Wingdings" pitchFamily="2" charset="2"/>
              <a:buNone/>
            </a:pPr>
            <a:r>
              <a:rPr lang="en-US" altLang="en-US" sz="1400" b="0" dirty="0">
                <a:latin typeface="+mj-lt"/>
              </a:rPr>
              <a:t>You can remove a filter string using the Context Menu</a:t>
            </a:r>
          </a:p>
          <a:p>
            <a:pPr eaLnBrk="1" hangingPunct="1">
              <a:buFont typeface="Wingdings" pitchFamily="2" charset="2"/>
              <a:buNone/>
            </a:pPr>
            <a:endParaRPr lang="en-US" altLang="en-US" sz="700" b="0" dirty="0">
              <a:latin typeface="+mj-lt"/>
            </a:endParaRPr>
          </a:p>
          <a:p>
            <a:pPr eaLnBrk="1" hangingPunct="1">
              <a:buFont typeface="Wingdings" pitchFamily="2" charset="2"/>
              <a:buNone/>
            </a:pPr>
            <a:r>
              <a:rPr lang="en-US" altLang="en-US" sz="1400" b="0" dirty="0">
                <a:latin typeface="+mj-lt"/>
              </a:rPr>
              <a:t>But note that if there is only one Filter String you can change it, but you can’t delete it</a:t>
            </a:r>
          </a:p>
          <a:p>
            <a:pPr eaLnBrk="1" hangingPunct="1">
              <a:buFont typeface="Wingdings" pitchFamily="2" charset="2"/>
              <a:buNone/>
            </a:pPr>
            <a:endParaRPr lang="en-US" altLang="en-US" sz="1400" b="0" dirty="0">
              <a:latin typeface="+mj-lt"/>
            </a:endParaRPr>
          </a:p>
          <a:p>
            <a:pPr eaLnBrk="1" hangingPunct="1">
              <a:buFont typeface="Wingdings" pitchFamily="2" charset="2"/>
              <a:buNone/>
            </a:pPr>
            <a:endParaRPr lang="en-US" altLang="en-US" sz="1400" b="0" dirty="0">
              <a:latin typeface="+mj-lt"/>
            </a:endParaRPr>
          </a:p>
          <a:p>
            <a:pPr eaLnBrk="1" hangingPunct="1">
              <a:buFont typeface="Wingdings" pitchFamily="2" charset="2"/>
              <a:buNone/>
            </a:pPr>
            <a:endParaRPr lang="en-US" altLang="en-US" sz="700" b="0" dirty="0">
              <a:latin typeface="+mj-lt"/>
            </a:endParaRPr>
          </a:p>
          <a:p>
            <a:pPr eaLnBrk="1" hangingPunct="1">
              <a:buFont typeface="Wingdings" pitchFamily="2" charset="2"/>
              <a:buNone/>
            </a:pPr>
            <a:r>
              <a:rPr lang="en-US" altLang="en-US" sz="1400" b="0" dirty="0">
                <a:latin typeface="+mj-lt"/>
              </a:rPr>
              <a:t>If you delete an MVS File Filter the datasets referenced by the Filter are </a:t>
            </a:r>
            <a:r>
              <a:rPr lang="en-US" altLang="en-US" sz="1400" u="sng" dirty="0">
                <a:latin typeface="+mj-lt"/>
              </a:rPr>
              <a:t>NOT</a:t>
            </a:r>
            <a:r>
              <a:rPr lang="en-US" altLang="en-US" sz="1400" b="0" dirty="0">
                <a:latin typeface="+mj-lt"/>
              </a:rPr>
              <a:t> deleted</a:t>
            </a:r>
          </a:p>
        </p:txBody>
      </p:sp>
      <p:pic>
        <p:nvPicPr>
          <p:cNvPr id="37896" name="Picture 8">
            <a:extLst>
              <a:ext uri="{FF2B5EF4-FFF2-40B4-BE49-F238E27FC236}">
                <a16:creationId xmlns:a16="http://schemas.microsoft.com/office/drawing/2014/main" id="{EF9CABE8-D8CC-732C-A580-3344D08A27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57043" y="1066800"/>
            <a:ext cx="1537252"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897" name="Picture 9">
            <a:extLst>
              <a:ext uri="{FF2B5EF4-FFF2-40B4-BE49-F238E27FC236}">
                <a16:creationId xmlns:a16="http://schemas.microsoft.com/office/drawing/2014/main" id="{E2C4ACED-EDC5-644F-7862-3A8DFC46AC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70245" y="3124200"/>
            <a:ext cx="192405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2674" name="Rectangle 2">
            <a:extLst>
              <a:ext uri="{FF2B5EF4-FFF2-40B4-BE49-F238E27FC236}">
                <a16:creationId xmlns:a16="http://schemas.microsoft.com/office/drawing/2014/main" id="{51225F84-53EE-BD9D-EF82-664C01A8ED3C}"/>
              </a:ext>
            </a:extLst>
          </p:cNvPr>
          <p:cNvSpPr>
            <a:spLocks noChangeArrowheads="1"/>
          </p:cNvSpPr>
          <p:nvPr/>
        </p:nvSpPr>
        <p:spPr bwMode="auto">
          <a:xfrm>
            <a:off x="304800" y="1270000"/>
            <a:ext cx="7391810" cy="3530600"/>
          </a:xfrm>
          <a:prstGeom prst="rect">
            <a:avLst/>
          </a:prstGeom>
          <a:noFill/>
          <a:ln>
            <a:noFill/>
          </a:ln>
          <a:effectLst/>
        </p:spPr>
        <p:txBody>
          <a:bodyPr rIns="144443"/>
          <a:lstStyle/>
          <a:p>
            <a:pPr marL="149225" indent="-149225" defTabSz="614363" eaLnBrk="1" hangingPunct="1">
              <a:lnSpc>
                <a:spcPct val="85000"/>
              </a:lnSpc>
              <a:spcBef>
                <a:spcPct val="30000"/>
              </a:spcBef>
              <a:buClr>
                <a:srgbClr val="000000"/>
              </a:buClr>
              <a:buFont typeface="Wingdings" pitchFamily="2" charset="2"/>
              <a:buChar char="§"/>
              <a:tabLst>
                <a:tab pos="5429250" algn="l"/>
              </a:tabLst>
              <a:defRPr/>
            </a:pPr>
            <a:r>
              <a:rPr lang="en-US" sz="2000" b="0" dirty="0">
                <a:latin typeface="+mj-lt"/>
              </a:rPr>
              <a:t>Along with providing convenient access to datasets </a:t>
            </a:r>
            <a:r>
              <a:rPr lang="en-US" sz="2000" i="1" dirty="0">
                <a:effectLst>
                  <a:outerShdw blurRad="38100" dist="38100" dir="2700000" algn="tl">
                    <a:srgbClr val="C0C0C0"/>
                  </a:outerShdw>
                </a:effectLst>
                <a:latin typeface="+mj-lt"/>
              </a:rPr>
              <a:t>not</a:t>
            </a:r>
            <a:r>
              <a:rPr lang="en-US" sz="2000" b="0" dirty="0">
                <a:latin typeface="+mj-lt"/>
              </a:rPr>
              <a:t> owned by you, File Filters can help manage the </a:t>
            </a:r>
            <a:r>
              <a:rPr lang="en-US" sz="1600" b="0" dirty="0">
                <a:latin typeface="+mj-lt"/>
              </a:rPr>
              <a:t>(typically)</a:t>
            </a:r>
            <a:r>
              <a:rPr lang="en-US" sz="2000" b="0" dirty="0">
                <a:latin typeface="+mj-lt"/>
              </a:rPr>
              <a:t> large number of datasets defined with your TSO ID as the high-level qualifier.</a:t>
            </a:r>
          </a:p>
          <a:p>
            <a:pPr marL="149225" indent="-149225" defTabSz="614363" eaLnBrk="1" hangingPunct="1">
              <a:lnSpc>
                <a:spcPct val="85000"/>
              </a:lnSpc>
              <a:spcBef>
                <a:spcPct val="30000"/>
              </a:spcBef>
              <a:buClr>
                <a:srgbClr val="000000"/>
              </a:buClr>
              <a:buFont typeface="Wingdings" pitchFamily="2" charset="2"/>
              <a:buChar char="§"/>
              <a:tabLst>
                <a:tab pos="5429250" algn="l"/>
              </a:tabLst>
              <a:defRPr/>
            </a:pPr>
            <a:endParaRPr lang="en-US" sz="1200" b="0" dirty="0">
              <a:latin typeface="+mj-lt"/>
            </a:endParaRPr>
          </a:p>
          <a:p>
            <a:pPr marL="149225" indent="-149225" defTabSz="614363" eaLnBrk="1" hangingPunct="1">
              <a:lnSpc>
                <a:spcPct val="85000"/>
              </a:lnSpc>
              <a:spcBef>
                <a:spcPct val="30000"/>
              </a:spcBef>
              <a:buClr>
                <a:srgbClr val="000000"/>
              </a:buClr>
              <a:buFont typeface="Wingdings" pitchFamily="2" charset="2"/>
              <a:buChar char="§"/>
              <a:tabLst>
                <a:tab pos="5429250" algn="l"/>
              </a:tabLst>
              <a:defRPr/>
            </a:pPr>
            <a:r>
              <a:rPr lang="en-US" sz="2000" b="0" dirty="0">
                <a:latin typeface="+mj-lt"/>
              </a:rPr>
              <a:t>If you do have </a:t>
            </a:r>
            <a:r>
              <a:rPr lang="en-US" sz="1600" b="0" dirty="0">
                <a:latin typeface="+mj-lt"/>
              </a:rPr>
              <a:t>(go ahead… admit it)</a:t>
            </a:r>
            <a:r>
              <a:rPr lang="en-US" sz="2000" b="0" dirty="0">
                <a:latin typeface="+mj-lt"/>
              </a:rPr>
              <a:t> </a:t>
            </a:r>
            <a:r>
              <a:rPr lang="en-US" sz="2000" b="0" dirty="0">
                <a:latin typeface="+mj-lt"/>
                <a:sym typeface="Wingdings" pitchFamily="2" charset="2"/>
              </a:rPr>
              <a:t>100, 200, 300+ libraries and as many flat-files that you've been hoarding over the past decade or so, the "My Data Sets" filter becomes an inconveniently long list of DSNs to scroll</a:t>
            </a:r>
          </a:p>
          <a:p>
            <a:pPr defTabSz="614363" eaLnBrk="1" hangingPunct="1">
              <a:lnSpc>
                <a:spcPct val="85000"/>
              </a:lnSpc>
              <a:spcBef>
                <a:spcPct val="30000"/>
              </a:spcBef>
              <a:buClr>
                <a:srgbClr val="000000"/>
              </a:buClr>
              <a:tabLst>
                <a:tab pos="5429250" algn="l"/>
              </a:tabLst>
              <a:defRPr/>
            </a:pPr>
            <a:endParaRPr lang="en-US" sz="1600" b="0" dirty="0">
              <a:latin typeface="+mj-lt"/>
              <a:sym typeface="Wingdings" pitchFamily="2" charset="2"/>
            </a:endParaRPr>
          </a:p>
          <a:p>
            <a:pPr marL="149225" indent="-149225" defTabSz="614363" eaLnBrk="1" hangingPunct="1">
              <a:lnSpc>
                <a:spcPct val="85000"/>
              </a:lnSpc>
              <a:spcBef>
                <a:spcPct val="30000"/>
              </a:spcBef>
              <a:buClr>
                <a:srgbClr val="000000"/>
              </a:buClr>
              <a:buFont typeface="Wingdings" pitchFamily="2" charset="2"/>
              <a:buChar char="§"/>
              <a:tabLst>
                <a:tab pos="5429250" algn="l"/>
              </a:tabLst>
              <a:defRPr/>
            </a:pPr>
            <a:r>
              <a:rPr lang="en-US" sz="2000" b="0" dirty="0">
                <a:latin typeface="+mj-lt"/>
                <a:sym typeface="Wingdings" pitchFamily="2" charset="2"/>
              </a:rPr>
              <a:t>Defining MVS File Filters with Filter Strings that effectively classify your datasets into manageable subsets can make for more efficient product use</a:t>
            </a:r>
            <a:endParaRPr lang="en-US" sz="2000" b="0" dirty="0">
              <a:latin typeface="+mj-lt"/>
            </a:endParaRPr>
          </a:p>
        </p:txBody>
      </p:sp>
      <p:sp>
        <p:nvSpPr>
          <p:cNvPr id="39939" name="Rectangle 3">
            <a:extLst>
              <a:ext uri="{FF2B5EF4-FFF2-40B4-BE49-F238E27FC236}">
                <a16:creationId xmlns:a16="http://schemas.microsoft.com/office/drawing/2014/main" id="{09AC479A-D961-DF38-52FA-F251807DFC5D}"/>
              </a:ext>
            </a:extLst>
          </p:cNvPr>
          <p:cNvSpPr>
            <a:spLocks noGrp="1" noChangeArrowheads="1"/>
          </p:cNvSpPr>
          <p:nvPr>
            <p:ph type="title"/>
          </p:nvPr>
        </p:nvSpPr>
        <p:spPr>
          <a:xfrm>
            <a:off x="393192" y="393192"/>
            <a:ext cx="9741408" cy="534987"/>
          </a:xfrm>
          <a:noFill/>
        </p:spPr>
        <p:txBody>
          <a:bodyPr/>
          <a:lstStyle/>
          <a:p>
            <a:pPr defTabSz="614363"/>
            <a:r>
              <a:rPr lang="en-US" altLang="en-US" sz="3600" dirty="0"/>
              <a:t>MVS File Filters as Organizers for </a:t>
            </a:r>
            <a:r>
              <a:rPr lang="en-US" altLang="en-US" sz="3600" u="sng" dirty="0"/>
              <a:t>Your</a:t>
            </a:r>
            <a:r>
              <a:rPr lang="en-US" altLang="en-US" sz="3600" dirty="0"/>
              <a:t> Datasets</a:t>
            </a:r>
          </a:p>
        </p:txBody>
      </p:sp>
      <p:sp>
        <p:nvSpPr>
          <p:cNvPr id="2332676" name="Text Box 4">
            <a:extLst>
              <a:ext uri="{FF2B5EF4-FFF2-40B4-BE49-F238E27FC236}">
                <a16:creationId xmlns:a16="http://schemas.microsoft.com/office/drawing/2014/main" id="{7F870FD2-FF92-461B-F932-794F586A2485}"/>
              </a:ext>
            </a:extLst>
          </p:cNvPr>
          <p:cNvSpPr txBox="1">
            <a:spLocks noChangeArrowheads="1"/>
          </p:cNvSpPr>
          <p:nvPr/>
        </p:nvSpPr>
        <p:spPr bwMode="auto">
          <a:xfrm>
            <a:off x="685800" y="5943600"/>
            <a:ext cx="7162800" cy="707886"/>
          </a:xfrm>
          <a:prstGeom prst="rect">
            <a:avLst/>
          </a:prstGeom>
          <a:solidFill>
            <a:schemeClr val="tx1">
              <a:lumMod val="50000"/>
              <a:lumOff val="50000"/>
            </a:schemeClr>
          </a:solidFill>
          <a:ln>
            <a:noFill/>
          </a:ln>
          <a:effectLst>
            <a:prstShdw prst="shdw18" dist="17961" dir="13500000">
              <a:schemeClr val="bg2">
                <a:gamma/>
                <a:shade val="60000"/>
                <a:invGamma/>
              </a:schemeClr>
            </a:prstShdw>
          </a:effectLst>
        </p:spPr>
        <p:txBody>
          <a:bodyPr wrap="square">
            <a:spAutoFit/>
          </a:bodyPr>
          <a:lstStyle/>
          <a:p>
            <a:pPr algn="ctr" eaLnBrk="1" hangingPunct="1">
              <a:defRPr/>
            </a:pPr>
            <a:r>
              <a:rPr lang="en-US" sz="2400" dirty="0">
                <a:solidFill>
                  <a:schemeClr val="bg1"/>
                </a:solidFill>
                <a:effectLst>
                  <a:outerShdw blurRad="38100" dist="38100" dir="2700000" algn="tl">
                    <a:srgbClr val="000000"/>
                  </a:outerShdw>
                </a:effectLst>
                <a:latin typeface="Arial" charset="0"/>
              </a:rPr>
              <a:t>Note:</a:t>
            </a:r>
            <a:r>
              <a:rPr lang="en-US" sz="1600" dirty="0">
                <a:solidFill>
                  <a:schemeClr val="bg1"/>
                </a:solidFill>
                <a:effectLst>
                  <a:outerShdw blurRad="38100" dist="38100" dir="2700000" algn="tl">
                    <a:srgbClr val="000000"/>
                  </a:outerShdw>
                </a:effectLst>
                <a:latin typeface="Arial" charset="0"/>
              </a:rPr>
              <a:t> In an upcoming module of this course, you will see another powerful IDz facility for organizing files: MVS Subprojects</a:t>
            </a:r>
          </a:p>
        </p:txBody>
      </p:sp>
      <p:pic>
        <p:nvPicPr>
          <p:cNvPr id="39941" name="Picture 5">
            <a:extLst>
              <a:ext uri="{FF2B5EF4-FFF2-40B4-BE49-F238E27FC236}">
                <a16:creationId xmlns:a16="http://schemas.microsoft.com/office/drawing/2014/main" id="{18C41509-B489-B249-D254-C9652E9C6B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4707" y="1143000"/>
            <a:ext cx="2423293" cy="5715001"/>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42" name="AutoShape 6">
            <a:extLst>
              <a:ext uri="{FF2B5EF4-FFF2-40B4-BE49-F238E27FC236}">
                <a16:creationId xmlns:a16="http://schemas.microsoft.com/office/drawing/2014/main" id="{172A2A6B-897E-92FA-1BF5-9B96E657E219}"/>
              </a:ext>
            </a:extLst>
          </p:cNvPr>
          <p:cNvSpPr>
            <a:spLocks/>
          </p:cNvSpPr>
          <p:nvPr/>
        </p:nvSpPr>
        <p:spPr bwMode="auto">
          <a:xfrm>
            <a:off x="8458817" y="2362200"/>
            <a:ext cx="304800" cy="1192213"/>
          </a:xfrm>
          <a:prstGeom prst="leftBrace">
            <a:avLst>
              <a:gd name="adj1" fmla="val 41667"/>
              <a:gd name="adj2" fmla="val 50000"/>
            </a:avLst>
          </a:prstGeom>
          <a:noFill/>
          <a:ln w="19050">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39943" name="AutoShape 7">
            <a:extLst>
              <a:ext uri="{FF2B5EF4-FFF2-40B4-BE49-F238E27FC236}">
                <a16:creationId xmlns:a16="http://schemas.microsoft.com/office/drawing/2014/main" id="{3694BB65-3F1A-C98B-3530-7336F683FE50}"/>
              </a:ext>
            </a:extLst>
          </p:cNvPr>
          <p:cNvSpPr>
            <a:spLocks/>
          </p:cNvSpPr>
          <p:nvPr/>
        </p:nvSpPr>
        <p:spPr bwMode="auto">
          <a:xfrm>
            <a:off x="8397107" y="3689032"/>
            <a:ext cx="214110" cy="2514270"/>
          </a:xfrm>
          <a:prstGeom prst="leftBrace">
            <a:avLst>
              <a:gd name="adj1" fmla="val 79167"/>
              <a:gd name="adj2" fmla="val 50000"/>
            </a:avLst>
          </a:prstGeom>
          <a:noFill/>
          <a:ln w="19050">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580AD168-273F-2FED-6E37-DC0980B603D6}"/>
              </a:ext>
            </a:extLst>
          </p:cNvPr>
          <p:cNvSpPr>
            <a:spLocks noChangeArrowheads="1"/>
          </p:cNvSpPr>
          <p:nvPr/>
        </p:nvSpPr>
        <p:spPr bwMode="auto">
          <a:xfrm>
            <a:off x="685800" y="1181100"/>
            <a:ext cx="6705600" cy="4495800"/>
          </a:xfrm>
          <a:prstGeom prst="rect">
            <a:avLst/>
          </a:prstGeom>
          <a:noFill/>
          <a:ln>
            <a:noFill/>
          </a:ln>
          <a:effectLst/>
        </p:spPr>
        <p:txBody>
          <a:bodyPr rIns="144443"/>
          <a:lstStyle>
            <a:lvl1pPr marL="149225" indent="-149225" defTabSz="614363">
              <a:lnSpc>
                <a:spcPct val="85000"/>
              </a:lnSpc>
              <a:spcBef>
                <a:spcPct val="30000"/>
              </a:spcBef>
              <a:buClr>
                <a:srgbClr val="000000"/>
              </a:buClr>
              <a:buFont typeface="Wingdings" panose="05000000000000000000" pitchFamily="2" charset="2"/>
              <a:buChar char="§"/>
              <a:tabLst>
                <a:tab pos="5429250" algn="l"/>
              </a:tabLst>
              <a:defRPr sz="2000">
                <a:solidFill>
                  <a:schemeClr val="tx1"/>
                </a:solidFill>
                <a:latin typeface="Arial" panose="020B0604020202020204" pitchFamily="34" charset="0"/>
              </a:defRPr>
            </a:lvl1pPr>
            <a:lvl2pPr marL="307975" indent="-157163" defTabSz="614363">
              <a:lnSpc>
                <a:spcPct val="85000"/>
              </a:lnSpc>
              <a:spcBef>
                <a:spcPct val="30000"/>
              </a:spcBef>
              <a:buClr>
                <a:srgbClr val="006699"/>
              </a:buClr>
              <a:buFont typeface="Webdings" panose="05030102010509060703" pitchFamily="18" charset="2"/>
              <a:buChar char="4"/>
              <a:tabLst>
                <a:tab pos="5429250" algn="l"/>
              </a:tabLst>
              <a:defRPr>
                <a:solidFill>
                  <a:srgbClr val="006699"/>
                </a:solidFill>
                <a:latin typeface="Arial" panose="020B0604020202020204" pitchFamily="34" charset="0"/>
              </a:defRPr>
            </a:lvl2pPr>
            <a:lvl3pPr marL="463550" indent="-153988" defTabSz="614363">
              <a:spcBef>
                <a:spcPct val="20000"/>
              </a:spcBef>
              <a:buFont typeface="Wingdings" panose="05000000000000000000" pitchFamily="2" charset="2"/>
              <a:buChar char="§"/>
              <a:tabLst>
                <a:tab pos="5429250" algn="l"/>
              </a:tabLst>
              <a:defRPr sz="1600">
                <a:solidFill>
                  <a:srgbClr val="666666"/>
                </a:solidFill>
                <a:latin typeface="Arial" panose="020B0604020202020204" pitchFamily="34" charset="0"/>
              </a:defRPr>
            </a:lvl3pPr>
            <a:lvl4pPr marL="1600200" indent="-228600" defTabSz="614363">
              <a:spcBef>
                <a:spcPct val="20000"/>
              </a:spcBef>
              <a:buChar char="–"/>
              <a:tabLst>
                <a:tab pos="5429250" algn="l"/>
              </a:tabLst>
              <a:defRPr sz="1400">
                <a:solidFill>
                  <a:schemeClr val="tx1"/>
                </a:solidFill>
                <a:latin typeface="Arial" panose="020B0604020202020204" pitchFamily="34" charset="0"/>
              </a:defRPr>
            </a:lvl4pPr>
            <a:lvl5pPr marL="2057400" indent="-228600" defTabSz="614363">
              <a:spcBef>
                <a:spcPct val="20000"/>
              </a:spcBef>
              <a:buChar char="–"/>
              <a:tabLst>
                <a:tab pos="5429250" algn="l"/>
              </a:tabLst>
              <a:defRPr sz="1200">
                <a:solidFill>
                  <a:schemeClr val="tx1"/>
                </a:solidFill>
                <a:latin typeface="Arial" panose="020B0604020202020204" pitchFamily="34" charset="0"/>
              </a:defRPr>
            </a:lvl5pPr>
            <a:lvl6pPr marL="25146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6pPr>
            <a:lvl7pPr marL="29718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7pPr>
            <a:lvl8pPr marL="34290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8pPr>
            <a:lvl9pPr marL="38862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9pPr>
          </a:lstStyle>
          <a:p>
            <a:pPr eaLnBrk="1" hangingPunct="1">
              <a:buFont typeface="Wingdings" panose="05000000000000000000" pitchFamily="2" charset="2"/>
              <a:buNone/>
              <a:defRPr/>
            </a:pPr>
            <a:r>
              <a:rPr lang="en-US" altLang="en-US" b="0" dirty="0">
                <a:latin typeface="+mj-lt"/>
              </a:rPr>
              <a:t>You can move your custom filters </a:t>
            </a:r>
            <a:r>
              <a:rPr lang="en-US" altLang="en-US" sz="1800" b="0" dirty="0">
                <a:latin typeface="+mj-lt"/>
              </a:rPr>
              <a:t>(and the My Datasets and My Jobs filters)</a:t>
            </a:r>
            <a:r>
              <a:rPr lang="en-US" altLang="en-US" b="0" dirty="0">
                <a:latin typeface="+mj-lt"/>
              </a:rPr>
              <a:t> around inside of MVS Files or JES:</a:t>
            </a:r>
          </a:p>
          <a:p>
            <a:pPr lvl="1" eaLnBrk="1" hangingPunct="1">
              <a:defRPr/>
            </a:pPr>
            <a:r>
              <a:rPr lang="en-US" altLang="en-US" sz="1800" b="0" dirty="0">
                <a:solidFill>
                  <a:schemeClr val="tx1"/>
                </a:solidFill>
                <a:latin typeface="+mj-lt"/>
              </a:rPr>
              <a:t>Right-click over the filter and select:</a:t>
            </a:r>
          </a:p>
          <a:p>
            <a:pPr lvl="2" eaLnBrk="1" hangingPunct="1">
              <a:defRPr/>
            </a:pPr>
            <a:r>
              <a:rPr lang="en-US" altLang="en-US" sz="2000" b="0" dirty="0">
                <a:solidFill>
                  <a:schemeClr val="tx1"/>
                </a:solidFill>
                <a:latin typeface="+mj-lt"/>
              </a:rPr>
              <a:t>Move Up </a:t>
            </a:r>
            <a:r>
              <a:rPr lang="en-US" altLang="en-US" b="0" dirty="0">
                <a:solidFill>
                  <a:schemeClr val="tx1"/>
                </a:solidFill>
                <a:latin typeface="+mj-lt"/>
              </a:rPr>
              <a:t>(unless the filter is at the top of the list)</a:t>
            </a:r>
          </a:p>
          <a:p>
            <a:pPr lvl="2" eaLnBrk="1" hangingPunct="1">
              <a:defRPr/>
            </a:pPr>
            <a:r>
              <a:rPr lang="en-US" altLang="en-US" sz="2000" b="0" dirty="0">
                <a:solidFill>
                  <a:schemeClr val="tx1"/>
                </a:solidFill>
                <a:latin typeface="+mj-lt"/>
              </a:rPr>
              <a:t>Move Down </a:t>
            </a:r>
            <a:r>
              <a:rPr lang="en-US" altLang="en-US" b="0" dirty="0">
                <a:solidFill>
                  <a:schemeClr val="tx1"/>
                </a:solidFill>
                <a:latin typeface="+mj-lt"/>
              </a:rPr>
              <a:t>(unless the filter is at the bottom of the list)</a:t>
            </a:r>
          </a:p>
          <a:p>
            <a:pPr lvl="1" eaLnBrk="1" hangingPunct="1">
              <a:defRPr/>
            </a:pPr>
            <a:endParaRPr lang="en-US" altLang="en-US" sz="1400" b="0" dirty="0">
              <a:solidFill>
                <a:schemeClr val="tx1"/>
              </a:solidFill>
              <a:latin typeface="+mj-lt"/>
            </a:endParaRPr>
          </a:p>
          <a:p>
            <a:pPr eaLnBrk="1" hangingPunct="1">
              <a:defRPr/>
            </a:pPr>
            <a:r>
              <a:rPr lang="en-US" altLang="en-US" b="0" dirty="0">
                <a:latin typeface="+mj-lt"/>
              </a:rPr>
              <a:t>This can simplify Remote Systems – and provide quicker access to the datasets you need</a:t>
            </a:r>
          </a:p>
          <a:p>
            <a:pPr eaLnBrk="1" hangingPunct="1">
              <a:defRPr/>
            </a:pPr>
            <a:endParaRPr lang="en-US" altLang="en-US" b="0" dirty="0">
              <a:latin typeface="+mj-lt"/>
            </a:endParaRPr>
          </a:p>
          <a:p>
            <a:pPr eaLnBrk="1" hangingPunct="1">
              <a:defRPr/>
            </a:pPr>
            <a:endParaRPr lang="en-US" altLang="en-US" sz="2800" b="0" dirty="0">
              <a:latin typeface="+mj-lt"/>
            </a:endParaRPr>
          </a:p>
          <a:p>
            <a:pPr eaLnBrk="1" hangingPunct="1">
              <a:defRPr/>
            </a:pPr>
            <a:endParaRPr lang="en-US" altLang="en-US" b="0" dirty="0">
              <a:latin typeface="+mj-lt"/>
            </a:endParaRPr>
          </a:p>
          <a:p>
            <a:pPr eaLnBrk="1" hangingPunct="1">
              <a:defRPr/>
            </a:pPr>
            <a:endParaRPr lang="en-US" altLang="en-US" sz="1050" b="0" dirty="0">
              <a:latin typeface="+mj-lt"/>
            </a:endParaRPr>
          </a:p>
          <a:p>
            <a:pPr eaLnBrk="1" hangingPunct="1">
              <a:defRPr/>
            </a:pPr>
            <a:endParaRPr lang="en-US" altLang="en-US" sz="1050" b="0" dirty="0">
              <a:latin typeface="+mj-lt"/>
            </a:endParaRPr>
          </a:p>
          <a:p>
            <a:pPr eaLnBrk="1" hangingPunct="1">
              <a:defRPr/>
            </a:pPr>
            <a:endParaRPr lang="en-US" altLang="en-US" sz="1050" b="0" dirty="0">
              <a:latin typeface="+mj-lt"/>
            </a:endParaRPr>
          </a:p>
          <a:p>
            <a:pPr marL="0" indent="0" eaLnBrk="1" hangingPunct="1">
              <a:buNone/>
              <a:defRPr/>
            </a:pPr>
            <a:r>
              <a:rPr lang="en-US" altLang="en-US" dirty="0">
                <a:latin typeface="+mj-lt"/>
              </a:rPr>
              <a:t>IDz Admin Note: </a:t>
            </a:r>
            <a:r>
              <a:rPr lang="en-US" altLang="en-US" b="0" dirty="0">
                <a:latin typeface="+mj-lt"/>
              </a:rPr>
              <a:t>You can export MVS File and JES Job Filters by exporting the Connection they’re created in</a:t>
            </a:r>
          </a:p>
        </p:txBody>
      </p:sp>
      <p:sp>
        <p:nvSpPr>
          <p:cNvPr id="41987" name="Rectangle 3">
            <a:extLst>
              <a:ext uri="{FF2B5EF4-FFF2-40B4-BE49-F238E27FC236}">
                <a16:creationId xmlns:a16="http://schemas.microsoft.com/office/drawing/2014/main" id="{13664473-0BCC-41FE-455D-CA951189CABE}"/>
              </a:ext>
            </a:extLst>
          </p:cNvPr>
          <p:cNvSpPr>
            <a:spLocks noGrp="1" noChangeArrowheads="1"/>
          </p:cNvSpPr>
          <p:nvPr>
            <p:ph type="title"/>
          </p:nvPr>
        </p:nvSpPr>
        <p:spPr>
          <a:xfrm>
            <a:off x="393192" y="393192"/>
            <a:ext cx="9436608" cy="534987"/>
          </a:xfrm>
          <a:noFill/>
        </p:spPr>
        <p:txBody>
          <a:bodyPr/>
          <a:lstStyle/>
          <a:p>
            <a:pPr defTabSz="614363"/>
            <a:r>
              <a:rPr lang="en-US" altLang="en-US" sz="3600" dirty="0"/>
              <a:t>Move Your Filters </a:t>
            </a:r>
            <a:r>
              <a:rPr lang="en-US" altLang="en-US" sz="3600" b="0" dirty="0"/>
              <a:t>Up or Down Within MVS Files</a:t>
            </a:r>
          </a:p>
        </p:txBody>
      </p:sp>
      <p:pic>
        <p:nvPicPr>
          <p:cNvPr id="41988" name="Picture 4">
            <a:extLst>
              <a:ext uri="{FF2B5EF4-FFF2-40B4-BE49-F238E27FC236}">
                <a16:creationId xmlns:a16="http://schemas.microsoft.com/office/drawing/2014/main" id="{3FCD11C2-81D8-7175-1E51-3C9CBCB1F8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2400" y="1524000"/>
            <a:ext cx="3390900" cy="458152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81187D-B25A-4C57-686C-9BCD2B8D7221}"/>
              </a:ext>
            </a:extLst>
          </p:cNvPr>
          <p:cNvSpPr/>
          <p:nvPr/>
        </p:nvSpPr>
        <p:spPr bwMode="auto">
          <a:xfrm>
            <a:off x="0" y="0"/>
            <a:ext cx="4648200" cy="6858000"/>
          </a:xfrm>
          <a:prstGeom prst="rect">
            <a:avLst/>
          </a:prstGeom>
          <a:solidFill>
            <a:schemeClr val="tx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2146314" name="Rectangle 10">
            <a:extLst>
              <a:ext uri="{FF2B5EF4-FFF2-40B4-BE49-F238E27FC236}">
                <a16:creationId xmlns:a16="http://schemas.microsoft.com/office/drawing/2014/main" id="{84518AAB-A60B-71A9-843C-15778AC5F66A}"/>
              </a:ext>
            </a:extLst>
          </p:cNvPr>
          <p:cNvSpPr>
            <a:spLocks noGrp="1" noChangeArrowheads="1"/>
          </p:cNvSpPr>
          <p:nvPr>
            <p:ph type="title"/>
          </p:nvPr>
        </p:nvSpPr>
        <p:spPr>
          <a:xfrm>
            <a:off x="185737" y="228600"/>
            <a:ext cx="4233863" cy="304800"/>
          </a:xfrm>
        </p:spPr>
        <p:txBody>
          <a:bodyPr/>
          <a:lstStyle/>
          <a:p>
            <a:pPr eaLnBrk="1" hangingPunct="1">
              <a:defRPr/>
            </a:pPr>
            <a:r>
              <a:rPr lang="en-US" sz="4400" dirty="0">
                <a:solidFill>
                  <a:schemeClr val="bg2"/>
                </a:solidFill>
                <a:effectLst>
                  <a:outerShdw blurRad="38100" dist="38100" dir="2700000" sx="1000" sy="1000" algn="tl">
                    <a:srgbClr val="C0C0C0"/>
                  </a:outerShdw>
                </a:effectLst>
              </a:rPr>
              <a:t>IDz for ISPF Developers</a:t>
            </a:r>
          </a:p>
        </p:txBody>
      </p:sp>
      <p:sp>
        <p:nvSpPr>
          <p:cNvPr id="4" name="TextBox 3">
            <a:extLst>
              <a:ext uri="{FF2B5EF4-FFF2-40B4-BE49-F238E27FC236}">
                <a16:creationId xmlns:a16="http://schemas.microsoft.com/office/drawing/2014/main" id="{7E1E350D-B155-AE2B-E7AF-56B0A9690451}"/>
              </a:ext>
            </a:extLst>
          </p:cNvPr>
          <p:cNvSpPr txBox="1"/>
          <p:nvPr/>
        </p:nvSpPr>
        <p:spPr>
          <a:xfrm>
            <a:off x="185737" y="1676400"/>
            <a:ext cx="3776663" cy="1524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noAutofit/>
          </a:bodyPr>
          <a:lstStyle/>
          <a:p>
            <a:pPr marL="0" marR="0" lvl="0" indent="0" algn="l" defTabSz="2438400" rtl="0" eaLnBrk="0" fontAlgn="base" latinLnBrk="0" hangingPunct="0">
              <a:lnSpc>
                <a:spcPct val="100000"/>
              </a:lnSpc>
              <a:spcBef>
                <a:spcPts val="2900"/>
              </a:spcBef>
              <a:spcAft>
                <a:spcPct val="0"/>
              </a:spcAft>
              <a:buClrTx/>
              <a:buSzPct val="100000"/>
              <a:buFontTx/>
              <a:buNone/>
              <a:tabLst/>
              <a:defRPr/>
            </a:pPr>
            <a:r>
              <a:rPr kumimoji="0" lang="en-US" sz="2400" b="0" i="0" u="none" strike="noStrike" kern="1200" cap="none" spc="0" normalizeH="0" baseline="0" noProof="0" dirty="0">
                <a:ln>
                  <a:noFill/>
                </a:ln>
                <a:solidFill>
                  <a:srgbClr val="FFFFFF"/>
                </a:solidFill>
                <a:effectLst/>
                <a:uLnTx/>
                <a:uFillTx/>
                <a:latin typeface="IBM Plex Sans Light"/>
                <a:ea typeface="+mn-ea"/>
                <a:cs typeface="Arial" charset="0"/>
              </a:rPr>
              <a:t>Property Groups</a:t>
            </a:r>
            <a:endParaRPr kumimoji="0" lang="en-US" sz="2400" b="1" i="0" u="none" strike="noStrike" kern="0" cap="none" spc="0" normalizeH="0" baseline="0" noProof="0" dirty="0">
              <a:ln>
                <a:noFill/>
              </a:ln>
              <a:solidFill>
                <a:srgbClr val="FFFFFF"/>
              </a:solidFill>
              <a:effectLst/>
              <a:uLnTx/>
              <a:uFillTx/>
              <a:latin typeface="IBM Plex Sans Light"/>
              <a:ea typeface="+mn-ea"/>
              <a:cs typeface="+mn-cs"/>
              <a:sym typeface="IBM Plex Sans Light"/>
            </a:endParaRPr>
          </a:p>
        </p:txBody>
      </p:sp>
      <p:pic>
        <p:nvPicPr>
          <p:cNvPr id="5" name="Graphic 4">
            <a:extLst>
              <a:ext uri="{FF2B5EF4-FFF2-40B4-BE49-F238E27FC236}">
                <a16:creationId xmlns:a16="http://schemas.microsoft.com/office/drawing/2014/main" id="{BDAD684F-0356-5A49-5374-63C6D6CEBB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53200" y="1104900"/>
            <a:ext cx="4191000" cy="4191000"/>
          </a:xfrm>
          <a:prstGeom prst="rect">
            <a:avLst/>
          </a:prstGeom>
        </p:spPr>
      </p:pic>
    </p:spTree>
    <p:extLst>
      <p:ext uri="{BB962C8B-B14F-4D97-AF65-F5344CB8AC3E}">
        <p14:creationId xmlns:p14="http://schemas.microsoft.com/office/powerpoint/2010/main" val="7522602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7F77911D-66ED-691F-567E-2208755994D4}"/>
              </a:ext>
            </a:extLst>
          </p:cNvPr>
          <p:cNvSpPr>
            <a:spLocks noChangeArrowheads="1"/>
          </p:cNvSpPr>
          <p:nvPr/>
        </p:nvSpPr>
        <p:spPr bwMode="auto">
          <a:xfrm>
            <a:off x="1676400" y="612058"/>
            <a:ext cx="8839200" cy="381000"/>
          </a:xfrm>
          <a:prstGeom prst="rect">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44035" name="Rectangle 3">
            <a:extLst>
              <a:ext uri="{FF2B5EF4-FFF2-40B4-BE49-F238E27FC236}">
                <a16:creationId xmlns:a16="http://schemas.microsoft.com/office/drawing/2014/main" id="{D9CE5F8B-6BDC-EFAE-D7D6-4F6C2C019A16}"/>
              </a:ext>
            </a:extLst>
          </p:cNvPr>
          <p:cNvSpPr>
            <a:spLocks noChangeArrowheads="1"/>
          </p:cNvSpPr>
          <p:nvPr/>
        </p:nvSpPr>
        <p:spPr bwMode="auto">
          <a:xfrm rot="5400000">
            <a:off x="2087563" y="419100"/>
            <a:ext cx="685800" cy="1828801"/>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44036" name="Text Box 4">
            <a:extLst>
              <a:ext uri="{FF2B5EF4-FFF2-40B4-BE49-F238E27FC236}">
                <a16:creationId xmlns:a16="http://schemas.microsoft.com/office/drawing/2014/main" id="{5E743D7D-619E-882A-EEEF-9507E4FABED4}"/>
              </a:ext>
            </a:extLst>
          </p:cNvPr>
          <p:cNvSpPr txBox="1">
            <a:spLocks noChangeArrowheads="1"/>
          </p:cNvSpPr>
          <p:nvPr/>
        </p:nvSpPr>
        <p:spPr bwMode="auto">
          <a:xfrm>
            <a:off x="1905000" y="1066801"/>
            <a:ext cx="1295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b="0">
                <a:solidFill>
                  <a:schemeClr val="bg1"/>
                </a:solidFill>
                <a:cs typeface="Arial" panose="020B0604020202020204" pitchFamily="34" charset="0"/>
              </a:rPr>
              <a:t>UNIT</a:t>
            </a:r>
            <a:endParaRPr lang="en-US" altLang="en-US" sz="2800" b="0">
              <a:solidFill>
                <a:srgbClr val="57626F"/>
              </a:solidFill>
              <a:cs typeface="Arial" panose="020B0604020202020204" pitchFamily="34" charset="0"/>
            </a:endParaRPr>
          </a:p>
        </p:txBody>
      </p:sp>
      <p:sp>
        <p:nvSpPr>
          <p:cNvPr id="44037" name="Rectangle 5">
            <a:extLst>
              <a:ext uri="{FF2B5EF4-FFF2-40B4-BE49-F238E27FC236}">
                <a16:creationId xmlns:a16="http://schemas.microsoft.com/office/drawing/2014/main" id="{2F5A47BA-C404-747D-DC27-727D531AA32D}"/>
              </a:ext>
            </a:extLst>
          </p:cNvPr>
          <p:cNvSpPr>
            <a:spLocks noChangeArrowheads="1"/>
          </p:cNvSpPr>
          <p:nvPr/>
        </p:nvSpPr>
        <p:spPr bwMode="auto">
          <a:xfrm>
            <a:off x="2133600" y="2286000"/>
            <a:ext cx="1600200" cy="1600200"/>
          </a:xfrm>
          <a:prstGeom prst="rect">
            <a:avLst/>
          </a:prstGeom>
          <a:solidFill>
            <a:schemeClr val="bg1"/>
          </a:solidFill>
          <a:ln w="9525">
            <a:solidFill>
              <a:srgbClr val="0099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44038" name="Rectangle 6">
            <a:extLst>
              <a:ext uri="{FF2B5EF4-FFF2-40B4-BE49-F238E27FC236}">
                <a16:creationId xmlns:a16="http://schemas.microsoft.com/office/drawing/2014/main" id="{2639238C-57F6-908D-59CA-180B86DBAE80}"/>
              </a:ext>
            </a:extLst>
          </p:cNvPr>
          <p:cNvSpPr>
            <a:spLocks noChangeArrowheads="1"/>
          </p:cNvSpPr>
          <p:nvPr/>
        </p:nvSpPr>
        <p:spPr bwMode="auto">
          <a:xfrm>
            <a:off x="2362200" y="2527300"/>
            <a:ext cx="1143000" cy="1143000"/>
          </a:xfrm>
          <a:prstGeom prst="rect">
            <a:avLst/>
          </a:prstGeom>
          <a:solidFill>
            <a:srgbClr val="0099CC"/>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44039" name="Line 7">
            <a:extLst>
              <a:ext uri="{FF2B5EF4-FFF2-40B4-BE49-F238E27FC236}">
                <a16:creationId xmlns:a16="http://schemas.microsoft.com/office/drawing/2014/main" id="{01AF8294-8508-3306-7B5B-ECADD7D78B5C}"/>
              </a:ext>
            </a:extLst>
          </p:cNvPr>
          <p:cNvSpPr>
            <a:spLocks noChangeShapeType="1"/>
          </p:cNvSpPr>
          <p:nvPr/>
        </p:nvSpPr>
        <p:spPr bwMode="auto">
          <a:xfrm>
            <a:off x="2133600" y="990600"/>
            <a:ext cx="0" cy="28956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040" name="AutoShape 8">
            <a:extLst>
              <a:ext uri="{FF2B5EF4-FFF2-40B4-BE49-F238E27FC236}">
                <a16:creationId xmlns:a16="http://schemas.microsoft.com/office/drawing/2014/main" id="{2873EC49-EE83-2835-D831-BADD8A4C2E89}"/>
              </a:ext>
            </a:extLst>
          </p:cNvPr>
          <p:cNvSpPr>
            <a:spLocks noChangeArrowheads="1"/>
          </p:cNvSpPr>
          <p:nvPr/>
        </p:nvSpPr>
        <p:spPr bwMode="auto">
          <a:xfrm rot="13500000">
            <a:off x="2724150" y="2921000"/>
            <a:ext cx="323850" cy="323850"/>
          </a:xfrm>
          <a:prstGeom prst="rtTriangle">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44041" name="Text Box 9">
            <a:extLst>
              <a:ext uri="{FF2B5EF4-FFF2-40B4-BE49-F238E27FC236}">
                <a16:creationId xmlns:a16="http://schemas.microsoft.com/office/drawing/2014/main" id="{FEB395BF-64BE-979D-4A7F-EFE29E5AF253}"/>
              </a:ext>
            </a:extLst>
          </p:cNvPr>
          <p:cNvSpPr txBox="1">
            <a:spLocks noChangeArrowheads="1"/>
          </p:cNvSpPr>
          <p:nvPr/>
        </p:nvSpPr>
        <p:spPr bwMode="auto">
          <a:xfrm>
            <a:off x="3929063" y="2286001"/>
            <a:ext cx="1858962"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b="0">
                <a:solidFill>
                  <a:schemeClr val="bg2"/>
                </a:solidFill>
                <a:cs typeface="Arial" panose="020B0604020202020204" pitchFamily="34" charset="0"/>
              </a:rPr>
              <a:t>Topics:</a:t>
            </a:r>
          </a:p>
        </p:txBody>
      </p:sp>
      <p:sp>
        <p:nvSpPr>
          <p:cNvPr id="1957898" name="Rectangle 10">
            <a:extLst>
              <a:ext uri="{FF2B5EF4-FFF2-40B4-BE49-F238E27FC236}">
                <a16:creationId xmlns:a16="http://schemas.microsoft.com/office/drawing/2014/main" id="{D714D502-8713-460A-7A19-78E9E7AAB696}"/>
              </a:ext>
            </a:extLst>
          </p:cNvPr>
          <p:cNvSpPr>
            <a:spLocks noGrp="1" noChangeArrowheads="1"/>
          </p:cNvSpPr>
          <p:nvPr>
            <p:ph type="title"/>
          </p:nvPr>
        </p:nvSpPr>
        <p:spPr>
          <a:xfrm>
            <a:off x="3429000" y="1069259"/>
            <a:ext cx="6062663" cy="523875"/>
          </a:xfrm>
          <a:solidFill>
            <a:schemeClr val="bg1"/>
          </a:solidFill>
        </p:spPr>
        <p:txBody>
          <a:bodyPr/>
          <a:lstStyle/>
          <a:p>
            <a:pPr eaLnBrk="1" hangingPunct="1">
              <a:defRPr/>
            </a:pPr>
            <a:r>
              <a:rPr lang="en-US" sz="4400" dirty="0">
                <a:solidFill>
                  <a:schemeClr val="tx1"/>
                </a:solidFill>
              </a:rPr>
              <a:t>The IDz Workbench</a:t>
            </a:r>
          </a:p>
        </p:txBody>
      </p:sp>
      <p:sp>
        <p:nvSpPr>
          <p:cNvPr id="1957899" name="Text Box 11">
            <a:extLst>
              <a:ext uri="{FF2B5EF4-FFF2-40B4-BE49-F238E27FC236}">
                <a16:creationId xmlns:a16="http://schemas.microsoft.com/office/drawing/2014/main" id="{2FAFD632-8ABE-6D50-6112-645D79BF1925}"/>
              </a:ext>
            </a:extLst>
          </p:cNvPr>
          <p:cNvSpPr txBox="1">
            <a:spLocks noChangeArrowheads="1"/>
          </p:cNvSpPr>
          <p:nvPr/>
        </p:nvSpPr>
        <p:spPr bwMode="auto">
          <a:xfrm>
            <a:off x="4051301" y="2889250"/>
            <a:ext cx="5483225" cy="646331"/>
          </a:xfrm>
          <a:prstGeom prst="rect">
            <a:avLst/>
          </a:prstGeom>
          <a:noFill/>
          <a:ln>
            <a:noFill/>
          </a:ln>
          <a:effectLst/>
        </p:spPr>
        <p:txBody>
          <a:bodyPr>
            <a:spAutoFit/>
          </a:bodyPr>
          <a:lstStyle>
            <a:lvl1pPr algn="l">
              <a:defRPr>
                <a:solidFill>
                  <a:schemeClr val="tx1"/>
                </a:solidFill>
                <a:latin typeface="Arial" charset="0"/>
              </a:defRPr>
            </a:lvl1pPr>
            <a:lvl2pPr marL="509588" algn="l">
              <a:defRPr>
                <a:solidFill>
                  <a:schemeClr val="tx1"/>
                </a:solidFill>
                <a:latin typeface="Arial" charset="0"/>
              </a:defRPr>
            </a:lvl2pPr>
            <a:lvl3pPr algn="l">
              <a:defRPr>
                <a:solidFill>
                  <a:schemeClr val="tx1"/>
                </a:solidFill>
                <a:latin typeface="Arial" charset="0"/>
              </a:defRPr>
            </a:lvl3pPr>
            <a:lvl4pPr algn="l">
              <a:defRPr>
                <a:solidFill>
                  <a:schemeClr val="tx1"/>
                </a:solidFill>
                <a:latin typeface="Arial" charset="0"/>
              </a:defRPr>
            </a:lvl4pPr>
            <a:lvl5pPr algn="l">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1" hangingPunct="1">
              <a:buClr>
                <a:srgbClr val="FF6600"/>
              </a:buClr>
              <a:buFont typeface="Wingdings" pitchFamily="2" charset="2"/>
              <a:buChar char="§"/>
              <a:defRPr/>
            </a:pPr>
            <a:r>
              <a:rPr lang="en-US" sz="1600" b="0" dirty="0">
                <a:solidFill>
                  <a:srgbClr val="FF6600"/>
                </a:solidFill>
              </a:rPr>
              <a:t>    </a:t>
            </a:r>
            <a:r>
              <a:rPr lang="en-US" sz="1600" b="0" dirty="0">
                <a:solidFill>
                  <a:schemeClr val="bg1">
                    <a:lumMod val="75000"/>
                  </a:schemeClr>
                </a:solidFill>
              </a:rPr>
              <a:t>Accessing and Organizing MVS Datasets</a:t>
            </a:r>
          </a:p>
          <a:p>
            <a:pPr eaLnBrk="1" hangingPunct="1">
              <a:buClr>
                <a:srgbClr val="FF6600"/>
              </a:buClr>
              <a:buFont typeface="Wingdings" pitchFamily="2" charset="2"/>
              <a:buChar char="§"/>
              <a:defRPr/>
            </a:pPr>
            <a:r>
              <a:rPr lang="en-US" sz="1600" b="0" dirty="0">
                <a:solidFill>
                  <a:srgbClr val="FF6600"/>
                </a:solidFill>
                <a:cs typeface="Arial" charset="0"/>
              </a:rPr>
              <a:t>    </a:t>
            </a:r>
            <a:r>
              <a:rPr lang="en-US" sz="2000" dirty="0">
                <a:solidFill>
                  <a:srgbClr val="FF6600"/>
                </a:solidFill>
                <a:effectLst>
                  <a:outerShdw blurRad="38100" dist="38100" dir="2700000" algn="tl">
                    <a:srgbClr val="000000">
                      <a:alpha val="43137"/>
                    </a:srgbClr>
                  </a:outerShdw>
                </a:effectLst>
                <a:cs typeface="Arial" charset="0"/>
              </a:rPr>
              <a:t>z/OS File Mapping and Property Groups</a:t>
            </a:r>
          </a:p>
        </p:txBody>
      </p:sp>
      <p:sp>
        <p:nvSpPr>
          <p:cNvPr id="12" name="TextBox 1">
            <a:extLst>
              <a:ext uri="{FF2B5EF4-FFF2-40B4-BE49-F238E27FC236}">
                <a16:creationId xmlns:a16="http://schemas.microsoft.com/office/drawing/2014/main" id="{ED6366F4-1B3E-7370-CEEF-1539F3B0A51C}"/>
              </a:ext>
            </a:extLst>
          </p:cNvPr>
          <p:cNvSpPr txBox="1">
            <a:spLocks noChangeArrowheads="1"/>
          </p:cNvSpPr>
          <p:nvPr/>
        </p:nvSpPr>
        <p:spPr bwMode="auto">
          <a:xfrm>
            <a:off x="1524002" y="4419600"/>
            <a:ext cx="9143996" cy="1569660"/>
          </a:xfrm>
          <a:prstGeom prst="rect">
            <a:avLst/>
          </a:prstGeom>
          <a:solidFill>
            <a:schemeClr val="tx1">
              <a:lumMod val="95000"/>
              <a:lumOff val="5000"/>
              <a:alpha val="49000"/>
            </a:schemeClr>
          </a:solidFill>
          <a:ln>
            <a:noFill/>
          </a:ln>
          <a:effec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a:defRPr/>
            </a:pPr>
            <a:r>
              <a:rPr lang="en-US" altLang="en-US" sz="3200" b="0" dirty="0">
                <a:solidFill>
                  <a:schemeClr val="bg1"/>
                </a:solidFill>
                <a:effectLst>
                  <a:outerShdw blurRad="38100" dist="38100" dir="2700000" algn="tl">
                    <a:srgbClr val="000000">
                      <a:alpha val="43137"/>
                    </a:srgbClr>
                  </a:outerShdw>
                </a:effectLst>
                <a:latin typeface="+mj-lt"/>
              </a:rPr>
              <a:t>Note that if you’re using IDz v14.1.3 or later you will </a:t>
            </a:r>
            <a:r>
              <a:rPr lang="en-US" altLang="en-US" sz="3200" b="0" u="sng" dirty="0">
                <a:solidFill>
                  <a:schemeClr val="bg1"/>
                </a:solidFill>
                <a:effectLst>
                  <a:outerShdw blurRad="38100" dist="38100" dir="2700000" algn="tl">
                    <a:srgbClr val="000000">
                      <a:alpha val="43137"/>
                    </a:srgbClr>
                  </a:outerShdw>
                </a:effectLst>
                <a:latin typeface="+mj-lt"/>
              </a:rPr>
              <a:t>not</a:t>
            </a:r>
            <a:r>
              <a:rPr lang="en-US" altLang="en-US" sz="3200" b="0" dirty="0">
                <a:solidFill>
                  <a:schemeClr val="bg1"/>
                </a:solidFill>
                <a:effectLst>
                  <a:outerShdw blurRad="38100" dist="38100" dir="2700000" algn="tl">
                    <a:srgbClr val="000000">
                      <a:alpha val="43137"/>
                    </a:srgbClr>
                  </a:outerShdw>
                </a:effectLst>
                <a:latin typeface="+mj-lt"/>
              </a:rPr>
              <a:t> need to do z/OS File Mapping. </a:t>
            </a:r>
          </a:p>
          <a:p>
            <a:pPr algn="ctr">
              <a:defRPr/>
            </a:pPr>
            <a:r>
              <a:rPr lang="en-US" altLang="en-US" sz="3200" b="0" dirty="0">
                <a:solidFill>
                  <a:schemeClr val="bg1"/>
                </a:solidFill>
                <a:effectLst>
                  <a:outerShdw blurRad="38100" dist="38100" dir="2700000" algn="tl">
                    <a:srgbClr val="000000">
                      <a:alpha val="43137"/>
                    </a:srgbClr>
                  </a:outerShdw>
                </a:effectLst>
                <a:latin typeface="+mj-lt"/>
              </a:rPr>
              <a:t>IDz detects the file type from its contents.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7" name="Title 1">
            <a:extLst>
              <a:ext uri="{FF2B5EF4-FFF2-40B4-BE49-F238E27FC236}">
                <a16:creationId xmlns:a16="http://schemas.microsoft.com/office/drawing/2014/main" id="{57757B2E-28BD-8EAC-6601-E7A5883562CE}"/>
              </a:ext>
            </a:extLst>
          </p:cNvPr>
          <p:cNvSpPr txBox="1">
            <a:spLocks noGrp="1"/>
          </p:cNvSpPr>
          <p:nvPr>
            <p:ph type="title"/>
          </p:nvPr>
        </p:nvSpPr>
        <p:spPr>
          <a:xfrm>
            <a:off x="393192" y="393192"/>
            <a:ext cx="8778875" cy="946150"/>
          </a:xfrm>
        </p:spPr>
        <p:txBody>
          <a:bodyPr>
            <a:noAutofit/>
          </a:bodyPr>
          <a:lstStyle/>
          <a:p>
            <a:pPr defTabSz="349748">
              <a:lnSpc>
                <a:spcPct val="110000"/>
              </a:lnSpc>
              <a:spcBef>
                <a:spcPts val="700"/>
              </a:spcBef>
              <a:defRPr sz="714"/>
            </a:pPr>
            <a:r>
              <a:rPr sz="3600" dirty="0"/>
              <a:t>Notices and disclaimers cont</a:t>
            </a:r>
            <a:r>
              <a:rPr lang="en-US" sz="3600" dirty="0"/>
              <a:t>'</a:t>
            </a:r>
            <a:r>
              <a:rPr sz="3600" dirty="0"/>
              <a:t>d</a:t>
            </a:r>
            <a:br>
              <a:rPr sz="3600" dirty="0"/>
            </a:br>
            <a:br>
              <a:rPr sz="3200" dirty="0"/>
            </a:br>
            <a:br>
              <a:rPr sz="3200" dirty="0"/>
            </a:br>
            <a:endParaRPr sz="3200" dirty="0"/>
          </a:p>
        </p:txBody>
      </p:sp>
      <p:sp>
        <p:nvSpPr>
          <p:cNvPr id="1698" name="Slide Number Placeholder 2">
            <a:extLst>
              <a:ext uri="{FF2B5EF4-FFF2-40B4-BE49-F238E27FC236}">
                <a16:creationId xmlns:a16="http://schemas.microsoft.com/office/drawing/2014/main" id="{D0EB3814-2C0E-88B3-F972-0F15C59A2CC1}"/>
              </a:ext>
            </a:extLst>
          </p:cNvPr>
          <p:cNvSpPr>
            <a:spLocks noGrp="1"/>
          </p:cNvSpPr>
          <p:nvPr>
            <p:ph type="sldNum" sz="quarter" idx="4294967295"/>
          </p:nvPr>
        </p:nvSpPr>
        <p:spPr>
          <a:xfrm>
            <a:off x="12022138" y="8126413"/>
            <a:ext cx="169862" cy="254000"/>
          </a:xfrm>
          <a:prstGeom prst="rect">
            <a:avLst/>
          </a:prstGeom>
          <a:ln w="12700">
            <a:miter lim="400000"/>
          </a:ln>
        </p:spPr>
        <p:txBody>
          <a:bodyPr wrap="non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0">
              <a:lnSpc>
                <a:spcPct val="100000"/>
              </a:lnSpc>
              <a:spcBef>
                <a:spcPct val="0"/>
              </a:spcBef>
              <a:spcAft>
                <a:spcPct val="0"/>
              </a:spcAft>
              <a:buClrTx/>
              <a:buSzTx/>
              <a:buFontTx/>
              <a:buNone/>
              <a:tabLst/>
              <a:defRPr/>
            </a:pPr>
            <a:fld id="{AB339618-B55D-0C40-80B1-AE6E040B3561}" type="slidenum">
              <a:rPr kumimoji="0" lang="en-US" sz="1200" b="0" i="0" u="none" strike="noStrike" kern="1200" cap="none" spc="0" normalizeH="0" baseline="0" noProof="0" smtClean="0">
                <a:ln>
                  <a:noFill/>
                </a:ln>
                <a:solidFill>
                  <a:srgbClr val="888888"/>
                </a:solidFill>
                <a:effectLst/>
                <a:uLnTx/>
                <a:uFillTx/>
                <a:latin typeface="Calibri Light"/>
                <a:cs typeface="Calibri Light"/>
                <a:sym typeface="Calibri Light"/>
              </a:rPr>
              <a:pPr marL="0" marR="0" lvl="0" indent="0" algn="r" defTabSz="914400" rtl="0" eaLnBrk="1" fontAlgn="base" latinLnBrk="0" hangingPunct="0">
                <a:lnSpc>
                  <a:spcPct val="100000"/>
                </a:lnSpc>
                <a:spcBef>
                  <a:spcPct val="0"/>
                </a:spcBef>
                <a:spcAft>
                  <a:spcPct val="0"/>
                </a:spcAft>
                <a:buClrTx/>
                <a:buSzTx/>
                <a:buFontTx/>
                <a:buNone/>
                <a:tabLst/>
                <a:defRPr/>
              </a:pPr>
              <a:t>3</a:t>
            </a:fld>
            <a:endParaRPr kumimoji="0" sz="1200" b="0" i="0" u="none" strike="noStrike" kern="0" cap="none" spc="0" normalizeH="0" baseline="0" noProof="0">
              <a:ln>
                <a:noFill/>
              </a:ln>
              <a:solidFill>
                <a:srgbClr val="888888"/>
              </a:solidFill>
              <a:effectLst/>
              <a:uLnTx/>
              <a:uFillTx/>
              <a:latin typeface="Calibri Light"/>
              <a:cs typeface="Calibri Light"/>
              <a:sym typeface="Calibri Light"/>
            </a:endParaRPr>
          </a:p>
        </p:txBody>
      </p:sp>
      <p:sp>
        <p:nvSpPr>
          <p:cNvPr id="1699" name="Content Placeholder 4">
            <a:extLst>
              <a:ext uri="{FF2B5EF4-FFF2-40B4-BE49-F238E27FC236}">
                <a16:creationId xmlns:a16="http://schemas.microsoft.com/office/drawing/2014/main" id="{4970EF89-D653-5369-B020-A41A8C9C5B4A}"/>
              </a:ext>
            </a:extLst>
          </p:cNvPr>
          <p:cNvSpPr txBox="1"/>
          <p:nvPr/>
        </p:nvSpPr>
        <p:spPr>
          <a:xfrm>
            <a:off x="473078" y="1524000"/>
            <a:ext cx="5562600" cy="4162422"/>
          </a:xfrm>
          <a:prstGeom prst="rect">
            <a:avLst/>
          </a:prstGeom>
          <a:ln w="12700">
            <a:miter lim="400000"/>
          </a:ln>
        </p:spPr>
        <p:txBody>
          <a:bodyPr wrap="square"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Information concerning non-IBM products was obtained from the suppliers of those products, their published announcements or other publicly available sources. IBM has not tested those products about this publication and cannot confirm the accuracy of performance, compatibility or any other claims related to non-IBM products. </a:t>
            </a:r>
            <a:endParaRPr kumimoji="0" sz="18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Questions on the capabilities of non-IBM products should be addressed to the suppliers of those products. IBM does not warrant the quality of any third-party products, or the ability of any such third-party products to interoperate with IBM’s products. IBM expressly disclaims all warranties, expressed or implied, including but not limited to, the implied warranties of merchantability and fitness for a purpose.</a:t>
            </a:r>
          </a:p>
        </p:txBody>
      </p:sp>
      <p:sp>
        <p:nvSpPr>
          <p:cNvPr id="1700" name="Content Placeholder 5">
            <a:extLst>
              <a:ext uri="{FF2B5EF4-FFF2-40B4-BE49-F238E27FC236}">
                <a16:creationId xmlns:a16="http://schemas.microsoft.com/office/drawing/2014/main" id="{2A744CB7-7AFA-7495-E071-59781B1AF567}"/>
              </a:ext>
            </a:extLst>
          </p:cNvPr>
          <p:cNvSpPr txBox="1"/>
          <p:nvPr/>
        </p:nvSpPr>
        <p:spPr>
          <a:xfrm>
            <a:off x="6781800" y="1529993"/>
            <a:ext cx="4343400" cy="4819524"/>
          </a:xfrm>
          <a:prstGeom prst="rect">
            <a:avLst/>
          </a:prstGeom>
          <a:ln w="12700">
            <a:miter lim="400000"/>
          </a:ln>
        </p:spPr>
        <p:txBody>
          <a:bodyPr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lang="en-US" sz="1600" b="1" i="0" u="none" strike="noStrike" kern="0" cap="none" spc="0" normalizeH="0" baseline="0" noProof="0" dirty="0">
                <a:ln>
                  <a:noFill/>
                </a:ln>
                <a:solidFill>
                  <a:srgbClr val="000000"/>
                </a:solidFill>
                <a:effectLst/>
                <a:uLnTx/>
                <a:uFillTx/>
                <a:latin typeface="IBM Plex Sans Light"/>
                <a:ea typeface="Calibri"/>
                <a:cs typeface="Calibri"/>
                <a:sym typeface="Calibri"/>
              </a:rPr>
              <a:t>The provision of the information contained herein is not intended to, and does not, grant any right or license under any IBM patents, copyrights, trademarks or other intellectual property right.</a:t>
            </a: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endParaRPr kumimoji="0" lang="en-US" sz="1600" b="1" i="0" u="none" strike="noStrike" kern="0" cap="none" spc="0" normalizeH="0" baseline="0" noProof="0" dirty="0">
              <a:ln>
                <a:noFill/>
              </a:ln>
              <a:solidFill>
                <a:srgbClr val="000000"/>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IBM, the IBM logo, ibm.com and [names of other referenced IBM products and services used in the presentation] are trademarks of International Business Machines Corporation, registered in many jurisdictions worldwide. Other product and service names might be trademarks of IBM or other companies. A current list of IBM trademarks is available on the Web at “Copyright and trademark information” at: </a:t>
            </a:r>
            <a:r>
              <a:rPr kumimoji="0" sz="1600" b="1" i="0" u="sng" strike="noStrike" kern="0" cap="none" spc="0" normalizeH="0" baseline="0" noProof="0" dirty="0">
                <a:ln>
                  <a:noFill/>
                </a:ln>
                <a:solidFill>
                  <a:srgbClr val="0563C1"/>
                </a:solidFill>
                <a:effectLst/>
                <a:uLnTx/>
                <a:uFill>
                  <a:solidFill>
                    <a:srgbClr val="0563C1"/>
                  </a:solidFill>
                </a:uFill>
                <a:latin typeface="IBM Plex Sans Light"/>
                <a:ea typeface="Calibri"/>
                <a:cs typeface="Calibri"/>
                <a:sym typeface="Calibri"/>
                <a:hlinkClick r:id="rId3"/>
              </a:rPr>
              <a:t>www.ibm.com/legal/copytrade.shtml</a:t>
            </a: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1682" name="Rectangle 2">
            <a:extLst>
              <a:ext uri="{FF2B5EF4-FFF2-40B4-BE49-F238E27FC236}">
                <a16:creationId xmlns:a16="http://schemas.microsoft.com/office/drawing/2014/main" id="{EDE9825D-A8BA-2F10-7CA0-4066B5B3FF86}"/>
              </a:ext>
            </a:extLst>
          </p:cNvPr>
          <p:cNvSpPr>
            <a:spLocks noGrp="1" noChangeArrowheads="1"/>
          </p:cNvSpPr>
          <p:nvPr>
            <p:ph type="title" idx="4294967295"/>
          </p:nvPr>
        </p:nvSpPr>
        <p:spPr>
          <a:xfrm>
            <a:off x="465138" y="227013"/>
            <a:ext cx="8997950" cy="534987"/>
          </a:xfrm>
        </p:spPr>
        <p:txBody>
          <a:bodyPr/>
          <a:lstStyle/>
          <a:p>
            <a:pPr defTabSz="614363">
              <a:defRPr/>
            </a:pPr>
            <a:r>
              <a:rPr lang="en-US" sz="2800" dirty="0">
                <a:effectLst>
                  <a:outerShdw blurRad="38100" dist="38100" dir="2700000" algn="tl">
                    <a:srgbClr val="C0C0C0"/>
                  </a:outerShdw>
                </a:effectLst>
                <a:latin typeface="Arial" charset="0"/>
              </a:rPr>
              <a:t>z/OS File Mapping</a:t>
            </a:r>
          </a:p>
        </p:txBody>
      </p:sp>
      <p:sp>
        <p:nvSpPr>
          <p:cNvPr id="45059" name="Rectangle 3">
            <a:extLst>
              <a:ext uri="{FF2B5EF4-FFF2-40B4-BE49-F238E27FC236}">
                <a16:creationId xmlns:a16="http://schemas.microsoft.com/office/drawing/2014/main" id="{9EFC2E02-3F36-1F5A-F2A6-E5B117FA1A90}"/>
              </a:ext>
            </a:extLst>
          </p:cNvPr>
          <p:cNvSpPr>
            <a:spLocks noGrp="1" noChangeArrowheads="1"/>
          </p:cNvSpPr>
          <p:nvPr>
            <p:ph type="body" idx="4294967295"/>
          </p:nvPr>
        </p:nvSpPr>
        <p:spPr>
          <a:xfrm>
            <a:off x="465138" y="831850"/>
            <a:ext cx="8686800" cy="5321300"/>
          </a:xfrm>
          <a:extLst>
            <a:ext uri="{91240B29-F687-4F45-9708-019B960494DF}">
              <a14:hiddenLine xmlns:a14="http://schemas.microsoft.com/office/drawing/2010/main" w="9525">
                <a:solidFill>
                  <a:srgbClr val="CCCCCC"/>
                </a:solidFill>
                <a:miter lim="800000"/>
                <a:headEnd/>
                <a:tailEnd/>
              </a14:hiddenLine>
            </a:ext>
          </a:extLst>
        </p:spPr>
        <p:txBody>
          <a:bodyPr/>
          <a:lstStyle/>
          <a:p>
            <a:pPr defTabSz="614363"/>
            <a:r>
              <a:rPr lang="en-US" altLang="en-US" dirty="0"/>
              <a:t>For IDz to know which editor to open and how to download the contents of an MVS file you need to “map the file”</a:t>
            </a:r>
          </a:p>
          <a:p>
            <a:pPr defTabSz="614363"/>
            <a:endParaRPr lang="en-US" altLang="en-US" dirty="0"/>
          </a:p>
          <a:p>
            <a:pPr defTabSz="614363"/>
            <a:endParaRPr lang="en-US" altLang="en-US" dirty="0"/>
          </a:p>
          <a:p>
            <a:pPr defTabSz="614363"/>
            <a:endParaRPr lang="en-US" altLang="en-US" dirty="0"/>
          </a:p>
          <a:p>
            <a:pPr defTabSz="614363"/>
            <a:endParaRPr lang="en-US" altLang="en-US" dirty="0"/>
          </a:p>
          <a:p>
            <a:pPr defTabSz="614363"/>
            <a:endParaRPr lang="en-US" altLang="en-US" dirty="0"/>
          </a:p>
          <a:p>
            <a:pPr defTabSz="614363"/>
            <a:endParaRPr lang="en-US" altLang="en-US" dirty="0"/>
          </a:p>
          <a:p>
            <a:pPr defTabSz="614363"/>
            <a:endParaRPr lang="en-US" altLang="en-US" dirty="0"/>
          </a:p>
          <a:p>
            <a:pPr defTabSz="614363"/>
            <a:endParaRPr lang="en-US" altLang="en-US" dirty="0"/>
          </a:p>
          <a:p>
            <a:pPr defTabSz="614363"/>
            <a:endParaRPr lang="en-US" altLang="en-US" dirty="0"/>
          </a:p>
          <a:p>
            <a:pPr defTabSz="614363"/>
            <a:endParaRPr lang="en-US" altLang="en-US" sz="2400" dirty="0"/>
          </a:p>
          <a:p>
            <a:pPr defTabSz="614363"/>
            <a:endParaRPr lang="en-US" altLang="en-US" dirty="0"/>
          </a:p>
          <a:p>
            <a:pPr defTabSz="614363"/>
            <a:endParaRPr lang="en-US" altLang="en-US" sz="800" dirty="0"/>
          </a:p>
          <a:p>
            <a:pPr defTabSz="614363"/>
            <a:r>
              <a:rPr lang="en-US" altLang="en-US" dirty="0"/>
              <a:t>This can be done in one of three ways:</a:t>
            </a:r>
          </a:p>
          <a:p>
            <a:pPr marL="687388" lvl="1" indent="-342900" defTabSz="614363">
              <a:buFont typeface="Arial Narrow" panose="020B0604020202020204" pitchFamily="34" charset="0"/>
              <a:buAutoNum type="arabicPeriod"/>
            </a:pPr>
            <a:r>
              <a:rPr lang="en-US" altLang="en-US" dirty="0"/>
              <a:t>Map individual PDS members</a:t>
            </a:r>
          </a:p>
          <a:p>
            <a:pPr marL="687388" lvl="1" indent="-342900" defTabSz="614363">
              <a:buFont typeface="Arial Narrow" panose="020B0604020202020204" pitchFamily="34" charset="0"/>
              <a:buAutoNum type="arabicPeriod"/>
            </a:pPr>
            <a:r>
              <a:rPr lang="en-US" altLang="en-US" dirty="0"/>
              <a:t>Map an entire PDS</a:t>
            </a:r>
          </a:p>
          <a:p>
            <a:pPr marL="687388" lvl="1" indent="-342900" defTabSz="614363">
              <a:buFont typeface="Arial Narrow" panose="020B0604020202020204" pitchFamily="34" charset="0"/>
              <a:buAutoNum type="arabicPeriod"/>
            </a:pPr>
            <a:r>
              <a:rPr lang="en-US" altLang="en-US" dirty="0"/>
              <a:t>Map every file named a certain way throughout your connection</a:t>
            </a:r>
          </a:p>
        </p:txBody>
      </p:sp>
      <p:pic>
        <p:nvPicPr>
          <p:cNvPr id="144386" name="Picture 2">
            <a:extLst>
              <a:ext uri="{FF2B5EF4-FFF2-40B4-BE49-F238E27FC236}">
                <a16:creationId xmlns:a16="http://schemas.microsoft.com/office/drawing/2014/main" id="{751AD868-305D-DCD5-B6BD-432FE52C5EA8}"/>
              </a:ext>
            </a:extLst>
          </p:cNvPr>
          <p:cNvPicPr>
            <a:picLocks noChangeAspect="1" noChangeArrowheads="1"/>
          </p:cNvPicPr>
          <p:nvPr/>
        </p:nvPicPr>
        <p:blipFill>
          <a:blip r:embed="rId3"/>
          <a:srcRect/>
          <a:stretch>
            <a:fillRect/>
          </a:stretch>
        </p:blipFill>
        <p:spPr bwMode="auto">
          <a:xfrm>
            <a:off x="2822575" y="2209800"/>
            <a:ext cx="3436938" cy="2019300"/>
          </a:xfrm>
          <a:prstGeom prst="rect">
            <a:avLst/>
          </a:prstGeom>
          <a:noFill/>
          <a:ln>
            <a:noFill/>
          </a:ln>
          <a:effectLst>
            <a:prstShdw prst="shdw18" dist="17961" dir="13500000">
              <a:schemeClr val="accent1">
                <a:gamma/>
                <a:shade val="60000"/>
                <a:invGamma/>
              </a:schemeClr>
            </a:prstShdw>
          </a:effectLst>
        </p:spPr>
      </p:pic>
      <p:sp>
        <p:nvSpPr>
          <p:cNvPr id="45061" name="Diamond 1">
            <a:extLst>
              <a:ext uri="{FF2B5EF4-FFF2-40B4-BE49-F238E27FC236}">
                <a16:creationId xmlns:a16="http://schemas.microsoft.com/office/drawing/2014/main" id="{F03E7E11-1350-5BD4-5889-CA132F988801}"/>
              </a:ext>
            </a:extLst>
          </p:cNvPr>
          <p:cNvSpPr>
            <a:spLocks noChangeArrowheads="1"/>
          </p:cNvSpPr>
          <p:nvPr/>
        </p:nvSpPr>
        <p:spPr bwMode="auto">
          <a:xfrm>
            <a:off x="6934200" y="1524000"/>
            <a:ext cx="4953000" cy="3886200"/>
          </a:xfrm>
          <a:prstGeom prst="diamond">
            <a:avLst/>
          </a:prstGeom>
          <a:solidFill>
            <a:schemeClr val="bg1">
              <a:lumMod val="50000"/>
            </a:schemeClr>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600" dirty="0">
                <a:solidFill>
                  <a:schemeClr val="bg1"/>
                </a:solidFill>
                <a:latin typeface="+mj-lt"/>
              </a:rPr>
              <a:t>What software language?</a:t>
            </a:r>
          </a:p>
          <a:p>
            <a:pPr algn="ctr" eaLnBrk="1" hangingPunct="1">
              <a:lnSpc>
                <a:spcPct val="100000"/>
              </a:lnSpc>
              <a:spcBef>
                <a:spcPct val="0"/>
              </a:spcBef>
              <a:buClrTx/>
              <a:buFontTx/>
              <a:buNone/>
            </a:pPr>
            <a:endParaRPr lang="en-US" altLang="en-US" sz="1600" dirty="0">
              <a:solidFill>
                <a:schemeClr val="bg1"/>
              </a:solidFill>
              <a:latin typeface="+mj-lt"/>
            </a:endParaRPr>
          </a:p>
          <a:p>
            <a:pPr algn="ctr" eaLnBrk="1" hangingPunct="1">
              <a:lnSpc>
                <a:spcPct val="100000"/>
              </a:lnSpc>
              <a:spcBef>
                <a:spcPct val="0"/>
              </a:spcBef>
              <a:buClrTx/>
              <a:buFontTx/>
              <a:buNone/>
            </a:pPr>
            <a:r>
              <a:rPr lang="en-US" altLang="en-US" sz="1600" dirty="0">
                <a:solidFill>
                  <a:schemeClr val="bg1"/>
                </a:solidFill>
                <a:latin typeface="+mj-lt"/>
              </a:rPr>
              <a:t>Download as text or binary (EBCDIC)</a:t>
            </a:r>
          </a:p>
          <a:p>
            <a:pPr algn="ctr" eaLnBrk="1" hangingPunct="1">
              <a:lnSpc>
                <a:spcPct val="100000"/>
              </a:lnSpc>
              <a:spcBef>
                <a:spcPct val="0"/>
              </a:spcBef>
              <a:buClrTx/>
              <a:buFontTx/>
              <a:buNone/>
            </a:pPr>
            <a:endParaRPr lang="en-US" altLang="en-US" sz="1600" dirty="0">
              <a:solidFill>
                <a:schemeClr val="bg1"/>
              </a:solidFill>
              <a:latin typeface="+mj-lt"/>
            </a:endParaRPr>
          </a:p>
          <a:p>
            <a:pPr algn="ctr" eaLnBrk="1" hangingPunct="1">
              <a:lnSpc>
                <a:spcPct val="100000"/>
              </a:lnSpc>
              <a:spcBef>
                <a:spcPct val="0"/>
              </a:spcBef>
              <a:buClrTx/>
              <a:buFontTx/>
              <a:buNone/>
            </a:pPr>
            <a:r>
              <a:rPr lang="en-US" altLang="en-US" sz="1600" dirty="0">
                <a:solidFill>
                  <a:schemeClr val="bg1"/>
                </a:solidFill>
                <a:latin typeface="+mj-lt"/>
              </a:rPr>
              <a:t>Any specific Code Pages?</a:t>
            </a:r>
          </a:p>
        </p:txBody>
      </p:sp>
      <p:sp>
        <p:nvSpPr>
          <p:cNvPr id="45062" name="Right Arrow 2">
            <a:extLst>
              <a:ext uri="{FF2B5EF4-FFF2-40B4-BE49-F238E27FC236}">
                <a16:creationId xmlns:a16="http://schemas.microsoft.com/office/drawing/2014/main" id="{63E0EF89-6778-8F77-5FC7-E546A3A2EAFD}"/>
              </a:ext>
            </a:extLst>
          </p:cNvPr>
          <p:cNvSpPr>
            <a:spLocks noChangeArrowheads="1"/>
          </p:cNvSpPr>
          <p:nvPr/>
        </p:nvSpPr>
        <p:spPr bwMode="auto">
          <a:xfrm>
            <a:off x="6259514" y="3340100"/>
            <a:ext cx="598487" cy="228600"/>
          </a:xfrm>
          <a:prstGeom prst="rightArrow">
            <a:avLst>
              <a:gd name="adj1" fmla="val 50000"/>
              <a:gd name="adj2" fmla="val 50022"/>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7" name="TextBox 1">
            <a:extLst>
              <a:ext uri="{FF2B5EF4-FFF2-40B4-BE49-F238E27FC236}">
                <a16:creationId xmlns:a16="http://schemas.microsoft.com/office/drawing/2014/main" id="{2BBE6339-2BAC-F826-19ED-599F41334D5E}"/>
              </a:ext>
            </a:extLst>
          </p:cNvPr>
          <p:cNvSpPr txBox="1">
            <a:spLocks noChangeArrowheads="1"/>
          </p:cNvSpPr>
          <p:nvPr/>
        </p:nvSpPr>
        <p:spPr bwMode="auto">
          <a:xfrm>
            <a:off x="7772401" y="5456684"/>
            <a:ext cx="3733797" cy="738664"/>
          </a:xfrm>
          <a:prstGeom prst="rect">
            <a:avLst/>
          </a:prstGeom>
          <a:solidFill>
            <a:schemeClr val="bg1">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a:defRPr/>
            </a:pPr>
            <a:r>
              <a:rPr lang="en-US" altLang="en-US" sz="1400" b="0" dirty="0">
                <a:solidFill>
                  <a:schemeClr val="bg1"/>
                </a:solidFill>
                <a:effectLst>
                  <a:outerShdw blurRad="38100" dist="38100" dir="2700000" algn="tl">
                    <a:srgbClr val="000000">
                      <a:alpha val="43137"/>
                    </a:srgbClr>
                  </a:outerShdw>
                </a:effectLst>
                <a:latin typeface="Abadi" panose="020B0604020104020204" pitchFamily="34" charset="0"/>
              </a:rPr>
              <a:t>If you’re using IDz v14.1.3 or later you will </a:t>
            </a:r>
            <a:r>
              <a:rPr lang="en-US" altLang="en-US" sz="1400" b="0" u="sng" dirty="0">
                <a:solidFill>
                  <a:schemeClr val="bg1"/>
                </a:solidFill>
                <a:effectLst>
                  <a:outerShdw blurRad="38100" dist="38100" dir="2700000" algn="tl">
                    <a:srgbClr val="000000">
                      <a:alpha val="43137"/>
                    </a:srgbClr>
                  </a:outerShdw>
                </a:effectLst>
                <a:latin typeface="Abadi" panose="020B0604020104020204" pitchFamily="34" charset="0"/>
              </a:rPr>
              <a:t>not</a:t>
            </a:r>
            <a:r>
              <a:rPr lang="en-US" altLang="en-US" sz="1400" b="0" dirty="0">
                <a:solidFill>
                  <a:schemeClr val="bg1"/>
                </a:solidFill>
                <a:effectLst>
                  <a:outerShdw blurRad="38100" dist="38100" dir="2700000" algn="tl">
                    <a:srgbClr val="000000">
                      <a:alpha val="43137"/>
                    </a:srgbClr>
                  </a:outerShdw>
                </a:effectLst>
                <a:latin typeface="Abadi" panose="020B0604020104020204" pitchFamily="34" charset="0"/>
              </a:rPr>
              <a:t> need to do File Mapping, as the product detects the file type from its contents.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a:extLst>
              <a:ext uri="{FF2B5EF4-FFF2-40B4-BE49-F238E27FC236}">
                <a16:creationId xmlns:a16="http://schemas.microsoft.com/office/drawing/2014/main" id="{788A9851-5C83-D671-C97D-BAC897309896}"/>
              </a:ext>
            </a:extLst>
          </p:cNvPr>
          <p:cNvSpPr>
            <a:spLocks noGrp="1" noChangeArrowheads="1"/>
          </p:cNvSpPr>
          <p:nvPr>
            <p:ph type="title"/>
          </p:nvPr>
        </p:nvSpPr>
        <p:spPr/>
        <p:txBody>
          <a:bodyPr/>
          <a:lstStyle/>
          <a:p>
            <a:pPr eaLnBrk="1" hangingPunct="1"/>
            <a:r>
              <a:rPr lang="en-US" altLang="en-US" sz="2800"/>
              <a:t>1. Map individual PDS Members Using Properties</a:t>
            </a:r>
          </a:p>
        </p:txBody>
      </p:sp>
      <p:sp>
        <p:nvSpPr>
          <p:cNvPr id="2297859" name="Rectangle 3">
            <a:extLst>
              <a:ext uri="{FF2B5EF4-FFF2-40B4-BE49-F238E27FC236}">
                <a16:creationId xmlns:a16="http://schemas.microsoft.com/office/drawing/2014/main" id="{EB32940A-CA5F-8F68-9B52-AAD2D1FD7814}"/>
              </a:ext>
            </a:extLst>
          </p:cNvPr>
          <p:cNvSpPr>
            <a:spLocks noGrp="1" noChangeArrowheads="1"/>
          </p:cNvSpPr>
          <p:nvPr>
            <p:ph idx="1"/>
          </p:nvPr>
        </p:nvSpPr>
        <p:spPr>
          <a:xfrm>
            <a:off x="685800" y="779464"/>
            <a:ext cx="10668000" cy="5621337"/>
          </a:xfrm>
        </p:spPr>
        <p:txBody>
          <a:bodyPr/>
          <a:lstStyle/>
          <a:p>
            <a:pPr eaLnBrk="1" hangingPunct="1">
              <a:defRPr/>
            </a:pPr>
            <a:r>
              <a:rPr lang="en-US" sz="1400" dirty="0"/>
              <a:t>The easiest way to map any given PDS member is to: Right-click on the member and from </a:t>
            </a:r>
            <a:r>
              <a:rPr lang="en-US" sz="1400" b="1" dirty="0"/>
              <a:t>Properties</a:t>
            </a:r>
            <a:r>
              <a:rPr lang="en-US" sz="1400" dirty="0"/>
              <a:t> specify the Mapping you want for the file</a:t>
            </a:r>
            <a:endParaRPr lang="en-US" sz="1400" b="1" dirty="0">
              <a:effectLst>
                <a:outerShdw blurRad="38100" dist="38100" dir="2700000" algn="tl">
                  <a:srgbClr val="C0C0C0"/>
                </a:outerShdw>
              </a:effectLst>
            </a:endParaRPr>
          </a:p>
          <a:p>
            <a:pPr eaLnBrk="1" hangingPunct="1">
              <a:defRPr/>
            </a:pPr>
            <a:endParaRPr lang="en-US" sz="800" dirty="0"/>
          </a:p>
          <a:p>
            <a:pPr lvl="1" eaLnBrk="1" hangingPunct="1">
              <a:buFont typeface="Webdings" panose="05030102010509060703" pitchFamily="18" charset="2"/>
              <a:buChar char="4"/>
              <a:defRPr/>
            </a:pPr>
            <a:r>
              <a:rPr lang="en-US" sz="1600" dirty="0"/>
              <a:t>Example: A member of a JCL Library mapped to </a:t>
            </a:r>
            <a:r>
              <a:rPr lang="en-US" sz="1600" b="1" dirty="0" err="1"/>
              <a:t>jcl</a:t>
            </a:r>
            <a:r>
              <a:rPr lang="en-US" sz="1600" dirty="0"/>
              <a:t> using Properties</a:t>
            </a:r>
          </a:p>
          <a:p>
            <a:pPr lvl="1" eaLnBrk="1" hangingPunct="1">
              <a:buFont typeface="Webdings" panose="05030102010509060703" pitchFamily="18" charset="2"/>
              <a:buNone/>
              <a:defRPr/>
            </a:pPr>
            <a:endParaRPr lang="en-US" sz="1600" dirty="0"/>
          </a:p>
          <a:p>
            <a:pPr lvl="1" eaLnBrk="1" hangingPunct="1">
              <a:buFont typeface="Webdings" panose="05030102010509060703" pitchFamily="18" charset="2"/>
              <a:buNone/>
              <a:defRPr/>
            </a:pPr>
            <a:endParaRPr lang="en-US" sz="1400" dirty="0"/>
          </a:p>
          <a:p>
            <a:pPr lvl="1" eaLnBrk="1" hangingPunct="1">
              <a:buFont typeface="Webdings" panose="05030102010509060703" pitchFamily="18" charset="2"/>
              <a:buNone/>
              <a:defRPr/>
            </a:pPr>
            <a:endParaRPr lang="en-US" sz="1400" dirty="0"/>
          </a:p>
          <a:p>
            <a:pPr lvl="1" eaLnBrk="1" hangingPunct="1">
              <a:buFont typeface="Webdings" panose="05030102010509060703" pitchFamily="18" charset="2"/>
              <a:buNone/>
              <a:defRPr/>
            </a:pPr>
            <a:endParaRPr lang="en-US" sz="1400" dirty="0"/>
          </a:p>
          <a:p>
            <a:pPr lvl="1" eaLnBrk="1" hangingPunct="1">
              <a:buFont typeface="Webdings" panose="05030102010509060703" pitchFamily="18" charset="2"/>
              <a:buNone/>
              <a:defRPr/>
            </a:pPr>
            <a:endParaRPr lang="en-US" sz="1400" dirty="0"/>
          </a:p>
          <a:p>
            <a:pPr lvl="1" eaLnBrk="1" hangingPunct="1">
              <a:buFont typeface="Webdings" panose="05030102010509060703" pitchFamily="18" charset="2"/>
              <a:buNone/>
              <a:defRPr/>
            </a:pPr>
            <a:endParaRPr lang="en-US" sz="1400" dirty="0"/>
          </a:p>
          <a:p>
            <a:pPr lvl="1" eaLnBrk="1" hangingPunct="1">
              <a:buFont typeface="Webdings" panose="05030102010509060703" pitchFamily="18" charset="2"/>
              <a:buNone/>
              <a:defRPr/>
            </a:pPr>
            <a:endParaRPr lang="en-US" sz="1400" dirty="0"/>
          </a:p>
          <a:p>
            <a:pPr lvl="1" eaLnBrk="1" hangingPunct="1">
              <a:buFont typeface="Webdings" panose="05030102010509060703" pitchFamily="18" charset="2"/>
              <a:buNone/>
              <a:defRPr/>
            </a:pPr>
            <a:endParaRPr lang="en-US" sz="1400" dirty="0"/>
          </a:p>
          <a:p>
            <a:pPr lvl="1" eaLnBrk="1" hangingPunct="1">
              <a:buFont typeface="Webdings" panose="05030102010509060703" pitchFamily="18" charset="2"/>
              <a:buNone/>
              <a:defRPr/>
            </a:pPr>
            <a:endParaRPr lang="en-US" sz="1400" dirty="0"/>
          </a:p>
          <a:p>
            <a:pPr lvl="1" eaLnBrk="1" hangingPunct="1">
              <a:buFont typeface="Webdings" panose="05030102010509060703" pitchFamily="18" charset="2"/>
              <a:buNone/>
              <a:defRPr/>
            </a:pPr>
            <a:endParaRPr lang="en-US" sz="1400" dirty="0"/>
          </a:p>
          <a:p>
            <a:pPr lvl="1" eaLnBrk="1" hangingPunct="1">
              <a:buFont typeface="Webdings" panose="05030102010509060703" pitchFamily="18" charset="2"/>
              <a:buNone/>
              <a:defRPr/>
            </a:pPr>
            <a:endParaRPr lang="en-US" sz="1400" dirty="0"/>
          </a:p>
          <a:p>
            <a:pPr lvl="1" eaLnBrk="1" hangingPunct="1">
              <a:buFont typeface="Webdings" panose="05030102010509060703" pitchFamily="18" charset="2"/>
              <a:buNone/>
              <a:defRPr/>
            </a:pPr>
            <a:endParaRPr lang="en-US" sz="1400" dirty="0"/>
          </a:p>
          <a:p>
            <a:pPr eaLnBrk="1" hangingPunct="1">
              <a:buFont typeface="Wingdings" pitchFamily="2" charset="2"/>
              <a:buNone/>
              <a:defRPr/>
            </a:pPr>
            <a:endParaRPr lang="en-US" sz="1400" dirty="0"/>
          </a:p>
        </p:txBody>
      </p:sp>
      <p:pic>
        <p:nvPicPr>
          <p:cNvPr id="47107" name="Picture 4">
            <a:extLst>
              <a:ext uri="{FF2B5EF4-FFF2-40B4-BE49-F238E27FC236}">
                <a16:creationId xmlns:a16="http://schemas.microsoft.com/office/drawing/2014/main" id="{78420A26-A60F-7C5D-C28F-F947B7A49D3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0138" y="1676401"/>
            <a:ext cx="8297862" cy="505142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47109" name="Picture 2">
            <a:extLst>
              <a:ext uri="{FF2B5EF4-FFF2-40B4-BE49-F238E27FC236}">
                <a16:creationId xmlns:a16="http://schemas.microsoft.com/office/drawing/2014/main" id="{9B1F0542-FC45-A27E-4B42-037B4D96F7A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16062" y="3756025"/>
            <a:ext cx="4625976"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8" name="Right Arrow 3">
            <a:extLst>
              <a:ext uri="{FF2B5EF4-FFF2-40B4-BE49-F238E27FC236}">
                <a16:creationId xmlns:a16="http://schemas.microsoft.com/office/drawing/2014/main" id="{9B202BA8-3561-9041-708B-BC2A8731C1A3}"/>
              </a:ext>
            </a:extLst>
          </p:cNvPr>
          <p:cNvSpPr>
            <a:spLocks noChangeArrowheads="1"/>
          </p:cNvSpPr>
          <p:nvPr/>
        </p:nvSpPr>
        <p:spPr bwMode="auto">
          <a:xfrm rot="10800000">
            <a:off x="6141244" y="6548437"/>
            <a:ext cx="2263775" cy="157162"/>
          </a:xfrm>
          <a:prstGeom prst="rightArrow">
            <a:avLst>
              <a:gd name="adj1" fmla="val 50000"/>
              <a:gd name="adj2" fmla="val 50006"/>
            </a:avLst>
          </a:prstGeom>
          <a:gradFill>
            <a:gsLst>
              <a:gs pos="66000">
                <a:srgbClr val="B9D2DF"/>
              </a:gs>
              <a:gs pos="0">
                <a:schemeClr val="tx1"/>
              </a:gs>
              <a:gs pos="30000">
                <a:schemeClr val="accent2"/>
              </a:gs>
              <a:gs pos="100000">
                <a:schemeClr val="tx1"/>
              </a:gs>
            </a:gsLst>
            <a:path path="circle">
              <a:fillToRect l="50000" t="-80000" r="50000" b="180000"/>
            </a:path>
          </a:gradFill>
          <a:ln w="9525" algn="ctr">
            <a:solidFill>
              <a:schemeClr val="tx1"/>
            </a:solidFill>
            <a:round/>
            <a:headEnd/>
            <a:tailEnd/>
          </a:ln>
          <a:effec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AD4A7EC0-7285-5619-9B2B-9F05EC14DF6E}"/>
              </a:ext>
            </a:extLst>
          </p:cNvPr>
          <p:cNvSpPr>
            <a:spLocks noGrp="1" noChangeArrowheads="1"/>
          </p:cNvSpPr>
          <p:nvPr>
            <p:ph type="title"/>
          </p:nvPr>
        </p:nvSpPr>
        <p:spPr/>
        <p:txBody>
          <a:bodyPr/>
          <a:lstStyle/>
          <a:p>
            <a:pPr eaLnBrk="1" hangingPunct="1"/>
            <a:r>
              <a:rPr lang="en-US" altLang="en-US" sz="2800"/>
              <a:t>2. Map a PDS (Library) Using Properties</a:t>
            </a:r>
          </a:p>
        </p:txBody>
      </p:sp>
      <p:sp>
        <p:nvSpPr>
          <p:cNvPr id="2297859" name="Rectangle 3">
            <a:extLst>
              <a:ext uri="{FF2B5EF4-FFF2-40B4-BE49-F238E27FC236}">
                <a16:creationId xmlns:a16="http://schemas.microsoft.com/office/drawing/2014/main" id="{C6829BFF-76EF-43C4-3D0B-AD4BB7B753D7}"/>
              </a:ext>
            </a:extLst>
          </p:cNvPr>
          <p:cNvSpPr>
            <a:spLocks noGrp="1" noChangeArrowheads="1"/>
          </p:cNvSpPr>
          <p:nvPr>
            <p:ph idx="1"/>
          </p:nvPr>
        </p:nvSpPr>
        <p:spPr>
          <a:xfrm>
            <a:off x="1219200" y="838200"/>
            <a:ext cx="9829800" cy="5621337"/>
          </a:xfrm>
        </p:spPr>
        <p:txBody>
          <a:bodyPr/>
          <a:lstStyle/>
          <a:p>
            <a:pPr>
              <a:defRPr/>
            </a:pPr>
            <a:r>
              <a:rPr lang="en-US" sz="2000" dirty="0"/>
              <a:t>If all the members in a PDS are of the same language type you can map the entire PDS</a:t>
            </a:r>
            <a:r>
              <a:rPr lang="en-US" sz="1800" dirty="0"/>
              <a:t>:</a:t>
            </a:r>
          </a:p>
          <a:p>
            <a:pPr lvl="1" eaLnBrk="1" hangingPunct="1">
              <a:buFont typeface="Webdings" panose="05030102010509060703" pitchFamily="18" charset="2"/>
              <a:buChar char="4"/>
              <a:defRPr/>
            </a:pPr>
            <a:r>
              <a:rPr lang="en-US" sz="1600" b="1" dirty="0"/>
              <a:t>Right-click on the library name in Remote Systems</a:t>
            </a:r>
          </a:p>
          <a:p>
            <a:pPr lvl="1" eaLnBrk="1" hangingPunct="1">
              <a:buFont typeface="Webdings" panose="05030102010509060703" pitchFamily="18" charset="2"/>
              <a:buChar char="4"/>
              <a:defRPr/>
            </a:pPr>
            <a:r>
              <a:rPr lang="en-US" sz="1600" b="1" dirty="0"/>
              <a:t>From Properties specify the Mapping</a:t>
            </a:r>
            <a:endParaRPr lang="en-US" sz="2000" dirty="0"/>
          </a:p>
          <a:p>
            <a:pPr lvl="1" eaLnBrk="1" hangingPunct="1">
              <a:buFont typeface="Webdings" panose="05030102010509060703" pitchFamily="18" charset="2"/>
              <a:buNone/>
              <a:defRPr/>
            </a:pPr>
            <a:endParaRPr lang="en-US" sz="1600" dirty="0"/>
          </a:p>
          <a:p>
            <a:pPr lvl="1" eaLnBrk="1" hangingPunct="1">
              <a:buFont typeface="Webdings" panose="05030102010509060703" pitchFamily="18" charset="2"/>
              <a:buNone/>
              <a:defRPr/>
            </a:pPr>
            <a:endParaRPr lang="en-US" sz="1600" dirty="0"/>
          </a:p>
          <a:p>
            <a:pPr lvl="1" eaLnBrk="1" hangingPunct="1">
              <a:buFont typeface="Webdings" panose="05030102010509060703" pitchFamily="18" charset="2"/>
              <a:buNone/>
              <a:defRPr/>
            </a:pPr>
            <a:endParaRPr lang="en-US" sz="1600" dirty="0"/>
          </a:p>
          <a:p>
            <a:pPr lvl="1" eaLnBrk="1" hangingPunct="1">
              <a:buFont typeface="Webdings" panose="05030102010509060703" pitchFamily="18" charset="2"/>
              <a:buNone/>
              <a:defRPr/>
            </a:pPr>
            <a:endParaRPr lang="en-US" sz="1600" dirty="0"/>
          </a:p>
          <a:p>
            <a:pPr lvl="1" eaLnBrk="1" hangingPunct="1">
              <a:buFont typeface="Webdings" panose="05030102010509060703" pitchFamily="18" charset="2"/>
              <a:buNone/>
              <a:defRPr/>
            </a:pPr>
            <a:endParaRPr lang="en-US" sz="1600" dirty="0"/>
          </a:p>
          <a:p>
            <a:pPr lvl="1" eaLnBrk="1" hangingPunct="1">
              <a:buFont typeface="Webdings" panose="05030102010509060703" pitchFamily="18" charset="2"/>
              <a:buNone/>
              <a:defRPr/>
            </a:pPr>
            <a:endParaRPr lang="en-US" sz="1600" dirty="0"/>
          </a:p>
          <a:p>
            <a:pPr lvl="1" eaLnBrk="1" hangingPunct="1">
              <a:buFont typeface="Webdings" panose="05030102010509060703" pitchFamily="18" charset="2"/>
              <a:buNone/>
              <a:defRPr/>
            </a:pPr>
            <a:endParaRPr lang="en-US" sz="1600" dirty="0"/>
          </a:p>
          <a:p>
            <a:pPr lvl="1" eaLnBrk="1" hangingPunct="1">
              <a:buFont typeface="Webdings" panose="05030102010509060703" pitchFamily="18" charset="2"/>
              <a:buNone/>
              <a:defRPr/>
            </a:pPr>
            <a:endParaRPr lang="en-US" sz="1600" dirty="0"/>
          </a:p>
          <a:p>
            <a:pPr lvl="1" eaLnBrk="1" hangingPunct="1">
              <a:buFont typeface="Webdings" panose="05030102010509060703" pitchFamily="18" charset="2"/>
              <a:buNone/>
              <a:defRPr/>
            </a:pPr>
            <a:endParaRPr lang="en-US" sz="1600" dirty="0"/>
          </a:p>
          <a:p>
            <a:pPr lvl="1" eaLnBrk="1" hangingPunct="1">
              <a:buFont typeface="Webdings" panose="05030102010509060703" pitchFamily="18" charset="2"/>
              <a:buNone/>
              <a:defRPr/>
            </a:pPr>
            <a:endParaRPr lang="en-US" sz="1600" dirty="0"/>
          </a:p>
          <a:p>
            <a:pPr lvl="1" eaLnBrk="1" hangingPunct="1">
              <a:buFont typeface="Webdings" panose="05030102010509060703" pitchFamily="18" charset="2"/>
              <a:buNone/>
              <a:defRPr/>
            </a:pPr>
            <a:endParaRPr lang="en-US" sz="1600" dirty="0"/>
          </a:p>
          <a:p>
            <a:pPr lvl="1" eaLnBrk="1" hangingPunct="1">
              <a:buFont typeface="Webdings" panose="05030102010509060703" pitchFamily="18" charset="2"/>
              <a:buNone/>
              <a:defRPr/>
            </a:pPr>
            <a:endParaRPr lang="en-US" sz="1600" dirty="0"/>
          </a:p>
          <a:p>
            <a:pPr eaLnBrk="1" hangingPunct="1">
              <a:buFont typeface="Wingdings" pitchFamily="2" charset="2"/>
              <a:buNone/>
              <a:defRPr/>
            </a:pPr>
            <a:endParaRPr lang="en-US" sz="1600" dirty="0"/>
          </a:p>
        </p:txBody>
      </p:sp>
      <p:pic>
        <p:nvPicPr>
          <p:cNvPr id="145410" name="Picture 2">
            <a:extLst>
              <a:ext uri="{FF2B5EF4-FFF2-40B4-BE49-F238E27FC236}">
                <a16:creationId xmlns:a16="http://schemas.microsoft.com/office/drawing/2014/main" id="{6EEA0ABD-7F11-1FB3-0107-CB2C1BB11CD0}"/>
              </a:ext>
            </a:extLst>
          </p:cNvPr>
          <p:cNvPicPr>
            <a:picLocks noChangeAspect="1" noChangeArrowheads="1"/>
          </p:cNvPicPr>
          <p:nvPr/>
        </p:nvPicPr>
        <p:blipFill>
          <a:blip r:embed="rId2"/>
          <a:srcRect/>
          <a:stretch>
            <a:fillRect/>
          </a:stretch>
        </p:blipFill>
        <p:spPr bwMode="auto">
          <a:xfrm>
            <a:off x="7391401" y="1752601"/>
            <a:ext cx="2949575" cy="3978275"/>
          </a:xfrm>
          <a:prstGeom prst="rect">
            <a:avLst/>
          </a:prstGeom>
          <a:noFill/>
          <a:ln>
            <a:noFill/>
          </a:ln>
          <a:effectLst>
            <a:prstShdw prst="shdw18" dist="17961" dir="13500000">
              <a:schemeClr val="accent1">
                <a:gamma/>
                <a:shade val="60000"/>
                <a:invGamma/>
              </a:schemeClr>
            </a:prstShdw>
          </a:effectLst>
        </p:spPr>
      </p:pic>
      <p:pic>
        <p:nvPicPr>
          <p:cNvPr id="145411" name="Picture 3">
            <a:extLst>
              <a:ext uri="{FF2B5EF4-FFF2-40B4-BE49-F238E27FC236}">
                <a16:creationId xmlns:a16="http://schemas.microsoft.com/office/drawing/2014/main" id="{343B996D-4E26-1B16-F369-D1E5EF52DE42}"/>
              </a:ext>
            </a:extLst>
          </p:cNvPr>
          <p:cNvPicPr>
            <a:picLocks noChangeAspect="1" noChangeArrowheads="1"/>
          </p:cNvPicPr>
          <p:nvPr/>
        </p:nvPicPr>
        <p:blipFill>
          <a:blip r:embed="rId3"/>
          <a:srcRect/>
          <a:stretch>
            <a:fillRect/>
          </a:stretch>
        </p:blipFill>
        <p:spPr bwMode="auto">
          <a:xfrm>
            <a:off x="1524000" y="1760538"/>
            <a:ext cx="4876800" cy="4945062"/>
          </a:xfrm>
          <a:prstGeom prst="rect">
            <a:avLst/>
          </a:prstGeom>
          <a:noFill/>
          <a:ln>
            <a:noFill/>
          </a:ln>
          <a:effectLst>
            <a:prstShdw prst="shdw18" dist="17961" dir="13500000">
              <a:schemeClr val="accent1">
                <a:gamma/>
                <a:shade val="60000"/>
                <a:invGamma/>
              </a:schemeClr>
            </a:prstShdw>
          </a:effectLst>
        </p:spPr>
      </p:pic>
      <p:sp>
        <p:nvSpPr>
          <p:cNvPr id="39942" name="Right Arrow 1">
            <a:extLst>
              <a:ext uri="{FF2B5EF4-FFF2-40B4-BE49-F238E27FC236}">
                <a16:creationId xmlns:a16="http://schemas.microsoft.com/office/drawing/2014/main" id="{5FE5DB25-1750-ED38-FD9A-643E2901B162}"/>
              </a:ext>
            </a:extLst>
          </p:cNvPr>
          <p:cNvSpPr>
            <a:spLocks noChangeArrowheads="1"/>
          </p:cNvSpPr>
          <p:nvPr/>
        </p:nvSpPr>
        <p:spPr bwMode="auto">
          <a:xfrm flipH="1">
            <a:off x="6400800" y="5334000"/>
            <a:ext cx="1219200" cy="304800"/>
          </a:xfrm>
          <a:prstGeom prst="rightArrow">
            <a:avLst>
              <a:gd name="adj1" fmla="val 50000"/>
              <a:gd name="adj2" fmla="val 50000"/>
            </a:avLst>
          </a:prstGeom>
          <a:gradFill>
            <a:gsLst>
              <a:gs pos="66000">
                <a:srgbClr val="B9D2DF"/>
              </a:gs>
              <a:gs pos="0">
                <a:schemeClr val="tx1"/>
              </a:gs>
              <a:gs pos="30000">
                <a:schemeClr val="accent2"/>
              </a:gs>
              <a:gs pos="100000">
                <a:schemeClr val="tx1"/>
              </a:gs>
            </a:gsLst>
            <a:path path="circle">
              <a:fillToRect l="50000" t="-80000" r="50000" b="180000"/>
            </a:path>
          </a:gradFill>
          <a:ln w="9525" algn="ctr">
            <a:solidFill>
              <a:schemeClr val="tx1"/>
            </a:solidFill>
            <a:round/>
            <a:headEnd/>
            <a:tailEnd/>
          </a:ln>
          <a:effectLst/>
        </p:spPr>
        <p:txBody>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defRPr/>
            </a:pPr>
            <a:endParaRPr lang="en-US" altLang="en-US" sz="800">
              <a:latin typeface="Verdana" panose="020B060403050404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8CC3D328-477A-7A2D-E6DC-4B3E528518F0}"/>
              </a:ext>
            </a:extLst>
          </p:cNvPr>
          <p:cNvSpPr>
            <a:spLocks noGrp="1" noChangeArrowheads="1"/>
          </p:cNvSpPr>
          <p:nvPr>
            <p:ph type="title" idx="4294967295"/>
          </p:nvPr>
        </p:nvSpPr>
        <p:spPr>
          <a:xfrm>
            <a:off x="533400" y="249544"/>
            <a:ext cx="8997950" cy="534988"/>
          </a:xfrm>
        </p:spPr>
        <p:txBody>
          <a:bodyPr/>
          <a:lstStyle/>
          <a:p>
            <a:pPr defTabSz="614363"/>
            <a:r>
              <a:rPr lang="en-US" altLang="en-US" sz="2800" dirty="0"/>
              <a:t>3. Map MVS File Names Within a Connection</a:t>
            </a:r>
          </a:p>
        </p:txBody>
      </p:sp>
      <p:sp>
        <p:nvSpPr>
          <p:cNvPr id="24579" name="Rectangle 3">
            <a:extLst>
              <a:ext uri="{FF2B5EF4-FFF2-40B4-BE49-F238E27FC236}">
                <a16:creationId xmlns:a16="http://schemas.microsoft.com/office/drawing/2014/main" id="{3CFC5A4A-F625-02E5-8528-8307D1139D79}"/>
              </a:ext>
            </a:extLst>
          </p:cNvPr>
          <p:cNvSpPr>
            <a:spLocks noGrp="1" noChangeArrowheads="1"/>
          </p:cNvSpPr>
          <p:nvPr>
            <p:ph type="body" idx="4294967295"/>
          </p:nvPr>
        </p:nvSpPr>
        <p:spPr>
          <a:xfrm>
            <a:off x="914400" y="838200"/>
            <a:ext cx="11125200" cy="5321300"/>
          </a:xfrm>
        </p:spPr>
        <p:txBody>
          <a:bodyPr/>
          <a:lstStyle/>
          <a:p>
            <a:pPr marL="149225" indent="-149225" defTabSz="614363">
              <a:defRPr/>
            </a:pPr>
            <a:r>
              <a:rPr lang="en-US" sz="1600" dirty="0"/>
              <a:t>When you define a connection to a remote system, IDz provides a set of ~30 default DSN name patterns mapped to a Workstation File Extension. </a:t>
            </a:r>
          </a:p>
          <a:p>
            <a:pPr marL="285750" indent="-285750" defTabSz="614363">
              <a:buFont typeface="Arial" panose="020B0604020202020204" pitchFamily="34" charset="0"/>
              <a:buChar char="•"/>
              <a:defRPr/>
            </a:pPr>
            <a:r>
              <a:rPr lang="en-US" sz="1600" dirty="0"/>
              <a:t>Example: IDz’s default mapping associates an MVS dataset ending with COBOL to the .cbl Workstation File Extension.</a:t>
            </a:r>
          </a:p>
          <a:p>
            <a:pPr marL="285750" indent="-285750" defTabSz="614363">
              <a:buFont typeface="Arial" panose="020B0604020202020204" pitchFamily="34" charset="0"/>
              <a:buChar char="•"/>
              <a:defRPr/>
            </a:pPr>
            <a:r>
              <a:rPr lang="en-US" sz="1600" dirty="0"/>
              <a:t>All of the default system-wide mappings are listed in the z/OS File System Mapping view. </a:t>
            </a:r>
          </a:p>
          <a:p>
            <a:pPr marL="149225" indent="-149225" defTabSz="614363">
              <a:defRPr/>
            </a:pPr>
            <a:endParaRPr lang="en-US" sz="1600" dirty="0"/>
          </a:p>
          <a:p>
            <a:pPr marL="149225" indent="-149225" defTabSz="614363">
              <a:defRPr/>
            </a:pPr>
            <a:endParaRPr lang="en-US" sz="1600" dirty="0"/>
          </a:p>
          <a:p>
            <a:pPr marL="149225" indent="-149225" defTabSz="614363">
              <a:defRPr/>
            </a:pPr>
            <a:endParaRPr lang="en-US" sz="1600" dirty="0"/>
          </a:p>
          <a:p>
            <a:pPr marL="149225" indent="-149225" defTabSz="614363">
              <a:defRPr/>
            </a:pPr>
            <a:endParaRPr lang="en-US" sz="1600" dirty="0"/>
          </a:p>
          <a:p>
            <a:pPr marL="149225" indent="-149225" defTabSz="614363">
              <a:defRPr/>
            </a:pPr>
            <a:endParaRPr lang="en-US" sz="1600" dirty="0"/>
          </a:p>
          <a:p>
            <a:pPr marL="149225" indent="-149225" defTabSz="614363">
              <a:defRPr/>
            </a:pPr>
            <a:endParaRPr lang="en-US" sz="1600" dirty="0"/>
          </a:p>
          <a:p>
            <a:pPr marL="149225" indent="-149225" defTabSz="614363">
              <a:defRPr/>
            </a:pPr>
            <a:endParaRPr lang="en-US" sz="1600" dirty="0"/>
          </a:p>
          <a:p>
            <a:pPr marL="149225" indent="-149225" defTabSz="614363">
              <a:defRPr/>
            </a:pPr>
            <a:endParaRPr lang="en-US" sz="1600" dirty="0"/>
          </a:p>
          <a:p>
            <a:pPr marL="149225" indent="-149225" defTabSz="614363">
              <a:defRPr/>
            </a:pPr>
            <a:endParaRPr lang="en-US" sz="1600" dirty="0"/>
          </a:p>
          <a:p>
            <a:pPr marL="149225" indent="-149225" defTabSz="614363">
              <a:defRPr/>
            </a:pPr>
            <a:endParaRPr lang="en-US" sz="1600" dirty="0"/>
          </a:p>
          <a:p>
            <a:pPr marL="149225" indent="-149225" defTabSz="614363">
              <a:defRPr/>
            </a:pPr>
            <a:endParaRPr lang="en-US" sz="1600" dirty="0"/>
          </a:p>
          <a:p>
            <a:pPr marL="149225" indent="-149225" defTabSz="614363">
              <a:defRPr/>
            </a:pPr>
            <a:endParaRPr lang="en-US" sz="1600" dirty="0"/>
          </a:p>
          <a:p>
            <a:pPr marL="149225" indent="-149225" defTabSz="614363">
              <a:defRPr/>
            </a:pPr>
            <a:endParaRPr lang="en-US" sz="1600" dirty="0"/>
          </a:p>
          <a:p>
            <a:pPr marL="149225" indent="-149225" defTabSz="614363">
              <a:defRPr/>
            </a:pPr>
            <a:endParaRPr lang="en-US" sz="1600" dirty="0"/>
          </a:p>
          <a:p>
            <a:pPr marL="149225" indent="-149225" defTabSz="614363">
              <a:defRPr/>
            </a:pPr>
            <a:r>
              <a:rPr lang="en-US" sz="1600" dirty="0"/>
              <a:t>You can customize these mappings to match the naming conventions on your remote system either through the z/OS File System Mapping view or through the Mapping pane in the Properties window. </a:t>
            </a:r>
          </a:p>
        </p:txBody>
      </p:sp>
      <p:pic>
        <p:nvPicPr>
          <p:cNvPr id="49156" name="Picture 7">
            <a:extLst>
              <a:ext uri="{FF2B5EF4-FFF2-40B4-BE49-F238E27FC236}">
                <a16:creationId xmlns:a16="http://schemas.microsoft.com/office/drawing/2014/main" id="{5613E412-50E9-0EB7-AE7A-D0BA3B63F2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9626" y="2400300"/>
            <a:ext cx="6048375" cy="300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157" name="Rectangle 9">
            <a:extLst>
              <a:ext uri="{FF2B5EF4-FFF2-40B4-BE49-F238E27FC236}">
                <a16:creationId xmlns:a16="http://schemas.microsoft.com/office/drawing/2014/main" id="{8CC246E1-989E-E1E9-20E6-02F336C83F02}"/>
              </a:ext>
            </a:extLst>
          </p:cNvPr>
          <p:cNvSpPr>
            <a:spLocks noChangeArrowheads="1"/>
          </p:cNvSpPr>
          <p:nvPr/>
        </p:nvSpPr>
        <p:spPr bwMode="auto">
          <a:xfrm>
            <a:off x="5638800" y="2362200"/>
            <a:ext cx="1905000" cy="304800"/>
          </a:xfrm>
          <a:prstGeom prst="rect">
            <a:avLst/>
          </a:prstGeom>
          <a:noFill/>
          <a:ln w="28575">
            <a:solidFill>
              <a:srgbClr val="CC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49158" name="Rectangle 10">
            <a:extLst>
              <a:ext uri="{FF2B5EF4-FFF2-40B4-BE49-F238E27FC236}">
                <a16:creationId xmlns:a16="http://schemas.microsoft.com/office/drawing/2014/main" id="{FA7A2F62-168C-9AB3-D632-A17E4154F5F4}"/>
              </a:ext>
            </a:extLst>
          </p:cNvPr>
          <p:cNvSpPr>
            <a:spLocks noChangeArrowheads="1"/>
          </p:cNvSpPr>
          <p:nvPr/>
        </p:nvSpPr>
        <p:spPr bwMode="auto">
          <a:xfrm>
            <a:off x="4648200" y="2667000"/>
            <a:ext cx="2209800" cy="304800"/>
          </a:xfrm>
          <a:prstGeom prst="rect">
            <a:avLst/>
          </a:prstGeom>
          <a:noFill/>
          <a:ln w="28575">
            <a:solidFill>
              <a:srgbClr val="CC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49159" name="Rectangle 11">
            <a:extLst>
              <a:ext uri="{FF2B5EF4-FFF2-40B4-BE49-F238E27FC236}">
                <a16:creationId xmlns:a16="http://schemas.microsoft.com/office/drawing/2014/main" id="{BE4249FA-1FD5-DEDD-B927-2CFA3C05DC3F}"/>
              </a:ext>
            </a:extLst>
          </p:cNvPr>
          <p:cNvSpPr>
            <a:spLocks noChangeArrowheads="1"/>
          </p:cNvSpPr>
          <p:nvPr/>
        </p:nvSpPr>
        <p:spPr bwMode="auto">
          <a:xfrm>
            <a:off x="4648200" y="3124200"/>
            <a:ext cx="6019800" cy="2362200"/>
          </a:xfrm>
          <a:prstGeom prst="rect">
            <a:avLst/>
          </a:prstGeom>
          <a:noFill/>
          <a:ln w="28575">
            <a:solidFill>
              <a:srgbClr val="CC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49160" name="Text Box 12">
            <a:extLst>
              <a:ext uri="{FF2B5EF4-FFF2-40B4-BE49-F238E27FC236}">
                <a16:creationId xmlns:a16="http://schemas.microsoft.com/office/drawing/2014/main" id="{FDCEB997-62EB-15A2-D314-06514F1D40C3}"/>
              </a:ext>
            </a:extLst>
          </p:cNvPr>
          <p:cNvSpPr txBox="1">
            <a:spLocks noChangeArrowheads="1"/>
          </p:cNvSpPr>
          <p:nvPr/>
        </p:nvSpPr>
        <p:spPr bwMode="auto">
          <a:xfrm>
            <a:off x="1761552" y="2438400"/>
            <a:ext cx="2810449"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000">
                <a:latin typeface="Verdana" panose="020B0604030504040204" pitchFamily="34" charset="0"/>
              </a:rPr>
              <a:t>Z/OS File System Mapping view</a:t>
            </a:r>
            <a:r>
              <a:rPr lang="en-US" altLang="en-US" sz="1000">
                <a:latin typeface="Verdana" panose="020B0604030504040204" pitchFamily="34" charset="0"/>
                <a:sym typeface="Wingdings" pitchFamily="2" charset="2"/>
              </a:rPr>
              <a:t></a:t>
            </a:r>
            <a:endParaRPr lang="en-US" altLang="en-US" sz="1000">
              <a:latin typeface="Verdana" panose="020B0604030504040204" pitchFamily="34" charset="0"/>
            </a:endParaRPr>
          </a:p>
          <a:p>
            <a:pPr algn="r" eaLnBrk="1" hangingPunct="1">
              <a:lnSpc>
                <a:spcPct val="100000"/>
              </a:lnSpc>
              <a:spcBef>
                <a:spcPct val="0"/>
              </a:spcBef>
              <a:buClrTx/>
              <a:buFontTx/>
              <a:buNone/>
            </a:pPr>
            <a:endParaRPr lang="en-US" altLang="en-US" sz="1000">
              <a:latin typeface="Verdana" panose="020B0604030504040204" pitchFamily="34" charset="0"/>
            </a:endParaRPr>
          </a:p>
          <a:p>
            <a:pPr algn="r" eaLnBrk="1" hangingPunct="1">
              <a:lnSpc>
                <a:spcPct val="100000"/>
              </a:lnSpc>
              <a:spcBef>
                <a:spcPct val="0"/>
              </a:spcBef>
              <a:buClrTx/>
              <a:buFontTx/>
              <a:buNone/>
            </a:pPr>
            <a:r>
              <a:rPr lang="en-US" altLang="en-US" sz="1000">
                <a:latin typeface="Verdana" panose="020B0604030504040204" pitchFamily="34" charset="0"/>
              </a:rPr>
              <a:t>Connection name</a:t>
            </a:r>
            <a:r>
              <a:rPr lang="en-US" altLang="en-US" sz="1000">
                <a:latin typeface="Verdana" panose="020B0604030504040204" pitchFamily="34" charset="0"/>
                <a:sym typeface="Wingdings" pitchFamily="2" charset="2"/>
              </a:rPr>
              <a:t></a:t>
            </a:r>
            <a:endParaRPr lang="en-US" altLang="en-US" sz="1000">
              <a:latin typeface="Verdana" panose="020B0604030504040204" pitchFamily="34" charset="0"/>
            </a:endParaRPr>
          </a:p>
          <a:p>
            <a:pPr algn="r" eaLnBrk="1" hangingPunct="1">
              <a:lnSpc>
                <a:spcPct val="100000"/>
              </a:lnSpc>
              <a:spcBef>
                <a:spcPct val="0"/>
              </a:spcBef>
              <a:buClrTx/>
              <a:buFontTx/>
              <a:buNone/>
            </a:pPr>
            <a:endParaRPr lang="en-US" altLang="en-US" sz="1000">
              <a:latin typeface="Verdana" panose="020B0604030504040204" pitchFamily="34" charset="0"/>
            </a:endParaRPr>
          </a:p>
          <a:p>
            <a:pPr algn="r" eaLnBrk="1" hangingPunct="1">
              <a:lnSpc>
                <a:spcPct val="100000"/>
              </a:lnSpc>
              <a:spcBef>
                <a:spcPct val="0"/>
              </a:spcBef>
              <a:buClrTx/>
              <a:buFontTx/>
              <a:buNone/>
            </a:pPr>
            <a:r>
              <a:rPr lang="en-US" altLang="en-US" sz="1000">
                <a:latin typeface="Verdana" panose="020B0604030504040204" pitchFamily="34" charset="0"/>
              </a:rPr>
              <a:t>Default file mapping specifications</a:t>
            </a:r>
            <a:r>
              <a:rPr lang="en-US" altLang="en-US" sz="1000">
                <a:latin typeface="Verdana" panose="020B0604030504040204" pitchFamily="34" charset="0"/>
                <a:sym typeface="Wingdings" pitchFamily="2" charset="2"/>
              </a:rPr>
              <a:t></a:t>
            </a:r>
            <a:endParaRPr lang="en-US" altLang="en-US" sz="1000">
              <a:latin typeface="Verdana" panose="020B060403050404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92D4AA7A-83F1-88FB-F773-F454877ECB4F}"/>
              </a:ext>
            </a:extLst>
          </p:cNvPr>
          <p:cNvSpPr>
            <a:spLocks noGrp="1" noChangeArrowheads="1"/>
          </p:cNvSpPr>
          <p:nvPr>
            <p:ph type="title" idx="4294967295"/>
          </p:nvPr>
        </p:nvSpPr>
        <p:spPr>
          <a:xfrm>
            <a:off x="236998" y="211934"/>
            <a:ext cx="9288002" cy="534987"/>
          </a:xfrm>
        </p:spPr>
        <p:txBody>
          <a:bodyPr/>
          <a:lstStyle/>
          <a:p>
            <a:pPr defTabSz="614363"/>
            <a:r>
              <a:rPr lang="en-US" altLang="en-US" sz="2400" dirty="0"/>
              <a:t>Set up Custom z/OS File System Mappings for your Datasets – 1 of 2</a:t>
            </a:r>
          </a:p>
        </p:txBody>
      </p:sp>
      <p:sp>
        <p:nvSpPr>
          <p:cNvPr id="1995779" name="Rectangle 3">
            <a:extLst>
              <a:ext uri="{FF2B5EF4-FFF2-40B4-BE49-F238E27FC236}">
                <a16:creationId xmlns:a16="http://schemas.microsoft.com/office/drawing/2014/main" id="{148645C9-AF58-1071-3522-2710944FEE33}"/>
              </a:ext>
            </a:extLst>
          </p:cNvPr>
          <p:cNvSpPr>
            <a:spLocks noGrp="1" noChangeArrowheads="1"/>
          </p:cNvSpPr>
          <p:nvPr>
            <p:ph type="body" idx="4294967295"/>
          </p:nvPr>
        </p:nvSpPr>
        <p:spPr>
          <a:xfrm>
            <a:off x="609599" y="762000"/>
            <a:ext cx="8362335" cy="5321300"/>
          </a:xfrm>
        </p:spPr>
        <p:txBody>
          <a:bodyPr/>
          <a:lstStyle/>
          <a:p>
            <a:pPr marL="149225" indent="-149225" defTabSz="614363">
              <a:defRPr/>
            </a:pPr>
            <a:r>
              <a:rPr lang="en-US" sz="2400" dirty="0"/>
              <a:t>Steps</a:t>
            </a:r>
          </a:p>
          <a:p>
            <a:pPr marL="149225" indent="-149225" defTabSz="614363">
              <a:defRPr/>
            </a:pPr>
            <a:r>
              <a:rPr lang="en-US" sz="1600" dirty="0"/>
              <a:t>1. From the </a:t>
            </a:r>
            <a:r>
              <a:rPr lang="en-US" sz="1600" b="1" dirty="0">
                <a:effectLst>
                  <a:outerShdw blurRad="38100" dist="38100" dir="2700000" algn="tl">
                    <a:srgbClr val="C0C0C0"/>
                  </a:outerShdw>
                </a:effectLst>
              </a:rPr>
              <a:t>z/OS File System Map </a:t>
            </a:r>
            <a:r>
              <a:rPr lang="en-US" sz="1600" dirty="0"/>
              <a:t>view</a:t>
            </a:r>
          </a:p>
          <a:p>
            <a:pPr marL="307975" lvl="1" indent="-157163" defTabSz="614363">
              <a:buFont typeface="Webdings" panose="05030102010509060703" pitchFamily="18" charset="2"/>
              <a:buChar char="4"/>
              <a:defRPr/>
            </a:pPr>
            <a:r>
              <a:rPr lang="en-US" sz="1600" dirty="0"/>
              <a:t>From the drop-down, select the System (connection)</a:t>
            </a:r>
          </a:p>
          <a:p>
            <a:pPr marL="307975" lvl="1" indent="-157163" defTabSz="614363">
              <a:buFont typeface="Webdings" panose="05030102010509060703" pitchFamily="18" charset="2"/>
              <a:buChar char="4"/>
              <a:defRPr/>
            </a:pPr>
            <a:r>
              <a:rPr lang="en-US" sz="1600" b="1" dirty="0">
                <a:effectLst>
                  <a:outerShdw blurRad="38100" dist="38100" dir="2700000" algn="tl">
                    <a:srgbClr val="C0C0C0"/>
                  </a:outerShdw>
                </a:effectLst>
              </a:rPr>
              <a:t>Right-Click </a:t>
            </a:r>
            <a:r>
              <a:rPr lang="en-US" sz="1600" dirty="0"/>
              <a:t>and select </a:t>
            </a:r>
            <a:r>
              <a:rPr lang="en-US" sz="1600" b="1" dirty="0">
                <a:effectLst>
                  <a:outerShdw blurRad="38100" dist="38100" dir="2700000" algn="tl">
                    <a:srgbClr val="C0C0C0"/>
                  </a:outerShdw>
                </a:effectLst>
              </a:rPr>
              <a:t>Add Data Set Mapping</a:t>
            </a:r>
          </a:p>
          <a:p>
            <a:pPr marL="149225" indent="-149225" defTabSz="614363">
              <a:defRPr/>
            </a:pPr>
            <a:endParaRPr lang="en-US" sz="1600" b="1" dirty="0">
              <a:effectLst>
                <a:outerShdw blurRad="38100" dist="38100" dir="2700000" algn="tl">
                  <a:srgbClr val="C0C0C0"/>
                </a:outerShdw>
              </a:effectLst>
            </a:endParaRPr>
          </a:p>
          <a:p>
            <a:pPr marL="149225" indent="-149225" defTabSz="614363">
              <a:defRPr/>
            </a:pPr>
            <a:endParaRPr lang="en-US" sz="1600" dirty="0"/>
          </a:p>
          <a:p>
            <a:pPr marL="149225" indent="-149225" defTabSz="614363">
              <a:defRPr/>
            </a:pPr>
            <a:endParaRPr lang="en-US" sz="1600" dirty="0"/>
          </a:p>
          <a:p>
            <a:pPr marL="149225" indent="-149225" defTabSz="614363">
              <a:defRPr/>
            </a:pPr>
            <a:endParaRPr lang="en-US" sz="1600" dirty="0"/>
          </a:p>
          <a:p>
            <a:pPr marL="149225" indent="-149225" defTabSz="614363">
              <a:defRPr/>
            </a:pPr>
            <a:endParaRPr lang="en-US" sz="1600" dirty="0"/>
          </a:p>
          <a:p>
            <a:pPr marL="149225" indent="-149225" defTabSz="614363">
              <a:defRPr/>
            </a:pPr>
            <a:endParaRPr lang="en-US" sz="1600" dirty="0"/>
          </a:p>
          <a:p>
            <a:pPr marL="149225" indent="-149225" defTabSz="614363">
              <a:defRPr/>
            </a:pPr>
            <a:endParaRPr lang="en-US" sz="2400" dirty="0"/>
          </a:p>
          <a:p>
            <a:pPr marL="149225" indent="-149225" defTabSz="614363">
              <a:defRPr/>
            </a:pPr>
            <a:r>
              <a:rPr lang="en-US" sz="1600" dirty="0"/>
              <a:t>2. Specify the mapping characteristics</a:t>
            </a:r>
            <a:endParaRPr lang="en-US" sz="1600" dirty="0">
              <a:sym typeface="Wingdings" pitchFamily="2" charset="2"/>
            </a:endParaRPr>
          </a:p>
          <a:p>
            <a:pPr marL="149225" indent="-149225" defTabSz="614363">
              <a:defRPr/>
            </a:pPr>
            <a:r>
              <a:rPr lang="en-US" sz="1600" dirty="0"/>
              <a:t>Mapping Criterion – for this example:</a:t>
            </a:r>
            <a:endParaRPr lang="en-US" sz="1800" dirty="0"/>
          </a:p>
          <a:p>
            <a:pPr marL="307975" lvl="1" indent="-157163" defTabSz="614363">
              <a:buFont typeface="Webdings" panose="05030102010509060703" pitchFamily="18" charset="2"/>
              <a:buChar char="4"/>
              <a:defRPr/>
            </a:pPr>
            <a:r>
              <a:rPr lang="en-US" sz="1400" dirty="0"/>
              <a:t>Each double asterisk (**) is a wildcard for a file name level</a:t>
            </a:r>
          </a:p>
          <a:p>
            <a:pPr marL="641350" lvl="2" indent="-157163" defTabSz="614363">
              <a:defRPr/>
            </a:pPr>
            <a:r>
              <a:rPr lang="en-US" sz="1200" dirty="0"/>
              <a:t>And the double asterisk can also mean “any number of levels”</a:t>
            </a:r>
          </a:p>
          <a:p>
            <a:pPr marL="307975" lvl="1" indent="-157163" defTabSz="614363">
              <a:buFont typeface="Webdings" panose="05030102010509060703" pitchFamily="18" charset="2"/>
              <a:buChar char="4"/>
              <a:defRPr/>
            </a:pPr>
            <a:r>
              <a:rPr lang="en-US" sz="1400" dirty="0"/>
              <a:t>Each single asterisk is a wildcard as part of a dataset name</a:t>
            </a:r>
          </a:p>
          <a:p>
            <a:pPr marL="307975" lvl="1" indent="-157163" defTabSz="614363">
              <a:buFont typeface="Webdings" panose="05030102010509060703" pitchFamily="18" charset="2"/>
              <a:buChar char="4"/>
              <a:defRPr/>
            </a:pPr>
            <a:r>
              <a:rPr lang="en-US" sz="1400" dirty="0"/>
              <a:t>So </a:t>
            </a:r>
            <a:r>
              <a:rPr lang="en-US" sz="1400" b="1" dirty="0">
                <a:effectLst>
                  <a:outerShdw blurRad="38100" dist="38100" dir="2700000" algn="tl">
                    <a:srgbClr val="C0C0C0"/>
                  </a:outerShdw>
                </a:effectLst>
              </a:rPr>
              <a:t>**CUS*</a:t>
            </a:r>
            <a:r>
              <a:rPr lang="en-US" sz="1400" dirty="0"/>
              <a:t> - means &lt;</a:t>
            </a:r>
            <a:r>
              <a:rPr lang="en-US" sz="1400" dirty="0" err="1"/>
              <a:t>anyHLQ</a:t>
            </a:r>
            <a:r>
              <a:rPr lang="en-US" sz="1400" dirty="0"/>
              <a:t>&gt;.&lt;any2ndLevelQ&gt;.CUS  … w/any suffix</a:t>
            </a:r>
          </a:p>
          <a:p>
            <a:pPr marL="149225" indent="-149225" defTabSz="614363">
              <a:defRPr/>
            </a:pPr>
            <a:r>
              <a:rPr lang="en-US" sz="1600" dirty="0"/>
              <a:t>Workstation file extension (as a file type label)</a:t>
            </a:r>
          </a:p>
          <a:p>
            <a:pPr marL="149225" indent="-149225" defTabSz="614363">
              <a:defRPr/>
            </a:pPr>
            <a:r>
              <a:rPr lang="en-US" sz="1600" dirty="0"/>
              <a:t>The file transfer protocol:</a:t>
            </a:r>
          </a:p>
          <a:p>
            <a:pPr marL="307975" lvl="1" indent="-157163" defTabSz="614363">
              <a:buFont typeface="Webdings" panose="05030102010509060703" pitchFamily="18" charset="2"/>
              <a:buChar char="4"/>
              <a:defRPr/>
            </a:pPr>
            <a:r>
              <a:rPr lang="en-US" sz="1600" b="1" dirty="0"/>
              <a:t>Text</a:t>
            </a:r>
            <a:r>
              <a:rPr lang="en-US" sz="1600" dirty="0"/>
              <a:t> – for ASCII source files</a:t>
            </a:r>
          </a:p>
          <a:p>
            <a:pPr marL="307975" lvl="1" indent="-157163" defTabSz="614363">
              <a:buFont typeface="Webdings" panose="05030102010509060703" pitchFamily="18" charset="2"/>
              <a:buChar char="4"/>
              <a:defRPr/>
            </a:pPr>
            <a:r>
              <a:rPr lang="en-US" sz="1600" b="1" dirty="0"/>
              <a:t>Binary</a:t>
            </a:r>
            <a:r>
              <a:rPr lang="en-US" sz="1600" dirty="0"/>
              <a:t> – for test data datasets</a:t>
            </a:r>
          </a:p>
        </p:txBody>
      </p:sp>
      <p:pic>
        <p:nvPicPr>
          <p:cNvPr id="51204" name="Picture 4">
            <a:extLst>
              <a:ext uri="{FF2B5EF4-FFF2-40B4-BE49-F238E27FC236}">
                <a16:creationId xmlns:a16="http://schemas.microsoft.com/office/drawing/2014/main" id="{6D32226D-4F21-4D28-0695-925FFC42DB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9756"/>
          <a:stretch>
            <a:fillRect/>
          </a:stretch>
        </p:blipFill>
        <p:spPr bwMode="auto">
          <a:xfrm>
            <a:off x="4191000" y="2028826"/>
            <a:ext cx="3105150" cy="18573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5" name="Picture 5">
            <a:extLst>
              <a:ext uri="{FF2B5EF4-FFF2-40B4-BE49-F238E27FC236}">
                <a16:creationId xmlns:a16="http://schemas.microsoft.com/office/drawing/2014/main" id="{B982727F-FE52-96B5-036D-54F23F4C4D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15250" y="1295401"/>
            <a:ext cx="2952750" cy="486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06" name="Rectangle 6">
            <a:extLst>
              <a:ext uri="{FF2B5EF4-FFF2-40B4-BE49-F238E27FC236}">
                <a16:creationId xmlns:a16="http://schemas.microsoft.com/office/drawing/2014/main" id="{841C8270-F068-B016-5B9D-5398E58242AF}"/>
              </a:ext>
            </a:extLst>
          </p:cNvPr>
          <p:cNvSpPr>
            <a:spLocks noChangeArrowheads="1"/>
          </p:cNvSpPr>
          <p:nvPr/>
        </p:nvSpPr>
        <p:spPr bwMode="auto">
          <a:xfrm>
            <a:off x="5638800" y="3200400"/>
            <a:ext cx="1657350" cy="304800"/>
          </a:xfrm>
          <a:prstGeom prst="rect">
            <a:avLst/>
          </a:prstGeom>
          <a:noFill/>
          <a:ln w="28575">
            <a:solidFill>
              <a:srgbClr val="CC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51207" name="Rectangle 7">
            <a:extLst>
              <a:ext uri="{FF2B5EF4-FFF2-40B4-BE49-F238E27FC236}">
                <a16:creationId xmlns:a16="http://schemas.microsoft.com/office/drawing/2014/main" id="{62D7D809-DEAF-173D-F14B-CABD0490B3A3}"/>
              </a:ext>
            </a:extLst>
          </p:cNvPr>
          <p:cNvSpPr>
            <a:spLocks noChangeArrowheads="1"/>
          </p:cNvSpPr>
          <p:nvPr/>
        </p:nvSpPr>
        <p:spPr bwMode="auto">
          <a:xfrm>
            <a:off x="4191000" y="2514600"/>
            <a:ext cx="1447800" cy="304800"/>
          </a:xfrm>
          <a:prstGeom prst="rect">
            <a:avLst/>
          </a:prstGeom>
          <a:noFill/>
          <a:ln w="28575">
            <a:solidFill>
              <a:srgbClr val="CC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51208" name="Rectangle 8">
            <a:extLst>
              <a:ext uri="{FF2B5EF4-FFF2-40B4-BE49-F238E27FC236}">
                <a16:creationId xmlns:a16="http://schemas.microsoft.com/office/drawing/2014/main" id="{95B0ACCE-AEC1-5D55-32B1-F7A205F22FD1}"/>
              </a:ext>
            </a:extLst>
          </p:cNvPr>
          <p:cNvSpPr>
            <a:spLocks noChangeArrowheads="1"/>
          </p:cNvSpPr>
          <p:nvPr/>
        </p:nvSpPr>
        <p:spPr bwMode="auto">
          <a:xfrm>
            <a:off x="7772400" y="1676401"/>
            <a:ext cx="1447800" cy="182563"/>
          </a:xfrm>
          <a:prstGeom prst="rect">
            <a:avLst/>
          </a:prstGeom>
          <a:noFill/>
          <a:ln w="28575">
            <a:solidFill>
              <a:srgbClr val="CC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51209" name="Right Arrow 1">
            <a:extLst>
              <a:ext uri="{FF2B5EF4-FFF2-40B4-BE49-F238E27FC236}">
                <a16:creationId xmlns:a16="http://schemas.microsoft.com/office/drawing/2014/main" id="{E99A06E8-3A11-C44F-0710-D01FDBB6F1AC}"/>
              </a:ext>
            </a:extLst>
          </p:cNvPr>
          <p:cNvSpPr>
            <a:spLocks noChangeArrowheads="1"/>
          </p:cNvSpPr>
          <p:nvPr/>
        </p:nvSpPr>
        <p:spPr bwMode="auto">
          <a:xfrm>
            <a:off x="7296150" y="3352800"/>
            <a:ext cx="419100" cy="152400"/>
          </a:xfrm>
          <a:prstGeom prst="rightArrow">
            <a:avLst>
              <a:gd name="adj1" fmla="val 50000"/>
              <a:gd name="adj2" fmla="val 49997"/>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11D1B638-EE57-4BF8-0248-4F58BC91F12E}"/>
              </a:ext>
            </a:extLst>
          </p:cNvPr>
          <p:cNvSpPr>
            <a:spLocks noGrp="1" noChangeArrowheads="1"/>
          </p:cNvSpPr>
          <p:nvPr>
            <p:ph type="title" idx="4294967295"/>
          </p:nvPr>
        </p:nvSpPr>
        <p:spPr>
          <a:xfrm>
            <a:off x="679450" y="152400"/>
            <a:ext cx="9378950" cy="534987"/>
          </a:xfrm>
        </p:spPr>
        <p:txBody>
          <a:bodyPr/>
          <a:lstStyle/>
          <a:p>
            <a:pPr defTabSz="614363"/>
            <a:r>
              <a:rPr lang="en-US" altLang="en-US" sz="2400" dirty="0"/>
              <a:t>Set up Custom z/OS File System Mappings for your Datasets – 2 of 2</a:t>
            </a:r>
          </a:p>
        </p:txBody>
      </p:sp>
      <p:sp>
        <p:nvSpPr>
          <p:cNvPr id="1993731" name="Rectangle 3">
            <a:extLst>
              <a:ext uri="{FF2B5EF4-FFF2-40B4-BE49-F238E27FC236}">
                <a16:creationId xmlns:a16="http://schemas.microsoft.com/office/drawing/2014/main" id="{E9ADBFD0-1E05-1FD1-6C15-EC19B60DEA55}"/>
              </a:ext>
            </a:extLst>
          </p:cNvPr>
          <p:cNvSpPr>
            <a:spLocks noGrp="1" noChangeArrowheads="1"/>
          </p:cNvSpPr>
          <p:nvPr>
            <p:ph type="body" idx="4294967295"/>
          </p:nvPr>
        </p:nvSpPr>
        <p:spPr>
          <a:xfrm>
            <a:off x="685800" y="774700"/>
            <a:ext cx="8229599" cy="5321300"/>
          </a:xfrm>
        </p:spPr>
        <p:txBody>
          <a:bodyPr/>
          <a:lstStyle/>
          <a:p>
            <a:pPr marL="149225" indent="-149225" defTabSz="614363">
              <a:defRPr/>
            </a:pPr>
            <a:r>
              <a:rPr lang="en-US" sz="1600" dirty="0"/>
              <a:t>In this example, we have created a Mapping							 for all datasets named:</a:t>
            </a:r>
          </a:p>
          <a:p>
            <a:pPr marL="307975" lvl="1" indent="-157163" defTabSz="614363">
              <a:buNone/>
              <a:defRPr/>
            </a:pPr>
            <a:r>
              <a:rPr lang="en-US" sz="1600" b="1" dirty="0"/>
              <a:t>&lt;</a:t>
            </a:r>
            <a:r>
              <a:rPr lang="en-US" sz="1600" b="1" dirty="0" err="1"/>
              <a:t>anyHLQ</a:t>
            </a:r>
            <a:r>
              <a:rPr lang="en-US" sz="1600" b="1" dirty="0"/>
              <a:t>&gt;.</a:t>
            </a:r>
          </a:p>
          <a:p>
            <a:pPr marL="307975" lvl="1" indent="-157163" defTabSz="614363">
              <a:buNone/>
              <a:defRPr/>
            </a:pPr>
            <a:r>
              <a:rPr lang="en-US" sz="1600" b="1" dirty="0"/>
              <a:t>&lt;any2ndLevelQ&gt;.</a:t>
            </a:r>
          </a:p>
          <a:p>
            <a:pPr marL="307975" lvl="1" indent="-157163" defTabSz="614363">
              <a:buNone/>
              <a:defRPr/>
            </a:pPr>
            <a:r>
              <a:rPr lang="en-US" sz="1600" b="1" dirty="0"/>
              <a:t>FILES</a:t>
            </a:r>
          </a:p>
          <a:p>
            <a:pPr marL="307975" lvl="1" indent="-157163" defTabSz="614363">
              <a:buNone/>
              <a:defRPr/>
            </a:pPr>
            <a:endParaRPr lang="en-US" sz="1600" b="1" dirty="0"/>
          </a:p>
          <a:p>
            <a:pPr marL="307975" lvl="1" indent="-157163" defTabSz="614363">
              <a:buNone/>
              <a:defRPr/>
            </a:pPr>
            <a:r>
              <a:rPr lang="en-US" sz="1600" b="1" dirty="0"/>
              <a:t>Ex. DDS0001.TEST.FILES</a:t>
            </a:r>
          </a:p>
          <a:p>
            <a:pPr marL="149225" indent="-149225" defTabSz="614363">
              <a:defRPr/>
            </a:pPr>
            <a:endParaRPr lang="en-US" sz="1600" b="1" dirty="0"/>
          </a:p>
          <a:p>
            <a:pPr marL="149225" indent="-149225" defTabSz="614363">
              <a:defRPr/>
            </a:pPr>
            <a:r>
              <a:rPr lang="en-US" sz="1600" dirty="0"/>
              <a:t>And if the file is a PDS?</a:t>
            </a:r>
          </a:p>
          <a:p>
            <a:pPr marL="149225" indent="-149225" defTabSz="614363">
              <a:defRPr/>
            </a:pPr>
            <a:r>
              <a:rPr lang="en-US" sz="1600" dirty="0"/>
              <a:t>   - All members inherit the mapping</a:t>
            </a:r>
          </a:p>
          <a:p>
            <a:pPr marL="149225" indent="-149225" defTabSz="614363">
              <a:defRPr/>
            </a:pPr>
            <a:endParaRPr lang="en-US" sz="1600" b="1" dirty="0">
              <a:effectLst>
                <a:outerShdw blurRad="38100" dist="38100" dir="2700000" algn="tl">
                  <a:srgbClr val="C0C0C0"/>
                </a:outerShdw>
              </a:effectLst>
            </a:endParaRPr>
          </a:p>
          <a:p>
            <a:pPr marL="149225" indent="-149225" defTabSz="614363">
              <a:defRPr/>
            </a:pPr>
            <a:endParaRPr lang="en-US" sz="1600" b="1" dirty="0">
              <a:effectLst>
                <a:outerShdw blurRad="38100" dist="38100" dir="2700000" algn="tl">
                  <a:srgbClr val="C0C0C0"/>
                </a:outerShdw>
              </a:effectLst>
            </a:endParaRPr>
          </a:p>
          <a:p>
            <a:pPr marL="149225" indent="-149225" defTabSz="614363">
              <a:defRPr/>
            </a:pPr>
            <a:r>
              <a:rPr lang="en-US" sz="1600" dirty="0">
                <a:sym typeface="Webdings" pitchFamily="18" charset="2"/>
              </a:rPr>
              <a:t>Don't forget to select your connection								 (System) before mapping your dataset</a:t>
            </a:r>
          </a:p>
          <a:p>
            <a:pPr marL="149225" indent="-149225" defTabSz="614363">
              <a:defRPr/>
            </a:pPr>
            <a:endParaRPr lang="en-US" sz="1600" dirty="0"/>
          </a:p>
          <a:p>
            <a:pPr marL="149225" indent="-149225" defTabSz="614363">
              <a:defRPr/>
            </a:pPr>
            <a:endParaRPr lang="en-US" sz="1600" b="1" dirty="0">
              <a:effectLst>
                <a:outerShdw blurRad="38100" dist="38100" dir="2700000" algn="tl">
                  <a:srgbClr val="C0C0C0"/>
                </a:outerShdw>
              </a:effectLst>
            </a:endParaRPr>
          </a:p>
          <a:p>
            <a:pPr marL="149225" indent="-149225" defTabSz="614363">
              <a:defRPr/>
            </a:pPr>
            <a:endParaRPr lang="en-US" sz="1600" b="1" dirty="0">
              <a:effectLst>
                <a:outerShdw blurRad="38100" dist="38100" dir="2700000" algn="tl">
                  <a:srgbClr val="C0C0C0"/>
                </a:outerShdw>
              </a:effectLst>
            </a:endParaRPr>
          </a:p>
          <a:p>
            <a:pPr marL="149225" indent="-149225" defTabSz="614363">
              <a:defRPr/>
            </a:pPr>
            <a:endParaRPr lang="en-US" sz="1600" b="1" dirty="0">
              <a:effectLst>
                <a:outerShdw blurRad="38100" dist="38100" dir="2700000" algn="tl">
                  <a:srgbClr val="C0C0C0"/>
                </a:outerShdw>
              </a:effectLst>
            </a:endParaRPr>
          </a:p>
          <a:p>
            <a:pPr marL="149225" indent="-149225" defTabSz="614363">
              <a:defRPr/>
            </a:pPr>
            <a:endParaRPr lang="en-US" sz="1600" dirty="0"/>
          </a:p>
          <a:p>
            <a:pPr marL="149225" indent="-149225" defTabSz="614363">
              <a:defRPr/>
            </a:pPr>
            <a:r>
              <a:rPr lang="en-US" sz="2800" dirty="0">
                <a:sym typeface="Webdings" pitchFamily="18" charset="2"/>
              </a:rPr>
              <a:t></a:t>
            </a:r>
            <a:r>
              <a:rPr lang="en-US" sz="2800" dirty="0"/>
              <a:t> </a:t>
            </a:r>
            <a:r>
              <a:rPr lang="en-US" sz="1600" dirty="0"/>
              <a:t>After you successfully add a new z/OS File Mapping	  		                                        for dataset, the default icon associated with file will change</a:t>
            </a:r>
          </a:p>
        </p:txBody>
      </p:sp>
      <p:pic>
        <p:nvPicPr>
          <p:cNvPr id="53252" name="Picture 4">
            <a:extLst>
              <a:ext uri="{FF2B5EF4-FFF2-40B4-BE49-F238E27FC236}">
                <a16:creationId xmlns:a16="http://schemas.microsoft.com/office/drawing/2014/main" id="{592E5BCC-21AB-1138-B487-1F9A0D1776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0676" y="685801"/>
            <a:ext cx="5267325" cy="48672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253" name="AutoShape 5">
            <a:extLst>
              <a:ext uri="{FF2B5EF4-FFF2-40B4-BE49-F238E27FC236}">
                <a16:creationId xmlns:a16="http://schemas.microsoft.com/office/drawing/2014/main" id="{FA80D58C-78EE-567A-89BE-E6DFD3E1C5EE}"/>
              </a:ext>
            </a:extLst>
          </p:cNvPr>
          <p:cNvSpPr>
            <a:spLocks noChangeArrowheads="1"/>
          </p:cNvSpPr>
          <p:nvPr/>
        </p:nvSpPr>
        <p:spPr bwMode="auto">
          <a:xfrm>
            <a:off x="9067800" y="1752600"/>
            <a:ext cx="1447800" cy="533400"/>
          </a:xfrm>
          <a:prstGeom prst="roundRect">
            <a:avLst>
              <a:gd name="adj" fmla="val 16667"/>
            </a:avLst>
          </a:prstGeom>
          <a:noFill/>
          <a:ln w="9525">
            <a:solidFill>
              <a:srgbClr val="CC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pic>
        <p:nvPicPr>
          <p:cNvPr id="53254" name="Picture 6">
            <a:extLst>
              <a:ext uri="{FF2B5EF4-FFF2-40B4-BE49-F238E27FC236}">
                <a16:creationId xmlns:a16="http://schemas.microsoft.com/office/drawing/2014/main" id="{715B114E-B686-54FB-2B1C-41C58E6A64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8287" y="5923322"/>
            <a:ext cx="2286000" cy="811212"/>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255" name="Rectangle 7">
            <a:extLst>
              <a:ext uri="{FF2B5EF4-FFF2-40B4-BE49-F238E27FC236}">
                <a16:creationId xmlns:a16="http://schemas.microsoft.com/office/drawing/2014/main" id="{8C5D6754-2970-C6CB-666C-13325074C3A9}"/>
              </a:ext>
            </a:extLst>
          </p:cNvPr>
          <p:cNvSpPr>
            <a:spLocks noChangeArrowheads="1"/>
          </p:cNvSpPr>
          <p:nvPr/>
        </p:nvSpPr>
        <p:spPr bwMode="auto">
          <a:xfrm>
            <a:off x="6858000" y="6216343"/>
            <a:ext cx="304800" cy="533400"/>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53256" name="Rectangle 9">
            <a:extLst>
              <a:ext uri="{FF2B5EF4-FFF2-40B4-BE49-F238E27FC236}">
                <a16:creationId xmlns:a16="http://schemas.microsoft.com/office/drawing/2014/main" id="{BB3115B4-75FE-DFB5-14D4-6B013583B165}"/>
              </a:ext>
            </a:extLst>
          </p:cNvPr>
          <p:cNvSpPr>
            <a:spLocks noChangeArrowheads="1"/>
          </p:cNvSpPr>
          <p:nvPr/>
        </p:nvSpPr>
        <p:spPr bwMode="auto">
          <a:xfrm>
            <a:off x="5486400" y="1066801"/>
            <a:ext cx="1447800" cy="182563"/>
          </a:xfrm>
          <a:prstGeom prst="rect">
            <a:avLst/>
          </a:prstGeom>
          <a:noFill/>
          <a:ln w="28575">
            <a:solidFill>
              <a:srgbClr val="CC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45F1BA4E-9398-37CE-8FF5-B0DA40A24BC8}"/>
              </a:ext>
            </a:extLst>
          </p:cNvPr>
          <p:cNvSpPr>
            <a:spLocks noGrp="1" noChangeArrowheads="1"/>
          </p:cNvSpPr>
          <p:nvPr>
            <p:ph type="title"/>
          </p:nvPr>
        </p:nvSpPr>
        <p:spPr/>
        <p:txBody>
          <a:bodyPr/>
          <a:lstStyle/>
          <a:p>
            <a:pPr eaLnBrk="1" hangingPunct="1"/>
            <a:r>
              <a:rPr lang="en-US" altLang="en-US" sz="2800" dirty="0"/>
              <a:t>Mapping Members in “Generic” Source Libraries with a </a:t>
            </a:r>
            <a:r>
              <a:rPr lang="en-US" altLang="en-US" sz="2800" b="1" dirty="0"/>
              <a:t>Naming Pattern</a:t>
            </a:r>
          </a:p>
        </p:txBody>
      </p:sp>
      <p:sp>
        <p:nvSpPr>
          <p:cNvPr id="55299" name="Rectangle 3">
            <a:extLst>
              <a:ext uri="{FF2B5EF4-FFF2-40B4-BE49-F238E27FC236}">
                <a16:creationId xmlns:a16="http://schemas.microsoft.com/office/drawing/2014/main" id="{3B09E265-BABE-B5E4-0718-DB36B2323FC3}"/>
              </a:ext>
            </a:extLst>
          </p:cNvPr>
          <p:cNvSpPr>
            <a:spLocks noGrp="1" noChangeArrowheads="1"/>
          </p:cNvSpPr>
          <p:nvPr>
            <p:ph idx="1"/>
          </p:nvPr>
        </p:nvSpPr>
        <p:spPr>
          <a:xfrm>
            <a:off x="287300" y="1143000"/>
            <a:ext cx="11293592" cy="4334670"/>
          </a:xfrm>
        </p:spPr>
        <p:txBody>
          <a:bodyPr/>
          <a:lstStyle/>
          <a:p>
            <a:pPr eaLnBrk="1" hangingPunct="1"/>
            <a:r>
              <a:rPr lang="en-US" altLang="en-US" dirty="0"/>
              <a:t>You may have generic mainframe source libraries which contain:</a:t>
            </a:r>
          </a:p>
          <a:p>
            <a:pPr lvl="2"/>
            <a:r>
              <a:rPr lang="en-US" altLang="en-US" dirty="0"/>
              <a:t>COBOL</a:t>
            </a:r>
          </a:p>
          <a:p>
            <a:pPr lvl="2"/>
            <a:r>
              <a:rPr lang="en-US" altLang="en-US" dirty="0"/>
              <a:t>Copybooks</a:t>
            </a:r>
          </a:p>
          <a:p>
            <a:pPr lvl="2"/>
            <a:r>
              <a:rPr lang="en-US" altLang="en-US" dirty="0"/>
              <a:t>JCL</a:t>
            </a:r>
          </a:p>
          <a:p>
            <a:pPr lvl="2"/>
            <a:r>
              <a:rPr lang="en-US" altLang="en-US" dirty="0"/>
              <a:t>Assembler</a:t>
            </a:r>
          </a:p>
          <a:p>
            <a:pPr lvl="2"/>
            <a:r>
              <a:rPr lang="en-US" altLang="en-US" dirty="0"/>
              <a:t>BMS</a:t>
            </a:r>
          </a:p>
          <a:p>
            <a:pPr lvl="2"/>
            <a:r>
              <a:rPr lang="en-US" altLang="en-US" dirty="0"/>
              <a:t>MFS</a:t>
            </a:r>
          </a:p>
          <a:p>
            <a:pPr lvl="2"/>
            <a:r>
              <a:rPr lang="en-US" altLang="en-US" dirty="0"/>
              <a:t>etc.</a:t>
            </a:r>
          </a:p>
          <a:p>
            <a:pPr lvl="1" eaLnBrk="1" hangingPunct="1"/>
            <a:endParaRPr lang="en-US" altLang="en-US" dirty="0"/>
          </a:p>
          <a:p>
            <a:pPr eaLnBrk="1" hangingPunct="1"/>
            <a:r>
              <a:rPr lang="en-US" altLang="en-US" dirty="0"/>
              <a:t>To map differently named members within a PDS to the appropriate IDz editor use </a:t>
            </a:r>
            <a:r>
              <a:rPr lang="en-US" altLang="en-US" b="1" dirty="0"/>
              <a:t>z/OS File System Mapping</a:t>
            </a:r>
          </a:p>
          <a:p>
            <a:pPr lvl="1" eaLnBrk="1" hangingPunct="1"/>
            <a:r>
              <a:rPr lang="en-US" altLang="en-US" dirty="0"/>
              <a:t>Select the </a:t>
            </a:r>
            <a:r>
              <a:rPr lang="en-US" altLang="en-US" b="1" dirty="0"/>
              <a:t>Mapping Criterion</a:t>
            </a:r>
          </a:p>
          <a:p>
            <a:pPr lvl="1" eaLnBrk="1" hangingPunct="1"/>
            <a:r>
              <a:rPr lang="en-US" altLang="en-US" dirty="0"/>
              <a:t>Right-click and select </a:t>
            </a:r>
            <a:r>
              <a:rPr lang="en-US" altLang="en-US" b="1" dirty="0"/>
              <a:t>Add Member Mapping</a:t>
            </a:r>
          </a:p>
          <a:p>
            <a:pPr lvl="1" eaLnBrk="1" hangingPunct="1"/>
            <a:r>
              <a:rPr lang="en-US" altLang="en-US" dirty="0"/>
              <a:t>From the wizard, enter a wildcard string that provides the correct mapping 		                        criteria for member names to the associated for their type</a:t>
            </a:r>
          </a:p>
          <a:p>
            <a:pPr lvl="1" eaLnBrk="1" hangingPunct="1"/>
            <a:endParaRPr lang="en-US" altLang="en-US" dirty="0"/>
          </a:p>
        </p:txBody>
      </p:sp>
      <p:pic>
        <p:nvPicPr>
          <p:cNvPr id="55300" name="Picture 4">
            <a:extLst>
              <a:ext uri="{FF2B5EF4-FFF2-40B4-BE49-F238E27FC236}">
                <a16:creationId xmlns:a16="http://schemas.microsoft.com/office/drawing/2014/main" id="{0DF06340-F0AE-8E27-1C11-E7107200A8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99628" y="4267201"/>
            <a:ext cx="3524327"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F135E9EB-218D-1434-0452-D5A0C99EA5A7}"/>
              </a:ext>
            </a:extLst>
          </p:cNvPr>
          <p:cNvSpPr>
            <a:spLocks noGrp="1" noChangeArrowheads="1"/>
          </p:cNvSpPr>
          <p:nvPr>
            <p:ph type="title"/>
          </p:nvPr>
        </p:nvSpPr>
        <p:spPr/>
        <p:txBody>
          <a:bodyPr/>
          <a:lstStyle/>
          <a:p>
            <a:pPr eaLnBrk="1" hangingPunct="1"/>
            <a:r>
              <a:rPr lang="en-US" altLang="en-US" dirty="0"/>
              <a:t>OPTIONAL TOPIC - </a:t>
            </a:r>
            <a:r>
              <a:rPr lang="en-US" altLang="en-US" b="1" dirty="0"/>
              <a:t>Using Dataset Aliases to Map Members</a:t>
            </a:r>
          </a:p>
        </p:txBody>
      </p:sp>
      <p:sp>
        <p:nvSpPr>
          <p:cNvPr id="2050051" name="Rectangle 3">
            <a:extLst>
              <a:ext uri="{FF2B5EF4-FFF2-40B4-BE49-F238E27FC236}">
                <a16:creationId xmlns:a16="http://schemas.microsoft.com/office/drawing/2014/main" id="{5468016B-D2A7-BE83-88C0-8837C0E0C7A0}"/>
              </a:ext>
            </a:extLst>
          </p:cNvPr>
          <p:cNvSpPr>
            <a:spLocks noGrp="1" noChangeArrowheads="1"/>
          </p:cNvSpPr>
          <p:nvPr>
            <p:ph idx="1"/>
          </p:nvPr>
        </p:nvSpPr>
        <p:spPr>
          <a:xfrm>
            <a:off x="287300" y="990600"/>
            <a:ext cx="11293592" cy="4334670"/>
          </a:xfrm>
        </p:spPr>
        <p:txBody>
          <a:bodyPr/>
          <a:lstStyle/>
          <a:p>
            <a:pPr eaLnBrk="1" hangingPunct="1">
              <a:defRPr/>
            </a:pPr>
            <a:r>
              <a:rPr lang="en-US" sz="1600" dirty="0"/>
              <a:t>Some shops either; </a:t>
            </a:r>
            <a:r>
              <a:rPr lang="en-US" sz="1600" b="1" dirty="0">
                <a:effectLst>
                  <a:outerShdw blurRad="38100" dist="38100" dir="2700000" algn="tl">
                    <a:srgbClr val="C0C0C0"/>
                  </a:outerShdw>
                </a:effectLst>
              </a:rPr>
              <a:t>1.</a:t>
            </a:r>
            <a:r>
              <a:rPr lang="en-US" sz="1600" dirty="0"/>
              <a:t> Don't enforce member name mappings, or </a:t>
            </a:r>
            <a:r>
              <a:rPr lang="en-US" sz="1600" b="1" dirty="0">
                <a:effectLst>
                  <a:outerShdw blurRad="38100" dist="38100" dir="2700000" algn="tl">
                    <a:srgbClr val="C0C0C0"/>
                  </a:outerShdw>
                </a:effectLst>
              </a:rPr>
              <a:t>2.</a:t>
            </a:r>
            <a:r>
              <a:rPr lang="en-US" sz="1600" dirty="0"/>
              <a:t> Utilize naming  conventions that can be a problem to map with the member (*) wildcard.  </a:t>
            </a:r>
          </a:p>
          <a:p>
            <a:pPr eaLnBrk="1" hangingPunct="1">
              <a:defRPr/>
            </a:pPr>
            <a:r>
              <a:rPr lang="en-US" sz="1600" dirty="0"/>
              <a:t>One option for solving this problem is to define dataset Aliases for the different types in your libraries, and access PDS members through the aliases.</a:t>
            </a:r>
          </a:p>
          <a:p>
            <a:pPr eaLnBrk="1" hangingPunct="1">
              <a:defRPr/>
            </a:pPr>
            <a:r>
              <a:rPr lang="en-US" sz="1600" dirty="0"/>
              <a:t>Here's how this can be done – assume you have a library that contains: COBOL, BMS, and Assembler code:</a:t>
            </a:r>
          </a:p>
          <a:p>
            <a:pPr lvl="1" eaLnBrk="1" hangingPunct="1">
              <a:buFont typeface="Webdings" panose="05030102010509060703" pitchFamily="18" charset="2"/>
              <a:buChar char="4"/>
              <a:defRPr/>
            </a:pPr>
            <a:r>
              <a:rPr lang="en-US" sz="1400" dirty="0"/>
              <a:t>(Using the Context Menu) Define Dataset aliases.  </a:t>
            </a:r>
            <a:endParaRPr lang="en-US" sz="1000" dirty="0"/>
          </a:p>
          <a:p>
            <a:pPr lvl="1" eaLnBrk="1" hangingPunct="1">
              <a:buFont typeface="Webdings" panose="05030102010509060703" pitchFamily="18" charset="2"/>
              <a:buChar char="4"/>
              <a:defRPr/>
            </a:pPr>
            <a:r>
              <a:rPr lang="en-US" sz="1400" dirty="0"/>
              <a:t>Name the aliases such that either they pick up the default z/OS File System mappings shipped with RDz for COBOL, BMS and Assembler, or define a Dataset level mapping for each Alias</a:t>
            </a:r>
          </a:p>
          <a:p>
            <a:pPr lvl="1" eaLnBrk="1" hangingPunct="1">
              <a:buFont typeface="Webdings" panose="05030102010509060703" pitchFamily="18" charset="2"/>
              <a:buChar char="4"/>
              <a:defRPr/>
            </a:pPr>
            <a:r>
              <a:rPr lang="en-US" sz="1400" dirty="0"/>
              <a:t>Access the files through dataset aliases.  Note that the proper mapping will be enforced for the workstation file type, and that </a:t>
            </a:r>
            <a:r>
              <a:rPr lang="en-US" sz="1400" b="1" dirty="0">
                <a:effectLst>
                  <a:outerShdw blurRad="38100" dist="38100" dir="2700000" algn="tl">
                    <a:srgbClr val="C0C0C0"/>
                  </a:outerShdw>
                </a:effectLst>
              </a:rPr>
              <a:t>Locate</a:t>
            </a:r>
            <a:r>
              <a:rPr lang="en-US" sz="1400" dirty="0"/>
              <a:t> and other PDS navigation tooling works</a:t>
            </a:r>
          </a:p>
        </p:txBody>
      </p:sp>
      <p:pic>
        <p:nvPicPr>
          <p:cNvPr id="56324" name="Picture 4">
            <a:extLst>
              <a:ext uri="{FF2B5EF4-FFF2-40B4-BE49-F238E27FC236}">
                <a16:creationId xmlns:a16="http://schemas.microsoft.com/office/drawing/2014/main" id="{17F2A674-E63E-9DB2-4969-E5CC92CEA3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3546475"/>
            <a:ext cx="6877050" cy="331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325" name="Text Box 5">
            <a:extLst>
              <a:ext uri="{FF2B5EF4-FFF2-40B4-BE49-F238E27FC236}">
                <a16:creationId xmlns:a16="http://schemas.microsoft.com/office/drawing/2014/main" id="{4E453492-7166-B72C-EFB4-3BEFB69455C4}"/>
              </a:ext>
            </a:extLst>
          </p:cNvPr>
          <p:cNvSpPr txBox="1">
            <a:spLocks noChangeArrowheads="1"/>
          </p:cNvSpPr>
          <p:nvPr/>
        </p:nvSpPr>
        <p:spPr bwMode="auto">
          <a:xfrm>
            <a:off x="9544050" y="4343399"/>
            <a:ext cx="9540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400">
                <a:latin typeface="Verdana" panose="020B0604030504040204" pitchFamily="34" charset="0"/>
              </a:rPr>
              <a:t>Dataset</a:t>
            </a:r>
          </a:p>
        </p:txBody>
      </p:sp>
      <p:sp>
        <p:nvSpPr>
          <p:cNvPr id="56326" name="Text Box 6">
            <a:extLst>
              <a:ext uri="{FF2B5EF4-FFF2-40B4-BE49-F238E27FC236}">
                <a16:creationId xmlns:a16="http://schemas.microsoft.com/office/drawing/2014/main" id="{ACCF485B-A51B-5D89-899E-0D9246FD1F8D}"/>
              </a:ext>
            </a:extLst>
          </p:cNvPr>
          <p:cNvSpPr txBox="1">
            <a:spLocks noChangeArrowheads="1"/>
          </p:cNvSpPr>
          <p:nvPr/>
        </p:nvSpPr>
        <p:spPr bwMode="auto">
          <a:xfrm>
            <a:off x="7639051" y="5832475"/>
            <a:ext cx="92845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400">
                <a:latin typeface="Verdana" panose="020B0604030504040204" pitchFamily="34" charset="0"/>
              </a:rPr>
              <a:t>Alias </a:t>
            </a:r>
            <a:r>
              <a:rPr lang="en-US" altLang="en-US" sz="1400">
                <a:latin typeface="Verdana" panose="020B0604030504040204" pitchFamily="34" charset="0"/>
                <a:sym typeface="Wingdings" pitchFamily="2" charset="2"/>
              </a:rPr>
              <a:t></a:t>
            </a:r>
            <a:endParaRPr lang="en-US" altLang="en-US" sz="1400">
              <a:latin typeface="Verdana" panose="020B0604030504040204" pitchFamily="34" charset="0"/>
            </a:endParaRPr>
          </a:p>
        </p:txBody>
      </p:sp>
      <p:pic>
        <p:nvPicPr>
          <p:cNvPr id="56327" name="Picture 7">
            <a:extLst>
              <a:ext uri="{FF2B5EF4-FFF2-40B4-BE49-F238E27FC236}">
                <a16:creationId xmlns:a16="http://schemas.microsoft.com/office/drawing/2014/main" id="{31BFE68C-C1CF-8C8F-E14F-3E06A96521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6216650"/>
            <a:ext cx="3629025" cy="7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328" name="Text Box 8">
            <a:extLst>
              <a:ext uri="{FF2B5EF4-FFF2-40B4-BE49-F238E27FC236}">
                <a16:creationId xmlns:a16="http://schemas.microsoft.com/office/drawing/2014/main" id="{BC75871A-55F7-3A6B-06EE-52058935B057}"/>
              </a:ext>
            </a:extLst>
          </p:cNvPr>
          <p:cNvSpPr txBox="1">
            <a:spLocks noChangeArrowheads="1"/>
          </p:cNvSpPr>
          <p:nvPr/>
        </p:nvSpPr>
        <p:spPr bwMode="auto">
          <a:xfrm>
            <a:off x="287300" y="3772298"/>
            <a:ext cx="2286000" cy="213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600" dirty="0">
                <a:latin typeface="+mj-lt"/>
              </a:rPr>
              <a:t>Notes:</a:t>
            </a:r>
            <a:r>
              <a:rPr lang="en-US" altLang="en-US" sz="1000" dirty="0">
                <a:latin typeface="+mj-lt"/>
              </a:rPr>
              <a:t> </a:t>
            </a:r>
          </a:p>
          <a:p>
            <a:pPr eaLnBrk="1" hangingPunct="1">
              <a:lnSpc>
                <a:spcPct val="100000"/>
              </a:lnSpc>
              <a:spcBef>
                <a:spcPct val="0"/>
              </a:spcBef>
              <a:buClrTx/>
              <a:buFontTx/>
              <a:buNone/>
            </a:pPr>
            <a:endParaRPr lang="en-US" altLang="en-US" sz="800" dirty="0">
              <a:latin typeface="+mj-lt"/>
            </a:endParaRPr>
          </a:p>
          <a:p>
            <a:pPr eaLnBrk="1" hangingPunct="1">
              <a:lnSpc>
                <a:spcPct val="100000"/>
              </a:lnSpc>
              <a:spcBef>
                <a:spcPct val="0"/>
              </a:spcBef>
              <a:buClrTx/>
              <a:buFontTx/>
              <a:buNone/>
            </a:pPr>
            <a:r>
              <a:rPr lang="en-US" altLang="en-US" sz="1000" dirty="0">
                <a:latin typeface="+mj-lt"/>
              </a:rPr>
              <a:t>DDS0001.TEST.SRCJCL maps to: **JCL  in the </a:t>
            </a:r>
            <a:r>
              <a:rPr lang="en-US" altLang="en-US" sz="1000" dirty="0" err="1">
                <a:latin typeface="+mj-lt"/>
              </a:rPr>
              <a:t>RDz</a:t>
            </a:r>
            <a:r>
              <a:rPr lang="en-US" altLang="en-US" sz="1000" dirty="0">
                <a:latin typeface="+mj-lt"/>
              </a:rPr>
              <a:t> z/OS File System Mapping defaults</a:t>
            </a:r>
          </a:p>
          <a:p>
            <a:pPr eaLnBrk="1" hangingPunct="1">
              <a:lnSpc>
                <a:spcPct val="100000"/>
              </a:lnSpc>
              <a:spcBef>
                <a:spcPct val="0"/>
              </a:spcBef>
              <a:buClrTx/>
              <a:buFontTx/>
              <a:buNone/>
            </a:pPr>
            <a:endParaRPr lang="en-US" altLang="en-US" sz="1000" dirty="0">
              <a:latin typeface="+mj-lt"/>
            </a:endParaRPr>
          </a:p>
          <a:p>
            <a:pPr eaLnBrk="1" hangingPunct="1">
              <a:lnSpc>
                <a:spcPct val="100000"/>
              </a:lnSpc>
              <a:spcBef>
                <a:spcPct val="0"/>
              </a:spcBef>
              <a:buClrTx/>
              <a:buFontTx/>
              <a:buNone/>
            </a:pPr>
            <a:r>
              <a:rPr lang="en-US" altLang="en-US" sz="1000" dirty="0">
                <a:latin typeface="+mj-lt"/>
              </a:rPr>
              <a:t>These Aliases are "nicknames" for z/OS datasets.  </a:t>
            </a:r>
          </a:p>
          <a:p>
            <a:pPr eaLnBrk="1" hangingPunct="1">
              <a:lnSpc>
                <a:spcPct val="100000"/>
              </a:lnSpc>
              <a:spcBef>
                <a:spcPct val="0"/>
              </a:spcBef>
              <a:buClrTx/>
              <a:buFontTx/>
              <a:buNone/>
            </a:pPr>
            <a:endParaRPr lang="en-US" altLang="en-US" sz="1000" dirty="0">
              <a:latin typeface="+mj-lt"/>
            </a:endParaRPr>
          </a:p>
          <a:p>
            <a:pPr eaLnBrk="1" hangingPunct="1">
              <a:lnSpc>
                <a:spcPct val="100000"/>
              </a:lnSpc>
              <a:spcBef>
                <a:spcPct val="0"/>
              </a:spcBef>
              <a:buClrTx/>
              <a:buFontTx/>
              <a:buNone/>
            </a:pPr>
            <a:r>
              <a:rPr lang="en-US" altLang="en-US" sz="1000" dirty="0">
                <a:latin typeface="+mj-lt"/>
              </a:rPr>
              <a:t>As such, there may well be restrictions or guidelines for defining them (please check with your systems staff).</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1">
            <a:extLst>
              <a:ext uri="{FF2B5EF4-FFF2-40B4-BE49-F238E27FC236}">
                <a16:creationId xmlns:a16="http://schemas.microsoft.com/office/drawing/2014/main" id="{3777E05F-8DFA-9089-A1E1-9C38D594CC6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41988" y="3136900"/>
            <a:ext cx="3486150" cy="1219200"/>
          </a:xfrm>
          <a:prstGeom prst="rect">
            <a:avLst/>
          </a:prstGeom>
          <a:noFill/>
          <a:ln w="9525">
            <a:solidFill>
              <a:schemeClr val="accent1">
                <a:alpha val="34117"/>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57347" name="Picture 9">
            <a:extLst>
              <a:ext uri="{FF2B5EF4-FFF2-40B4-BE49-F238E27FC236}">
                <a16:creationId xmlns:a16="http://schemas.microsoft.com/office/drawing/2014/main" id="{8404E9E6-9BFA-81C8-7A62-85BDB0C0B2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536950"/>
            <a:ext cx="2971800" cy="3352800"/>
          </a:xfrm>
          <a:prstGeom prst="rect">
            <a:avLst/>
          </a:prstGeom>
          <a:noFill/>
          <a:ln w="9525">
            <a:solidFill>
              <a:schemeClr val="accent1">
                <a:alpha val="34117"/>
              </a:schemeClr>
            </a:solidFill>
            <a:miter lim="800000"/>
            <a:headEnd/>
            <a:tailEnd/>
          </a:ln>
          <a:extLst>
            <a:ext uri="{909E8E84-426E-40DD-AFC4-6F175D3DCCD1}">
              <a14:hiddenFill xmlns:a14="http://schemas.microsoft.com/office/drawing/2010/main">
                <a:solidFill>
                  <a:srgbClr val="FFFFFF"/>
                </a:solidFill>
              </a14:hiddenFill>
            </a:ext>
          </a:extLst>
        </p:spPr>
      </p:pic>
      <p:sp>
        <p:nvSpPr>
          <p:cNvPr id="57348" name="Rectangle 2">
            <a:extLst>
              <a:ext uri="{FF2B5EF4-FFF2-40B4-BE49-F238E27FC236}">
                <a16:creationId xmlns:a16="http://schemas.microsoft.com/office/drawing/2014/main" id="{530752FF-60B6-D434-2507-6678688C3ADE}"/>
              </a:ext>
            </a:extLst>
          </p:cNvPr>
          <p:cNvSpPr>
            <a:spLocks noGrp="1" noChangeArrowheads="1"/>
          </p:cNvSpPr>
          <p:nvPr>
            <p:ph type="title"/>
          </p:nvPr>
        </p:nvSpPr>
        <p:spPr/>
        <p:txBody>
          <a:bodyPr/>
          <a:lstStyle/>
          <a:p>
            <a:pPr eaLnBrk="1" hangingPunct="1"/>
            <a:r>
              <a:rPr lang="en-US" altLang="en-US" dirty="0"/>
              <a:t>OPTIONAL TOPIC – </a:t>
            </a:r>
            <a:r>
              <a:rPr lang="en-US" altLang="en-US" b="1" dirty="0"/>
              <a:t>What if I delete the “My Data Sets” Filter? </a:t>
            </a:r>
          </a:p>
        </p:txBody>
      </p:sp>
      <p:sp>
        <p:nvSpPr>
          <p:cNvPr id="57349" name="Rectangle 3">
            <a:extLst>
              <a:ext uri="{FF2B5EF4-FFF2-40B4-BE49-F238E27FC236}">
                <a16:creationId xmlns:a16="http://schemas.microsoft.com/office/drawing/2014/main" id="{C1C51EE4-3B2A-FA9E-B0B0-FC5355487C5B}"/>
              </a:ext>
            </a:extLst>
          </p:cNvPr>
          <p:cNvSpPr>
            <a:spLocks noGrp="1" noChangeArrowheads="1"/>
          </p:cNvSpPr>
          <p:nvPr>
            <p:ph idx="1"/>
          </p:nvPr>
        </p:nvSpPr>
        <p:spPr>
          <a:xfrm>
            <a:off x="838200" y="781050"/>
            <a:ext cx="9859963" cy="5621338"/>
          </a:xfrm>
          <a:ln>
            <a:solidFill>
              <a:schemeClr val="accent1">
                <a:alpha val="34117"/>
              </a:schemeClr>
            </a:solidFill>
            <a:miter lim="800000"/>
            <a:headEnd/>
            <a:tailEnd/>
          </a:ln>
        </p:spPr>
        <p:txBody>
          <a:bodyPr/>
          <a:lstStyle/>
          <a:p>
            <a:r>
              <a:rPr lang="en-US" altLang="en-US" sz="1600" dirty="0"/>
              <a:t>Just create a new MVS File Filter named My Data Sets(&lt;</a:t>
            </a:r>
            <a:r>
              <a:rPr lang="en-US" altLang="en-US" sz="1600" dirty="0" err="1"/>
              <a:t>yourtsoid</a:t>
            </a:r>
            <a:r>
              <a:rPr lang="en-US" altLang="en-US" sz="1600" dirty="0"/>
              <a:t>&gt;.*) – that includes all your data sets.</a:t>
            </a:r>
            <a:endParaRPr lang="en-US" altLang="en-US" sz="1400" dirty="0"/>
          </a:p>
        </p:txBody>
      </p:sp>
      <p:pic>
        <p:nvPicPr>
          <p:cNvPr id="57351" name="Picture 2">
            <a:extLst>
              <a:ext uri="{FF2B5EF4-FFF2-40B4-BE49-F238E27FC236}">
                <a16:creationId xmlns:a16="http://schemas.microsoft.com/office/drawing/2014/main" id="{381C857C-B37A-5753-DB20-426E6391A00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92864" y="1268413"/>
            <a:ext cx="4275137" cy="1408112"/>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57352" name="Picture 4">
            <a:extLst>
              <a:ext uri="{FF2B5EF4-FFF2-40B4-BE49-F238E27FC236}">
                <a16:creationId xmlns:a16="http://schemas.microsoft.com/office/drawing/2014/main" id="{B45C04B9-D09C-7355-DF38-93310FB5316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21350" y="3124200"/>
            <a:ext cx="3486150" cy="1219200"/>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57353" name="Picture 6">
            <a:extLst>
              <a:ext uri="{FF2B5EF4-FFF2-40B4-BE49-F238E27FC236}">
                <a16:creationId xmlns:a16="http://schemas.microsoft.com/office/drawing/2014/main" id="{490CB500-300B-2667-8F0E-24DE48211E0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387851" y="4805364"/>
            <a:ext cx="3781425" cy="758825"/>
          </a:xfrm>
          <a:prstGeom prst="rect">
            <a:avLst/>
          </a:prstGeom>
          <a:noFill/>
          <a:ln w="9525">
            <a:solidFill>
              <a:schemeClr val="accent1">
                <a:alpha val="34117"/>
              </a:schemeClr>
            </a:solidFill>
            <a:miter lim="800000"/>
            <a:headEnd/>
            <a:tailEnd/>
          </a:ln>
          <a:extLst>
            <a:ext uri="{909E8E84-426E-40DD-AFC4-6F175D3DCCD1}">
              <a14:hiddenFill xmlns:a14="http://schemas.microsoft.com/office/drawing/2010/main">
                <a:solidFill>
                  <a:srgbClr val="FFFFFF"/>
                </a:solidFill>
              </a14:hiddenFill>
            </a:ext>
          </a:extLst>
        </p:spPr>
      </p:pic>
      <p:sp>
        <p:nvSpPr>
          <p:cNvPr id="57354" name="TextBox 7">
            <a:extLst>
              <a:ext uri="{FF2B5EF4-FFF2-40B4-BE49-F238E27FC236}">
                <a16:creationId xmlns:a16="http://schemas.microsoft.com/office/drawing/2014/main" id="{892E1CB7-9BB7-1073-79A4-24D8FEFDBE51}"/>
              </a:ext>
            </a:extLst>
          </p:cNvPr>
          <p:cNvSpPr txBox="1">
            <a:spLocks noChangeArrowheads="1"/>
          </p:cNvSpPr>
          <p:nvPr/>
        </p:nvSpPr>
        <p:spPr bwMode="auto">
          <a:xfrm>
            <a:off x="8610601" y="2755900"/>
            <a:ext cx="165462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000" dirty="0"/>
              <a:t>1. Engage the dialog</a:t>
            </a:r>
          </a:p>
        </p:txBody>
      </p:sp>
      <p:sp>
        <p:nvSpPr>
          <p:cNvPr id="57355" name="TextBox 16">
            <a:extLst>
              <a:ext uri="{FF2B5EF4-FFF2-40B4-BE49-F238E27FC236}">
                <a16:creationId xmlns:a16="http://schemas.microsoft.com/office/drawing/2014/main" id="{3C64B08D-1D09-A237-73E1-73030C00A36F}"/>
              </a:ext>
            </a:extLst>
          </p:cNvPr>
          <p:cNvSpPr txBox="1">
            <a:spLocks noChangeArrowheads="1"/>
          </p:cNvSpPr>
          <p:nvPr/>
        </p:nvSpPr>
        <p:spPr bwMode="auto">
          <a:xfrm>
            <a:off x="8702676" y="3605213"/>
            <a:ext cx="229101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000" dirty="0"/>
              <a:t>2. Specify the file filter string</a:t>
            </a:r>
          </a:p>
        </p:txBody>
      </p:sp>
      <p:sp>
        <p:nvSpPr>
          <p:cNvPr id="57356" name="TextBox 17">
            <a:extLst>
              <a:ext uri="{FF2B5EF4-FFF2-40B4-BE49-F238E27FC236}">
                <a16:creationId xmlns:a16="http://schemas.microsoft.com/office/drawing/2014/main" id="{37F28403-9AB9-EBC1-B468-EB1A7BCD9B29}"/>
              </a:ext>
            </a:extLst>
          </p:cNvPr>
          <p:cNvSpPr txBox="1">
            <a:spLocks noChangeArrowheads="1"/>
          </p:cNvSpPr>
          <p:nvPr/>
        </p:nvSpPr>
        <p:spPr bwMode="auto">
          <a:xfrm>
            <a:off x="8135939" y="5095875"/>
            <a:ext cx="144943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000" dirty="0"/>
              <a:t>3. Name the filter</a:t>
            </a:r>
          </a:p>
        </p:txBody>
      </p:sp>
      <p:pic>
        <p:nvPicPr>
          <p:cNvPr id="57357" name="Picture 20">
            <a:extLst>
              <a:ext uri="{FF2B5EF4-FFF2-40B4-BE49-F238E27FC236}">
                <a16:creationId xmlns:a16="http://schemas.microsoft.com/office/drawing/2014/main" id="{8E195005-97A5-1F78-9D99-55A0A5E2ED4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11914" y="1281113"/>
            <a:ext cx="4276725" cy="1408112"/>
          </a:xfrm>
          <a:prstGeom prst="rect">
            <a:avLst/>
          </a:prstGeom>
          <a:noFill/>
          <a:ln w="9525">
            <a:solidFill>
              <a:schemeClr val="accent1">
                <a:alpha val="34117"/>
              </a:schemeClr>
            </a:solidFill>
            <a:miter lim="800000"/>
            <a:headEnd/>
            <a:tailEnd/>
          </a:ln>
          <a:extLst>
            <a:ext uri="{909E8E84-426E-40DD-AFC4-6F175D3DCCD1}">
              <a14:hiddenFill xmlns:a14="http://schemas.microsoft.com/office/drawing/2010/main">
                <a:solidFill>
                  <a:srgbClr val="FFFFFF"/>
                </a:solidFill>
              </a14:hiddenFill>
            </a:ext>
          </a:extLst>
        </p:spPr>
      </p:pic>
      <p:sp>
        <p:nvSpPr>
          <p:cNvPr id="57358" name="TextBox 22">
            <a:extLst>
              <a:ext uri="{FF2B5EF4-FFF2-40B4-BE49-F238E27FC236}">
                <a16:creationId xmlns:a16="http://schemas.microsoft.com/office/drawing/2014/main" id="{0EE8D0CC-AA18-7DCC-ABF1-61FD9EEACE75}"/>
              </a:ext>
            </a:extLst>
          </p:cNvPr>
          <p:cNvSpPr txBox="1">
            <a:spLocks noChangeArrowheads="1"/>
          </p:cNvSpPr>
          <p:nvPr/>
        </p:nvSpPr>
        <p:spPr bwMode="auto">
          <a:xfrm>
            <a:off x="3886200" y="6400800"/>
            <a:ext cx="31550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000"/>
              <a:t>4. Move the Filter up (or down) in the list</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76142723-D9BD-30D8-D4E3-F5A9403A4CF4}"/>
              </a:ext>
            </a:extLst>
          </p:cNvPr>
          <p:cNvSpPr>
            <a:spLocks noChangeArrowheads="1"/>
          </p:cNvSpPr>
          <p:nvPr/>
        </p:nvSpPr>
        <p:spPr bwMode="auto">
          <a:xfrm>
            <a:off x="1676400" y="609600"/>
            <a:ext cx="8839200" cy="381000"/>
          </a:xfrm>
          <a:prstGeom prst="rect">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58371" name="Rectangle 3">
            <a:extLst>
              <a:ext uri="{FF2B5EF4-FFF2-40B4-BE49-F238E27FC236}">
                <a16:creationId xmlns:a16="http://schemas.microsoft.com/office/drawing/2014/main" id="{E98C8198-0E56-10AC-A8D1-1B2A584B7348}"/>
              </a:ext>
            </a:extLst>
          </p:cNvPr>
          <p:cNvSpPr>
            <a:spLocks noChangeArrowheads="1"/>
          </p:cNvSpPr>
          <p:nvPr/>
        </p:nvSpPr>
        <p:spPr bwMode="auto">
          <a:xfrm rot="5400000">
            <a:off x="2087563" y="419100"/>
            <a:ext cx="685800" cy="1828801"/>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58372" name="Text Box 4">
            <a:extLst>
              <a:ext uri="{FF2B5EF4-FFF2-40B4-BE49-F238E27FC236}">
                <a16:creationId xmlns:a16="http://schemas.microsoft.com/office/drawing/2014/main" id="{09EF0BA1-3E90-811E-6DA1-4B870758AACC}"/>
              </a:ext>
            </a:extLst>
          </p:cNvPr>
          <p:cNvSpPr txBox="1">
            <a:spLocks noChangeArrowheads="1"/>
          </p:cNvSpPr>
          <p:nvPr/>
        </p:nvSpPr>
        <p:spPr bwMode="auto">
          <a:xfrm>
            <a:off x="1905000" y="1066801"/>
            <a:ext cx="1295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b="0">
                <a:solidFill>
                  <a:schemeClr val="bg1"/>
                </a:solidFill>
                <a:cs typeface="Arial" panose="020B0604020202020204" pitchFamily="34" charset="0"/>
              </a:rPr>
              <a:t>UNIT</a:t>
            </a:r>
            <a:endParaRPr lang="en-US" altLang="en-US" sz="2800" b="0">
              <a:solidFill>
                <a:srgbClr val="57626F"/>
              </a:solidFill>
              <a:cs typeface="Arial" panose="020B0604020202020204" pitchFamily="34" charset="0"/>
            </a:endParaRPr>
          </a:p>
        </p:txBody>
      </p:sp>
      <p:sp>
        <p:nvSpPr>
          <p:cNvPr id="58373" name="Rectangle 5">
            <a:extLst>
              <a:ext uri="{FF2B5EF4-FFF2-40B4-BE49-F238E27FC236}">
                <a16:creationId xmlns:a16="http://schemas.microsoft.com/office/drawing/2014/main" id="{28368A24-67E3-BFB3-657E-BE509F784854}"/>
              </a:ext>
            </a:extLst>
          </p:cNvPr>
          <p:cNvSpPr>
            <a:spLocks noChangeArrowheads="1"/>
          </p:cNvSpPr>
          <p:nvPr/>
        </p:nvSpPr>
        <p:spPr bwMode="auto">
          <a:xfrm>
            <a:off x="2133600" y="2286000"/>
            <a:ext cx="1600200" cy="1600200"/>
          </a:xfrm>
          <a:prstGeom prst="rect">
            <a:avLst/>
          </a:prstGeom>
          <a:solidFill>
            <a:schemeClr val="bg1"/>
          </a:solidFill>
          <a:ln w="9525">
            <a:solidFill>
              <a:srgbClr val="0099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58374" name="Rectangle 6">
            <a:extLst>
              <a:ext uri="{FF2B5EF4-FFF2-40B4-BE49-F238E27FC236}">
                <a16:creationId xmlns:a16="http://schemas.microsoft.com/office/drawing/2014/main" id="{D34113B3-EDA8-EFD4-8D57-3C58097B1773}"/>
              </a:ext>
            </a:extLst>
          </p:cNvPr>
          <p:cNvSpPr>
            <a:spLocks noChangeArrowheads="1"/>
          </p:cNvSpPr>
          <p:nvPr/>
        </p:nvSpPr>
        <p:spPr bwMode="auto">
          <a:xfrm>
            <a:off x="2362200" y="2527300"/>
            <a:ext cx="1143000" cy="1143000"/>
          </a:xfrm>
          <a:prstGeom prst="rect">
            <a:avLst/>
          </a:prstGeom>
          <a:solidFill>
            <a:srgbClr val="0099CC"/>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58375" name="Line 7">
            <a:extLst>
              <a:ext uri="{FF2B5EF4-FFF2-40B4-BE49-F238E27FC236}">
                <a16:creationId xmlns:a16="http://schemas.microsoft.com/office/drawing/2014/main" id="{8001CBA9-D4E3-5185-815C-DCB0D2CBA8B0}"/>
              </a:ext>
            </a:extLst>
          </p:cNvPr>
          <p:cNvSpPr>
            <a:spLocks noChangeShapeType="1"/>
          </p:cNvSpPr>
          <p:nvPr/>
        </p:nvSpPr>
        <p:spPr bwMode="auto">
          <a:xfrm>
            <a:off x="2133600" y="990600"/>
            <a:ext cx="0" cy="28956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8376" name="AutoShape 8">
            <a:extLst>
              <a:ext uri="{FF2B5EF4-FFF2-40B4-BE49-F238E27FC236}">
                <a16:creationId xmlns:a16="http://schemas.microsoft.com/office/drawing/2014/main" id="{B07F8F3C-7422-92D7-3A66-DF4B43969165}"/>
              </a:ext>
            </a:extLst>
          </p:cNvPr>
          <p:cNvSpPr>
            <a:spLocks noChangeArrowheads="1"/>
          </p:cNvSpPr>
          <p:nvPr/>
        </p:nvSpPr>
        <p:spPr bwMode="auto">
          <a:xfrm rot="13500000">
            <a:off x="2724150" y="2921000"/>
            <a:ext cx="323850" cy="323850"/>
          </a:xfrm>
          <a:prstGeom prst="rtTriangle">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58377" name="Text Box 9">
            <a:extLst>
              <a:ext uri="{FF2B5EF4-FFF2-40B4-BE49-F238E27FC236}">
                <a16:creationId xmlns:a16="http://schemas.microsoft.com/office/drawing/2014/main" id="{02C51FE1-38C9-CBC6-8268-1F32F2A90E44}"/>
              </a:ext>
            </a:extLst>
          </p:cNvPr>
          <p:cNvSpPr txBox="1">
            <a:spLocks noChangeArrowheads="1"/>
          </p:cNvSpPr>
          <p:nvPr/>
        </p:nvSpPr>
        <p:spPr bwMode="auto">
          <a:xfrm>
            <a:off x="3886201" y="1981201"/>
            <a:ext cx="1858963"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b="0">
                <a:solidFill>
                  <a:schemeClr val="bg2"/>
                </a:solidFill>
                <a:cs typeface="Arial" panose="020B0604020202020204" pitchFamily="34" charset="0"/>
              </a:rPr>
              <a:t>Topics:</a:t>
            </a:r>
          </a:p>
        </p:txBody>
      </p:sp>
      <p:sp>
        <p:nvSpPr>
          <p:cNvPr id="1957898" name="Rectangle 10">
            <a:extLst>
              <a:ext uri="{FF2B5EF4-FFF2-40B4-BE49-F238E27FC236}">
                <a16:creationId xmlns:a16="http://schemas.microsoft.com/office/drawing/2014/main" id="{2F82D9BB-E9B6-9FB7-3F75-A02B4FAA8FA9}"/>
              </a:ext>
            </a:extLst>
          </p:cNvPr>
          <p:cNvSpPr>
            <a:spLocks noGrp="1" noChangeArrowheads="1"/>
          </p:cNvSpPr>
          <p:nvPr>
            <p:ph type="title"/>
          </p:nvPr>
        </p:nvSpPr>
        <p:spPr>
          <a:xfrm>
            <a:off x="3344864" y="1108075"/>
            <a:ext cx="5022848" cy="568326"/>
          </a:xfrm>
          <a:solidFill>
            <a:schemeClr val="bg1"/>
          </a:solidFill>
        </p:spPr>
        <p:txBody>
          <a:bodyPr/>
          <a:lstStyle/>
          <a:p>
            <a:pPr eaLnBrk="1" hangingPunct="1">
              <a:defRPr/>
            </a:pPr>
            <a:r>
              <a:rPr lang="en-US" sz="4400" dirty="0">
                <a:solidFill>
                  <a:schemeClr val="tx1"/>
                </a:solidFill>
              </a:rPr>
              <a:t> The IDz Workbench</a:t>
            </a:r>
          </a:p>
        </p:txBody>
      </p:sp>
      <p:sp>
        <p:nvSpPr>
          <p:cNvPr id="1957899" name="Text Box 11">
            <a:extLst>
              <a:ext uri="{FF2B5EF4-FFF2-40B4-BE49-F238E27FC236}">
                <a16:creationId xmlns:a16="http://schemas.microsoft.com/office/drawing/2014/main" id="{755C964E-7669-2744-AE5C-6E4CAB5F1CC2}"/>
              </a:ext>
            </a:extLst>
          </p:cNvPr>
          <p:cNvSpPr txBox="1">
            <a:spLocks noChangeArrowheads="1"/>
          </p:cNvSpPr>
          <p:nvPr/>
        </p:nvSpPr>
        <p:spPr bwMode="auto">
          <a:xfrm>
            <a:off x="4008439" y="2584451"/>
            <a:ext cx="5483225" cy="646331"/>
          </a:xfrm>
          <a:prstGeom prst="rect">
            <a:avLst/>
          </a:prstGeom>
          <a:noFill/>
          <a:ln>
            <a:noFill/>
          </a:ln>
          <a:effectLst/>
        </p:spPr>
        <p:txBody>
          <a:bodyPr>
            <a:spAutoFit/>
          </a:bodyPr>
          <a:lstStyle>
            <a:lvl1pPr algn="l">
              <a:defRPr>
                <a:solidFill>
                  <a:schemeClr val="tx1"/>
                </a:solidFill>
                <a:latin typeface="Arial" charset="0"/>
              </a:defRPr>
            </a:lvl1pPr>
            <a:lvl2pPr marL="509588" algn="l">
              <a:defRPr>
                <a:solidFill>
                  <a:schemeClr val="tx1"/>
                </a:solidFill>
                <a:latin typeface="Arial" charset="0"/>
              </a:defRPr>
            </a:lvl2pPr>
            <a:lvl3pPr algn="l">
              <a:defRPr>
                <a:solidFill>
                  <a:schemeClr val="tx1"/>
                </a:solidFill>
                <a:latin typeface="Arial" charset="0"/>
              </a:defRPr>
            </a:lvl3pPr>
            <a:lvl4pPr algn="l">
              <a:defRPr>
                <a:solidFill>
                  <a:schemeClr val="tx1"/>
                </a:solidFill>
                <a:latin typeface="Arial" charset="0"/>
              </a:defRPr>
            </a:lvl4pPr>
            <a:lvl5pPr algn="l">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1" hangingPunct="1">
              <a:buClr>
                <a:srgbClr val="FF6600"/>
              </a:buClr>
              <a:buFont typeface="Wingdings" pitchFamily="2" charset="2"/>
              <a:buChar char="§"/>
              <a:defRPr/>
            </a:pPr>
            <a:r>
              <a:rPr lang="en-US" sz="1600" b="0" dirty="0">
                <a:solidFill>
                  <a:srgbClr val="FF6600"/>
                </a:solidFill>
              </a:rPr>
              <a:t>    </a:t>
            </a:r>
            <a:r>
              <a:rPr lang="en-US" sz="1600" b="0" dirty="0">
                <a:solidFill>
                  <a:schemeClr val="bg1">
                    <a:lumMod val="75000"/>
                  </a:schemeClr>
                </a:solidFill>
              </a:rPr>
              <a:t>Accessing and Organizing MVS Datasets</a:t>
            </a:r>
          </a:p>
          <a:p>
            <a:pPr eaLnBrk="1" hangingPunct="1">
              <a:buClr>
                <a:srgbClr val="FF6600"/>
              </a:buClr>
              <a:buFont typeface="Wingdings" pitchFamily="2" charset="2"/>
              <a:buChar char="§"/>
              <a:defRPr/>
            </a:pPr>
            <a:r>
              <a:rPr lang="en-US" sz="1600" b="0" dirty="0">
                <a:solidFill>
                  <a:srgbClr val="FF6600"/>
                </a:solidFill>
                <a:cs typeface="Arial" charset="0"/>
              </a:rPr>
              <a:t>    </a:t>
            </a:r>
            <a:r>
              <a:rPr lang="en-US" sz="2000" dirty="0">
                <a:solidFill>
                  <a:srgbClr val="FF6600"/>
                </a:solidFill>
                <a:effectLst>
                  <a:outerShdw blurRad="38100" dist="38100" dir="2700000" algn="tl">
                    <a:srgbClr val="000000">
                      <a:alpha val="43137"/>
                    </a:srgbClr>
                  </a:outerShdw>
                </a:effectLst>
                <a:cs typeface="Arial" charset="0"/>
              </a:rPr>
              <a:t>Property </a:t>
            </a:r>
            <a:r>
              <a:rPr lang="en-US" sz="2000" dirty="0" err="1">
                <a:effectLst>
                  <a:outerShdw blurRad="38100" dist="38100" dir="2700000" algn="tl">
                    <a:srgbClr val="000000">
                      <a:alpha val="43137"/>
                    </a:srgbClr>
                  </a:outerShdw>
                </a:effectLst>
                <a:cs typeface="Arial" charset="0"/>
              </a:rPr>
              <a:t>Groups</a:t>
            </a:r>
            <a:r>
              <a:rPr lang="en-US" sz="1600" b="0" dirty="0" err="1">
                <a:solidFill>
                  <a:schemeClr val="bg2"/>
                </a:solidFill>
                <a:cs typeface="Arial" charset="0"/>
              </a:rPr>
              <a:t>Capabilities</a:t>
            </a:r>
            <a:endParaRPr lang="en-US" sz="1600" b="0" dirty="0">
              <a:solidFill>
                <a:schemeClr val="hlink"/>
              </a:solidFill>
              <a:cs typeface="Arial" charset="0"/>
            </a:endParaRPr>
          </a:p>
        </p:txBody>
      </p:sp>
      <p:sp>
        <p:nvSpPr>
          <p:cNvPr id="13" name="TextBox 1">
            <a:extLst>
              <a:ext uri="{FF2B5EF4-FFF2-40B4-BE49-F238E27FC236}">
                <a16:creationId xmlns:a16="http://schemas.microsoft.com/office/drawing/2014/main" id="{9080CD64-0E2C-DDEB-B511-7CE700547F96}"/>
              </a:ext>
            </a:extLst>
          </p:cNvPr>
          <p:cNvSpPr txBox="1">
            <a:spLocks noChangeArrowheads="1"/>
          </p:cNvSpPr>
          <p:nvPr/>
        </p:nvSpPr>
        <p:spPr bwMode="auto">
          <a:xfrm>
            <a:off x="1524004" y="4495800"/>
            <a:ext cx="9143996" cy="1938992"/>
          </a:xfrm>
          <a:prstGeom prst="rect">
            <a:avLst/>
          </a:prstGeom>
          <a:solidFill>
            <a:schemeClr val="tx1">
              <a:lumMod val="95000"/>
              <a:lumOff val="5000"/>
              <a:alpha val="49000"/>
            </a:schemeClr>
          </a:solidFill>
          <a:ln>
            <a:noFill/>
          </a:ln>
          <a:effectLst/>
          <a:scene3d>
            <a:camera prst="orthographicFront">
              <a:rot lat="0" lon="0" rev="0"/>
            </a:camera>
            <a:lightRig rig="contrasting" dir="t">
              <a:rot lat="0" lon="0" rev="1500000"/>
            </a:lightRig>
          </a:scene3d>
          <a:sp3d prstMaterial="metal">
            <a:bevelT w="88900" h="88900"/>
          </a:sp3d>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marL="381000" indent="-381000" defTabSz="614363" eaLnBrk="1" hangingPunct="1">
              <a:defRPr/>
            </a:pPr>
            <a:r>
              <a:rPr lang="en-US" sz="1800" b="0" dirty="0">
                <a:solidFill>
                  <a:schemeClr val="bg1"/>
                </a:solidFill>
              </a:rPr>
              <a:t>Property Groups are XML files that configure IDz features &amp; functions for use on your company’s LPAR and development environment</a:t>
            </a:r>
          </a:p>
          <a:p>
            <a:pPr marL="381000" indent="-381000" defTabSz="614363" eaLnBrk="1" hangingPunct="1">
              <a:defRPr/>
            </a:pPr>
            <a:endParaRPr lang="en-US" sz="1800" b="0" dirty="0">
              <a:solidFill>
                <a:schemeClr val="bg1"/>
              </a:solidFill>
            </a:endParaRPr>
          </a:p>
          <a:p>
            <a:pPr defTabSz="614363" eaLnBrk="1" hangingPunct="1">
              <a:defRPr/>
            </a:pPr>
            <a:r>
              <a:rPr lang="en-US" sz="1800" b="0" dirty="0">
                <a:solidFill>
                  <a:schemeClr val="bg1"/>
                </a:solidFill>
              </a:rPr>
              <a:t>Property Groups:</a:t>
            </a:r>
          </a:p>
          <a:p>
            <a:pPr marL="1085850" lvl="1" indent="-342900" defTabSz="614363" eaLnBrk="1" hangingPunct="1">
              <a:buFont typeface="Arial" panose="020B0604020202020204" pitchFamily="34" charset="0"/>
              <a:buChar char="•"/>
              <a:defRPr/>
            </a:pPr>
            <a:r>
              <a:rPr lang="en-US" sz="1600" b="0" dirty="0">
                <a:solidFill>
                  <a:schemeClr val="bg1"/>
                </a:solidFill>
              </a:rPr>
              <a:t>Resolve access to specific datasets within your LPAR</a:t>
            </a:r>
          </a:p>
          <a:p>
            <a:pPr marL="1085850" lvl="1" indent="-342900" defTabSz="614363" eaLnBrk="1" hangingPunct="1">
              <a:buFont typeface="Arial" panose="020B0604020202020204" pitchFamily="34" charset="0"/>
              <a:buChar char="•"/>
              <a:defRPr/>
            </a:pPr>
            <a:r>
              <a:rPr lang="en-US" sz="1600" b="0" dirty="0">
                <a:solidFill>
                  <a:schemeClr val="bg1"/>
                </a:solidFill>
              </a:rPr>
              <a:t>Customize IDz product DevOps  features – for zUnit &amp; Git access </a:t>
            </a:r>
          </a:p>
          <a:p>
            <a:pPr marL="1085850" lvl="1" indent="-342900" defTabSz="614363" eaLnBrk="1" hangingPunct="1">
              <a:buFont typeface="Arial" panose="020B0604020202020204" pitchFamily="34" charset="0"/>
              <a:buChar char="•"/>
              <a:defRPr/>
            </a:pPr>
            <a:r>
              <a:rPr lang="en-US" sz="1600" b="0" dirty="0">
                <a:solidFill>
                  <a:schemeClr val="bg1"/>
                </a:solidFill>
              </a:rPr>
              <a:t>File Tailor JCL – for your JES, DB2, CICS, IMS, COBOL, PL/I, HLASM use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2" name="Title 1">
            <a:extLst>
              <a:ext uri="{FF2B5EF4-FFF2-40B4-BE49-F238E27FC236}">
                <a16:creationId xmlns:a16="http://schemas.microsoft.com/office/drawing/2014/main" id="{652BCCA1-7DEF-9027-2637-7931A55F64C7}"/>
              </a:ext>
            </a:extLst>
          </p:cNvPr>
          <p:cNvSpPr txBox="1">
            <a:spLocks noGrp="1"/>
          </p:cNvSpPr>
          <p:nvPr>
            <p:ph type="title"/>
          </p:nvPr>
        </p:nvSpPr>
        <p:spPr>
          <a:xfrm>
            <a:off x="393193" y="393192"/>
            <a:ext cx="6845808" cy="3232150"/>
          </a:xfrm>
        </p:spPr>
        <p:txBody>
          <a:bodyPr/>
          <a:lstStyle/>
          <a:p>
            <a:pPr>
              <a:lnSpc>
                <a:spcPct val="110000"/>
              </a:lnSpc>
              <a:spcBef>
                <a:spcPts val="1500"/>
              </a:spcBef>
              <a:defRPr sz="1800"/>
            </a:pPr>
            <a:r>
              <a:rPr sz="3600" dirty="0"/>
              <a:t>Please Note</a:t>
            </a:r>
            <a:br>
              <a:rPr sz="2400" dirty="0"/>
            </a:br>
            <a:br>
              <a:rPr sz="2400" dirty="0"/>
            </a:br>
            <a:r>
              <a:rPr sz="1400" dirty="0"/>
              <a:t>IBM’s statements regarding its plans, directions, and intent are subject to change or withdrawal without notice and at IBM’s sole discretion. </a:t>
            </a:r>
            <a:br>
              <a:rPr sz="1400" dirty="0"/>
            </a:br>
            <a:br>
              <a:rPr sz="1400" dirty="0"/>
            </a:br>
            <a:r>
              <a:rPr sz="1400" dirty="0"/>
              <a:t>Information regarding potential future products is intended to outline our general product direction and it should not be relied on in making a purchasing decision.</a:t>
            </a:r>
            <a:br>
              <a:rPr sz="1400" dirty="0"/>
            </a:br>
            <a:br>
              <a:rPr sz="1400" dirty="0"/>
            </a:br>
            <a:r>
              <a:rPr sz="1400" dirty="0"/>
              <a:t>The information mentioned regarding potential future products is not a commitment, promise, or legal obligation to deliver any material, code or functionality. Information about potential future products may not be incorporated into any contract.</a:t>
            </a:r>
            <a:br>
              <a:rPr sz="1400" dirty="0"/>
            </a:br>
            <a:br>
              <a:rPr sz="1400" dirty="0"/>
            </a:br>
            <a:r>
              <a:rPr sz="1400" dirty="0"/>
              <a:t>The development, release, and timing of any future features or functionality described for our products remains at our sole discretion.</a:t>
            </a:r>
            <a:br>
              <a:rPr sz="1400" dirty="0"/>
            </a:br>
            <a:br>
              <a:rPr sz="1400" dirty="0"/>
            </a:br>
            <a:r>
              <a:rPr sz="1400" dirty="0"/>
              <a:t>Performance is based on measurements and projections using standard IBM benchmarks in a controlled environment. The actual throughput or performance that any user will experience will vary depending upon many factors, including considerations such as the amount of multiprogramming in the user’s job stream, the I/O configuration, the storage configuration, and the workload processed. Therefore, no assurance can be given that an individual user will achieve results similar to those stated here.</a:t>
            </a:r>
            <a:br>
              <a:rPr sz="1000" dirty="0"/>
            </a:br>
            <a:endParaRPr sz="1050" dirty="0"/>
          </a:p>
        </p:txBody>
      </p:sp>
      <p:sp>
        <p:nvSpPr>
          <p:cNvPr id="1703" name="Slide Number Placeholder 2">
            <a:extLst>
              <a:ext uri="{FF2B5EF4-FFF2-40B4-BE49-F238E27FC236}">
                <a16:creationId xmlns:a16="http://schemas.microsoft.com/office/drawing/2014/main" id="{CAC9A592-2DDF-1ED2-CAEB-E4F3AB10CC41}"/>
              </a:ext>
            </a:extLst>
          </p:cNvPr>
          <p:cNvSpPr>
            <a:spLocks noGrp="1"/>
          </p:cNvSpPr>
          <p:nvPr>
            <p:ph type="sldNum" sz="quarter" idx="4294967295"/>
          </p:nvPr>
        </p:nvSpPr>
        <p:spPr>
          <a:xfrm>
            <a:off x="12022138" y="8126413"/>
            <a:ext cx="169862" cy="254000"/>
          </a:xfrm>
          <a:prstGeom prst="rect">
            <a:avLst/>
          </a:prstGeom>
          <a:ln w="12700">
            <a:miter lim="400000"/>
          </a:ln>
        </p:spPr>
        <p:txBody>
          <a:bodyPr wrap="non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0">
              <a:lnSpc>
                <a:spcPct val="100000"/>
              </a:lnSpc>
              <a:spcBef>
                <a:spcPct val="0"/>
              </a:spcBef>
              <a:spcAft>
                <a:spcPct val="0"/>
              </a:spcAft>
              <a:buClrTx/>
              <a:buSzTx/>
              <a:buFontTx/>
              <a:buNone/>
              <a:tabLst/>
              <a:defRPr/>
            </a:pPr>
            <a:fld id="{8CD22C28-8DBB-7143-B21E-21FCD3F8950D}" type="slidenum">
              <a:rPr kumimoji="0" lang="en-US" sz="1200" b="0" i="0" u="none" strike="noStrike" kern="1200" cap="none" spc="0" normalizeH="0" baseline="0" noProof="0" smtClean="0">
                <a:ln>
                  <a:noFill/>
                </a:ln>
                <a:solidFill>
                  <a:srgbClr val="888888"/>
                </a:solidFill>
                <a:effectLst/>
                <a:uLnTx/>
                <a:uFillTx/>
                <a:latin typeface="Calibri Light"/>
                <a:cs typeface="Calibri Light"/>
                <a:sym typeface="Calibri Light"/>
              </a:rPr>
              <a:pPr marL="0" marR="0" lvl="0" indent="0" algn="r" defTabSz="914400" rtl="0" eaLnBrk="1" fontAlgn="base" latinLnBrk="0" hangingPunct="0">
                <a:lnSpc>
                  <a:spcPct val="100000"/>
                </a:lnSpc>
                <a:spcBef>
                  <a:spcPct val="0"/>
                </a:spcBef>
                <a:spcAft>
                  <a:spcPct val="0"/>
                </a:spcAft>
                <a:buClrTx/>
                <a:buSzTx/>
                <a:buFontTx/>
                <a:buNone/>
                <a:tabLst/>
                <a:defRPr/>
              </a:pPr>
              <a:t>4</a:t>
            </a:fld>
            <a:endParaRPr kumimoji="0" sz="1200" b="0" i="0" u="none" strike="noStrike" kern="0" cap="none" spc="0" normalizeH="0" baseline="0" noProof="0">
              <a:ln>
                <a:noFill/>
              </a:ln>
              <a:solidFill>
                <a:srgbClr val="888888"/>
              </a:solidFill>
              <a:effectLst/>
              <a:uLnTx/>
              <a:uFillTx/>
              <a:latin typeface="Calibri Light"/>
              <a:cs typeface="Calibri Light"/>
              <a:sym typeface="Calibri Light"/>
            </a:endParaRPr>
          </a:p>
        </p:txBody>
      </p:sp>
      <p:sp>
        <p:nvSpPr>
          <p:cNvPr id="2" name="Rectangle 1">
            <a:extLst>
              <a:ext uri="{FF2B5EF4-FFF2-40B4-BE49-F238E27FC236}">
                <a16:creationId xmlns:a16="http://schemas.microsoft.com/office/drawing/2014/main" id="{9B841B76-56CF-AEFC-6C34-A79663EC354C}"/>
              </a:ext>
            </a:extLst>
          </p:cNvPr>
          <p:cNvSpPr/>
          <p:nvPr/>
        </p:nvSpPr>
        <p:spPr bwMode="auto">
          <a:xfrm>
            <a:off x="7239001" y="1"/>
            <a:ext cx="4952999" cy="6858000"/>
          </a:xfrm>
          <a:prstGeom prst="rect">
            <a:avLst/>
          </a:prstGeom>
          <a:solidFill>
            <a:schemeClr val="accent1">
              <a:lumMod val="60000"/>
              <a:lumOff val="40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pic>
        <p:nvPicPr>
          <p:cNvPr id="3" name="Picture 2" descr="Hard disk drive, Blue 60 pictogram">
            <a:extLst>
              <a:ext uri="{FF2B5EF4-FFF2-40B4-BE49-F238E27FC236}">
                <a16:creationId xmlns:a16="http://schemas.microsoft.com/office/drawing/2014/main" id="{0574F66C-7095-BB89-03CA-C8361701CB63}"/>
              </a:ext>
            </a:extLst>
          </p:cNvPr>
          <p:cNvPicPr>
            <a:picLocks noChangeAspect="1"/>
          </p:cNvPicPr>
          <p:nvPr/>
        </p:nvPicPr>
        <p:blipFill>
          <a:blip r:embed="rId3">
            <a:biLevel thresh="25000"/>
          </a:blip>
          <a:srcRect/>
          <a:stretch/>
        </p:blipFill>
        <p:spPr>
          <a:xfrm>
            <a:off x="8839200" y="2416429"/>
            <a:ext cx="2025142" cy="2025142"/>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B37ECF84-FC61-6D0B-A755-FAE78126BC8D}"/>
              </a:ext>
            </a:extLst>
          </p:cNvPr>
          <p:cNvSpPr>
            <a:spLocks noGrp="1" noChangeArrowheads="1"/>
          </p:cNvSpPr>
          <p:nvPr>
            <p:ph type="title"/>
          </p:nvPr>
        </p:nvSpPr>
        <p:spPr>
          <a:xfrm>
            <a:off x="228600" y="224163"/>
            <a:ext cx="10358438" cy="534987"/>
          </a:xfrm>
        </p:spPr>
        <p:txBody>
          <a:bodyPr/>
          <a:lstStyle/>
          <a:p>
            <a:pPr defTabSz="614363"/>
            <a:r>
              <a:rPr lang="en-US" altLang="en-US" sz="2800" dirty="0"/>
              <a:t>Property Groups - </a:t>
            </a:r>
            <a:r>
              <a:rPr lang="en-US" altLang="en-US" sz="2800" b="1" dirty="0"/>
              <a:t>Definition and Configuration</a:t>
            </a:r>
          </a:p>
        </p:txBody>
      </p:sp>
      <p:sp>
        <p:nvSpPr>
          <p:cNvPr id="59395" name="Rectangle 3">
            <a:extLst>
              <a:ext uri="{FF2B5EF4-FFF2-40B4-BE49-F238E27FC236}">
                <a16:creationId xmlns:a16="http://schemas.microsoft.com/office/drawing/2014/main" id="{27CF497A-3FD5-B7F9-5C19-9C60168F2C4B}"/>
              </a:ext>
            </a:extLst>
          </p:cNvPr>
          <p:cNvSpPr>
            <a:spLocks noGrp="1" noChangeArrowheads="1"/>
          </p:cNvSpPr>
          <p:nvPr>
            <p:ph idx="1"/>
          </p:nvPr>
        </p:nvSpPr>
        <p:spPr>
          <a:xfrm>
            <a:off x="685800" y="774701"/>
            <a:ext cx="11506200" cy="6011863"/>
          </a:xfrm>
        </p:spPr>
        <p:txBody>
          <a:bodyPr/>
          <a:lstStyle/>
          <a:p>
            <a:pPr marL="381000" indent="-381000" defTabSz="614363"/>
            <a:r>
              <a:rPr lang="en-US" altLang="en-US" sz="2400" dirty="0"/>
              <a:t>Property Groups are XML files that configure Context Menu actions so that they can be used on your company’s LPAR:</a:t>
            </a:r>
          </a:p>
          <a:p>
            <a:pPr marL="381000" indent="-381000" defTabSz="614363"/>
            <a:endParaRPr lang="en-US" altLang="en-US" sz="400" dirty="0"/>
          </a:p>
          <a:p>
            <a:pPr lvl="1" defTabSz="614363"/>
            <a:r>
              <a:rPr lang="en-US" altLang="en-US" sz="2000" b="1" dirty="0"/>
              <a:t>SYSLIB and Search Library path specification – </a:t>
            </a:r>
            <a:r>
              <a:rPr lang="en-US" altLang="en-US" sz="2000" dirty="0"/>
              <a:t>source file editing:</a:t>
            </a:r>
          </a:p>
          <a:p>
            <a:pPr lvl="2" defTabSz="614363"/>
            <a:r>
              <a:rPr lang="en-US" altLang="en-US" sz="1600" dirty="0"/>
              <a:t>Copybook and include dependencies</a:t>
            </a:r>
          </a:p>
          <a:p>
            <a:pPr lvl="2" defTabSz="614363"/>
            <a:r>
              <a:rPr lang="en-US" altLang="en-US" sz="1600" dirty="0"/>
              <a:t>Open/browse called modules</a:t>
            </a:r>
          </a:p>
          <a:p>
            <a:pPr lvl="2" defTabSz="614363"/>
            <a:r>
              <a:rPr lang="en-US" altLang="en-US" sz="1600" dirty="0"/>
              <a:t>JCL PROC lookup</a:t>
            </a:r>
          </a:p>
          <a:p>
            <a:pPr lvl="2" defTabSz="614363"/>
            <a:r>
              <a:rPr lang="en-US" altLang="en-US" sz="1600" dirty="0"/>
              <a:t>Embedded SQL syntax checking</a:t>
            </a:r>
          </a:p>
          <a:p>
            <a:pPr lvl="1" defTabSz="614363"/>
            <a:r>
              <a:rPr lang="en-US" altLang="en-US" sz="2000" b="1" dirty="0"/>
              <a:t>Language Compiler properties: </a:t>
            </a:r>
          </a:p>
          <a:p>
            <a:pPr lvl="2" defTabSz="614363"/>
            <a:r>
              <a:rPr lang="en-US" altLang="en-US" sz="1600" dirty="0"/>
              <a:t>Remote Syntax Check</a:t>
            </a:r>
          </a:p>
          <a:p>
            <a:pPr lvl="2" defTabSz="614363"/>
            <a:r>
              <a:rPr lang="en-US" altLang="en-US" sz="1600" dirty="0"/>
              <a:t>Build dependency reports</a:t>
            </a:r>
          </a:p>
          <a:p>
            <a:pPr lvl="2" defTabSz="614363"/>
            <a:r>
              <a:rPr lang="en-US" altLang="en-US" sz="1600" dirty="0"/>
              <a:t>MAP Assembly</a:t>
            </a:r>
          </a:p>
          <a:p>
            <a:pPr lvl="1" defTabSz="614363"/>
            <a:endParaRPr lang="en-US" altLang="en-US" sz="400" dirty="0"/>
          </a:p>
          <a:p>
            <a:pPr lvl="1" defTabSz="614363"/>
            <a:r>
              <a:rPr lang="en-US" altLang="en-US" sz="2000" b="1" dirty="0"/>
              <a:t>Integration with 3</a:t>
            </a:r>
            <a:r>
              <a:rPr lang="en-US" altLang="en-US" sz="2000" b="1" baseline="30000" dirty="0"/>
              <a:t>rd</a:t>
            </a:r>
            <a:r>
              <a:rPr lang="en-US" altLang="en-US" sz="2000" b="1" dirty="0"/>
              <a:t> Party products – </a:t>
            </a:r>
            <a:r>
              <a:rPr lang="en-US" altLang="en-US" sz="2000" dirty="0"/>
              <a:t>that require a Pre-processor:</a:t>
            </a:r>
          </a:p>
          <a:p>
            <a:pPr lvl="2" defTabSz="614363"/>
            <a:r>
              <a:rPr lang="en-US" altLang="en-US" sz="1600" dirty="0"/>
              <a:t>CA-IDMS</a:t>
            </a:r>
          </a:p>
          <a:p>
            <a:pPr lvl="2" defTabSz="614363"/>
            <a:r>
              <a:rPr lang="en-US" altLang="en-US" sz="1600" dirty="0"/>
              <a:t>CA-Telon, </a:t>
            </a:r>
            <a:r>
              <a:rPr lang="en-US" altLang="en-US" sz="1600" dirty="0" err="1"/>
              <a:t>Netron</a:t>
            </a:r>
            <a:r>
              <a:rPr lang="en-US" altLang="en-US" sz="1600" dirty="0"/>
              <a:t>-Cap, , CA-Meta Cobol, DTB COBOL, etc.</a:t>
            </a:r>
          </a:p>
          <a:p>
            <a:pPr lvl="2" defTabSz="614363"/>
            <a:r>
              <a:rPr lang="en-US" altLang="en-US" sz="1600" dirty="0"/>
              <a:t>Report Writer</a:t>
            </a:r>
          </a:p>
          <a:p>
            <a:pPr lvl="2" defTabSz="614363"/>
            <a:endParaRPr lang="en-US" altLang="en-US" sz="400" dirty="0"/>
          </a:p>
          <a:p>
            <a:pPr lvl="1" defTabSz="614363"/>
            <a:r>
              <a:rPr lang="en-US" altLang="en-US" sz="2200" b="1" dirty="0"/>
              <a:t>DevOps functionality:</a:t>
            </a:r>
          </a:p>
          <a:p>
            <a:pPr lvl="2" defTabSz="614363"/>
            <a:r>
              <a:rPr lang="en-US" altLang="en-US" sz="1600" dirty="0"/>
              <a:t>zUnit (Unit Test)</a:t>
            </a:r>
          </a:p>
          <a:p>
            <a:pPr lvl="2" defTabSz="614363"/>
            <a:r>
              <a:rPr lang="en-US" altLang="en-US" sz="1600" dirty="0"/>
              <a:t>Code Coverage</a:t>
            </a:r>
          </a:p>
          <a:p>
            <a:pPr lvl="2" defTabSz="614363"/>
            <a:endParaRPr lang="en-US" altLang="en-US" sz="12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Document 1">
            <a:extLst>
              <a:ext uri="{FF2B5EF4-FFF2-40B4-BE49-F238E27FC236}">
                <a16:creationId xmlns:a16="http://schemas.microsoft.com/office/drawing/2014/main" id="{E089976D-A6DC-A488-72B2-4D05F13E2C55}"/>
              </a:ext>
            </a:extLst>
          </p:cNvPr>
          <p:cNvSpPr/>
          <p:nvPr/>
        </p:nvSpPr>
        <p:spPr bwMode="auto">
          <a:xfrm>
            <a:off x="3483075" y="2651125"/>
            <a:ext cx="7391400" cy="1182688"/>
          </a:xfrm>
          <a:prstGeom prst="flowChartDocument">
            <a:avLst/>
          </a:prstGeom>
          <a:solidFill>
            <a:schemeClr val="tx1">
              <a:lumMod val="50000"/>
              <a:lumOff val="50000"/>
            </a:schemeClr>
          </a:solidFill>
          <a:ln w="9525" cap="flat" cmpd="sng" algn="ctr">
            <a:solidFill>
              <a:schemeClr val="tx1"/>
            </a:solidFill>
            <a:prstDash val="solid"/>
            <a:round/>
            <a:headEnd type="none" w="med" len="med"/>
            <a:tailEnd type="none" w="med" len="med"/>
          </a:ln>
          <a:effectLst/>
        </p:spPr>
        <p:txBody>
          <a:bodyPr/>
          <a:lstStyle/>
          <a:p>
            <a:pPr eaLnBrk="1" hangingPunct="1">
              <a:defRPr/>
            </a:pPr>
            <a:r>
              <a:rPr lang="en-US" sz="1600" dirty="0">
                <a:solidFill>
                  <a:srgbClr val="FF00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SYSLIB: MY.COPYLIB TEST.COPYLIB PROD.COPYLIB DCLGEN.PDS…</a:t>
            </a:r>
          </a:p>
          <a:p>
            <a:pPr eaLnBrk="1" hangingPunct="1">
              <a:defRPr/>
            </a:pPr>
            <a:r>
              <a:rPr lang="en-US" sz="1400" dirty="0">
                <a:solidFill>
                  <a:srgbClr val="FFFF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JCL</a:t>
            </a:r>
            <a:r>
              <a:rPr lang="en-US" sz="1400" dirty="0">
                <a:solidFill>
                  <a:schemeClr val="bg1"/>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    Job Card, PROC-Search-PDS-1 PROC-Search-PDS-2 </a:t>
            </a:r>
          </a:p>
          <a:p>
            <a:pPr eaLnBrk="1" hangingPunct="1">
              <a:defRPr/>
            </a:pPr>
            <a:r>
              <a:rPr lang="en-US" sz="1400" dirty="0">
                <a:solidFill>
                  <a:srgbClr val="FFFF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COBOL</a:t>
            </a:r>
            <a:r>
              <a:rPr lang="en-US" sz="1400" dirty="0">
                <a:solidFill>
                  <a:schemeClr val="bg1"/>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  Compile-PARMS, SYSLIB, Called-Pgm-Lib-1 Called-Pgm-Lib-2</a:t>
            </a:r>
          </a:p>
          <a:p>
            <a:pPr eaLnBrk="1" hangingPunct="1">
              <a:defRPr/>
            </a:pPr>
            <a:r>
              <a:rPr lang="en-US" sz="1400" dirty="0">
                <a:solidFill>
                  <a:srgbClr val="FFFF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PLI</a:t>
            </a:r>
            <a:r>
              <a:rPr lang="en-US" sz="1400" dirty="0">
                <a:solidFill>
                  <a:schemeClr val="bg1"/>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    Compile-PARMS, Includes, Called-Pgm-Lib-1 Called-Pgm-Lib-2</a:t>
            </a:r>
          </a:p>
          <a:p>
            <a:pPr eaLnBrk="1" hangingPunct="1">
              <a:defRPr/>
            </a:pPr>
            <a:r>
              <a:rPr lang="en-US" sz="1600" dirty="0">
                <a:solidFill>
                  <a:srgbClr val="FFFF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eaLnBrk="1" hangingPunct="1">
              <a:defRPr/>
            </a:pP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
        <p:nvSpPr>
          <p:cNvPr id="46" name="Line 21">
            <a:extLst>
              <a:ext uri="{FF2B5EF4-FFF2-40B4-BE49-F238E27FC236}">
                <a16:creationId xmlns:a16="http://schemas.microsoft.com/office/drawing/2014/main" id="{22695FE0-0885-CC5C-37B4-AAA36C4E19B8}"/>
              </a:ext>
            </a:extLst>
          </p:cNvPr>
          <p:cNvSpPr>
            <a:spLocks noChangeShapeType="1"/>
          </p:cNvSpPr>
          <p:nvPr/>
        </p:nvSpPr>
        <p:spPr bwMode="auto">
          <a:xfrm flipH="1">
            <a:off x="3581400" y="2895600"/>
            <a:ext cx="381000" cy="1072718"/>
          </a:xfrm>
          <a:prstGeom prst="line">
            <a:avLst/>
          </a:prstGeom>
          <a:noFill/>
          <a:ln w="76200">
            <a:gradFill>
              <a:gsLst>
                <a:gs pos="0">
                  <a:schemeClr val="accent1">
                    <a:lumMod val="5000"/>
                    <a:lumOff val="95000"/>
                  </a:schemeClr>
                </a:gs>
                <a:gs pos="37000">
                  <a:srgbClr val="C00000"/>
                </a:gs>
                <a:gs pos="83000">
                  <a:schemeClr val="accent1">
                    <a:lumMod val="45000"/>
                    <a:lumOff val="55000"/>
                  </a:schemeClr>
                </a:gs>
                <a:gs pos="100000">
                  <a:schemeClr val="accent1">
                    <a:lumMod val="30000"/>
                    <a:lumOff val="70000"/>
                  </a:schemeClr>
                </a:gs>
              </a:gsLst>
              <a:lin ang="5400000" scaled="1"/>
            </a:gradFill>
            <a:round/>
            <a:headEnd type="triangle" w="med" len="med"/>
            <a:tailEnd type="triangle" w="med" len="med"/>
          </a:ln>
          <a:effectLst/>
        </p:spPr>
        <p:txBody>
          <a:bodyPr/>
          <a:lstStyle/>
          <a:p>
            <a:pPr>
              <a:defRPr/>
            </a:pPr>
            <a:endParaRPr lang="en-US"/>
          </a:p>
        </p:txBody>
      </p:sp>
      <p:sp>
        <p:nvSpPr>
          <p:cNvPr id="61446" name="Title 4">
            <a:extLst>
              <a:ext uri="{FF2B5EF4-FFF2-40B4-BE49-F238E27FC236}">
                <a16:creationId xmlns:a16="http://schemas.microsoft.com/office/drawing/2014/main" id="{DC6A452A-164D-60A3-4197-B8B2AC51EB57}"/>
              </a:ext>
            </a:extLst>
          </p:cNvPr>
          <p:cNvSpPr>
            <a:spLocks noGrp="1" noChangeArrowheads="1"/>
          </p:cNvSpPr>
          <p:nvPr>
            <p:ph type="title"/>
          </p:nvPr>
        </p:nvSpPr>
        <p:spPr/>
        <p:txBody>
          <a:bodyPr/>
          <a:lstStyle/>
          <a:p>
            <a:r>
              <a:rPr lang="en-US" altLang="en-US" sz="2600" dirty="0"/>
              <a:t>Use Case#1 – </a:t>
            </a:r>
            <a:r>
              <a:rPr lang="en-US" altLang="en-US" sz="2600" b="1" dirty="0"/>
              <a:t>Workflow and Property Group</a:t>
            </a:r>
          </a:p>
        </p:txBody>
      </p:sp>
      <p:sp>
        <p:nvSpPr>
          <p:cNvPr id="61447" name="TextBox 5">
            <a:extLst>
              <a:ext uri="{FF2B5EF4-FFF2-40B4-BE49-F238E27FC236}">
                <a16:creationId xmlns:a16="http://schemas.microsoft.com/office/drawing/2014/main" id="{D0318CEB-1D17-AFDE-5130-CEC44DC4CE5B}"/>
              </a:ext>
            </a:extLst>
          </p:cNvPr>
          <p:cNvSpPr txBox="1">
            <a:spLocks noChangeArrowheads="1"/>
          </p:cNvSpPr>
          <p:nvPr/>
        </p:nvSpPr>
        <p:spPr bwMode="auto">
          <a:xfrm>
            <a:off x="685800" y="685800"/>
            <a:ext cx="9942513"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28600" indent="-228600">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buFontTx/>
              <a:buAutoNum type="arabicPeriod"/>
            </a:pPr>
            <a:r>
              <a:rPr lang="en-US" altLang="en-US" sz="1800" b="0" dirty="0">
                <a:latin typeface="+mn-lt"/>
              </a:rPr>
              <a:t>Open a member in a program source library</a:t>
            </a:r>
          </a:p>
          <a:p>
            <a:pPr>
              <a:buFontTx/>
              <a:buAutoNum type="arabicPeriod"/>
            </a:pPr>
            <a:r>
              <a:rPr lang="en-US" altLang="en-US" sz="1800" b="0" dirty="0">
                <a:latin typeface="+mn-lt"/>
              </a:rPr>
              <a:t>IDz Server returns program source and parses it for COPY and INCLUDE statements</a:t>
            </a:r>
          </a:p>
          <a:p>
            <a:pPr>
              <a:buFontTx/>
              <a:buAutoNum type="arabicPeriod"/>
            </a:pPr>
            <a:r>
              <a:rPr lang="en-US" altLang="en-US" sz="1800" b="0" dirty="0">
                <a:latin typeface="+mn-lt"/>
              </a:rPr>
              <a:t>IDz Client passes SYSLIB (PDS Search List) from Property Group to IDz Server – then passes each COPY/INCLUDE Member-Name found in the program source to the Server</a:t>
            </a:r>
          </a:p>
          <a:p>
            <a:pPr>
              <a:buFontTx/>
              <a:buAutoNum type="arabicPeriod"/>
            </a:pPr>
            <a:r>
              <a:rPr lang="en-US" altLang="en-US" sz="1800" b="0" dirty="0">
                <a:latin typeface="+mn-lt"/>
              </a:rPr>
              <a:t>IDz Server searches PDS list in SYSLIB for each COPY/INCLUDE Member</a:t>
            </a:r>
          </a:p>
          <a:p>
            <a:pPr lvl="1">
              <a:buFont typeface="Arial" panose="020B0604020202020204" pitchFamily="34" charset="0"/>
              <a:buChar char="•"/>
            </a:pPr>
            <a:r>
              <a:rPr lang="en-US" altLang="en-US" sz="1600" b="0" dirty="0">
                <a:latin typeface="+mn-lt"/>
              </a:rPr>
              <a:t>When found, IDz server returns the member to the IDz Client</a:t>
            </a:r>
          </a:p>
          <a:p>
            <a:pPr lvl="1">
              <a:buFont typeface="Arial" panose="020B0604020202020204" pitchFamily="34" charset="0"/>
              <a:buChar char="•"/>
            </a:pPr>
            <a:r>
              <a:rPr lang="en-US" altLang="en-US" sz="1600" b="0" dirty="0">
                <a:latin typeface="+mn-lt"/>
              </a:rPr>
              <a:t>If not found IDz Client builds error list</a:t>
            </a:r>
          </a:p>
        </p:txBody>
      </p:sp>
      <p:grpSp>
        <p:nvGrpSpPr>
          <p:cNvPr id="61448" name="Group 7">
            <a:extLst>
              <a:ext uri="{FF2B5EF4-FFF2-40B4-BE49-F238E27FC236}">
                <a16:creationId xmlns:a16="http://schemas.microsoft.com/office/drawing/2014/main" id="{94B15222-B0B5-494E-AD37-2E84626A895E}"/>
              </a:ext>
            </a:extLst>
          </p:cNvPr>
          <p:cNvGrpSpPr>
            <a:grpSpLocks/>
          </p:cNvGrpSpPr>
          <p:nvPr/>
        </p:nvGrpSpPr>
        <p:grpSpPr bwMode="auto">
          <a:xfrm>
            <a:off x="3048000" y="3962401"/>
            <a:ext cx="7558088" cy="2728913"/>
            <a:chOff x="-7712" y="3084513"/>
            <a:chExt cx="9089800" cy="3606985"/>
          </a:xfrm>
        </p:grpSpPr>
        <p:pic>
          <p:nvPicPr>
            <p:cNvPr id="61450" name="Picture 18">
              <a:extLst>
                <a:ext uri="{FF2B5EF4-FFF2-40B4-BE49-F238E27FC236}">
                  <a16:creationId xmlns:a16="http://schemas.microsoft.com/office/drawing/2014/main" id="{24CFCD5B-AFCB-C7C2-7AFB-8C0371D22F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2" y="3084513"/>
              <a:ext cx="9089800" cy="3606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89C57E0-1696-88D8-BE4E-D48247187CF0}"/>
                </a:ext>
              </a:extLst>
            </p:cNvPr>
            <p:cNvSpPr txBox="1"/>
            <p:nvPr/>
          </p:nvSpPr>
          <p:spPr>
            <a:xfrm>
              <a:off x="4473229" y="4114781"/>
              <a:ext cx="1078709" cy="717620"/>
            </a:xfrm>
            <a:prstGeom prst="rect">
              <a:avLst/>
            </a:prstGeom>
            <a:solidFill>
              <a:schemeClr val="bg1">
                <a:lumMod val="75000"/>
              </a:schemeClr>
            </a:solidFill>
            <a:ln w="38100">
              <a:solidFill>
                <a:srgbClr val="C00000"/>
              </a:solidFill>
            </a:ln>
          </p:spPr>
          <p:txBody>
            <a:bodyPr>
              <a:spAutoFit/>
            </a:bodyPr>
            <a:lstStyle/>
            <a:p>
              <a:pPr algn="ctr">
                <a:defRPr/>
              </a:pPr>
              <a:r>
                <a:rPr lang="en-US" sz="1400" dirty="0">
                  <a:latin typeface="Arial Black" panose="020B0A04020102020204" pitchFamily="34" charset="0"/>
                </a:rPr>
                <a:t>IDz </a:t>
              </a:r>
            </a:p>
            <a:p>
              <a:pPr algn="ctr">
                <a:defRPr/>
              </a:pPr>
              <a:r>
                <a:rPr lang="en-US" sz="1400" dirty="0">
                  <a:latin typeface="Arial Black" panose="020B0A04020102020204" pitchFamily="34" charset="0"/>
                </a:rPr>
                <a:t>Server</a:t>
              </a:r>
            </a:p>
          </p:txBody>
        </p:sp>
      </p:grpSp>
      <p:sp>
        <p:nvSpPr>
          <p:cNvPr id="9" name="TextBox 8">
            <a:extLst>
              <a:ext uri="{FF2B5EF4-FFF2-40B4-BE49-F238E27FC236}">
                <a16:creationId xmlns:a16="http://schemas.microsoft.com/office/drawing/2014/main" id="{9BF37728-CD5F-9917-918C-07796BF6DE32}"/>
              </a:ext>
            </a:extLst>
          </p:cNvPr>
          <p:cNvSpPr txBox="1"/>
          <p:nvPr/>
        </p:nvSpPr>
        <p:spPr>
          <a:xfrm>
            <a:off x="8763000" y="2309685"/>
            <a:ext cx="2111475" cy="307777"/>
          </a:xfrm>
          <a:prstGeom prst="rect">
            <a:avLst/>
          </a:prstGeom>
          <a:solidFill>
            <a:schemeClr val="tx1">
              <a:lumMod val="50000"/>
              <a:lumOff val="50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defRPr/>
            </a:pPr>
            <a:r>
              <a:rPr lang="en-US" sz="1400" dirty="0"/>
              <a:t>Property Group file</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BB9CC-EBB2-DFC3-4730-62D47A0A9D59}"/>
              </a:ext>
            </a:extLst>
          </p:cNvPr>
          <p:cNvSpPr/>
          <p:nvPr/>
        </p:nvSpPr>
        <p:spPr bwMode="auto">
          <a:xfrm>
            <a:off x="957266" y="759965"/>
            <a:ext cx="9253534" cy="650876"/>
          </a:xfrm>
          <a:prstGeom prst="rect">
            <a:avLst/>
          </a:prstGeom>
          <a:solidFill>
            <a:schemeClr val="tx1">
              <a:lumMod val="50000"/>
              <a:lumOff val="50000"/>
            </a:schemeClr>
          </a:solidFill>
          <a:ln w="9525" cap="flat" cmpd="sng" algn="ctr">
            <a:noFill/>
            <a:prstDash val="solid"/>
            <a:round/>
            <a:headEnd type="none" w="med" len="med"/>
            <a:tailEnd type="none" w="med" len="med"/>
          </a:ln>
          <a:effectLst/>
        </p:spPr>
        <p:txBody>
          <a:bodyPr/>
          <a:lstStyle/>
          <a:p>
            <a:pPr eaLnBrk="1" hangingPunct="1">
              <a:defRPr/>
            </a:pPr>
            <a:endParaRPr lang="en-US" dirty="0">
              <a:solidFill>
                <a:schemeClr val="bg1"/>
              </a:solidFill>
              <a:latin typeface="+mn-lt"/>
            </a:endParaRPr>
          </a:p>
        </p:txBody>
      </p:sp>
      <p:pic>
        <p:nvPicPr>
          <p:cNvPr id="63490" name="Picture 4">
            <a:extLst>
              <a:ext uri="{FF2B5EF4-FFF2-40B4-BE49-F238E27FC236}">
                <a16:creationId xmlns:a16="http://schemas.microsoft.com/office/drawing/2014/main" id="{8A5C04D2-AA7C-64AC-571C-49A2117595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1676400"/>
            <a:ext cx="46672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75" name="Rectangle 2">
            <a:extLst>
              <a:ext uri="{FF2B5EF4-FFF2-40B4-BE49-F238E27FC236}">
                <a16:creationId xmlns:a16="http://schemas.microsoft.com/office/drawing/2014/main" id="{A7829CB6-656B-07CF-6A9C-964AC4229FAF}"/>
              </a:ext>
            </a:extLst>
          </p:cNvPr>
          <p:cNvSpPr>
            <a:spLocks noGrp="1" noChangeArrowheads="1"/>
          </p:cNvSpPr>
          <p:nvPr>
            <p:ph type="title"/>
          </p:nvPr>
        </p:nvSpPr>
        <p:spPr>
          <a:xfrm>
            <a:off x="296804" y="270571"/>
            <a:ext cx="11293592" cy="1325563"/>
          </a:xfrm>
        </p:spPr>
        <p:txBody>
          <a:bodyPr/>
          <a:lstStyle/>
          <a:p>
            <a:pPr eaLnBrk="1" hangingPunct="1">
              <a:defRPr/>
            </a:pPr>
            <a:r>
              <a:rPr lang="en-US" altLang="en-US" sz="3200" b="0" dirty="0">
                <a:latin typeface="+mn-lt"/>
              </a:rPr>
              <a:t>SYSLIB – </a:t>
            </a:r>
            <a:r>
              <a:rPr lang="en-US" altLang="en-US" sz="3200" b="1" dirty="0">
                <a:latin typeface="+mn-lt"/>
              </a:rPr>
              <a:t>Create the Property Group</a:t>
            </a:r>
          </a:p>
        </p:txBody>
      </p:sp>
      <p:sp>
        <p:nvSpPr>
          <p:cNvPr id="241667" name="Rectangle 3">
            <a:extLst>
              <a:ext uri="{FF2B5EF4-FFF2-40B4-BE49-F238E27FC236}">
                <a16:creationId xmlns:a16="http://schemas.microsoft.com/office/drawing/2014/main" id="{AF19E840-CC2D-2636-80B8-8456BB2D432C}"/>
              </a:ext>
            </a:extLst>
          </p:cNvPr>
          <p:cNvSpPr>
            <a:spLocks noGrp="1" noChangeArrowheads="1"/>
          </p:cNvSpPr>
          <p:nvPr>
            <p:ph idx="1"/>
          </p:nvPr>
        </p:nvSpPr>
        <p:spPr>
          <a:xfrm>
            <a:off x="990601" y="776289"/>
            <a:ext cx="9663114" cy="5621337"/>
          </a:xfrm>
        </p:spPr>
        <p:txBody>
          <a:bodyPr/>
          <a:lstStyle/>
          <a:p>
            <a:pPr eaLnBrk="1" hangingPunct="1">
              <a:buFont typeface="Wingdings" pitchFamily="2" charset="2"/>
              <a:buNone/>
              <a:defRPr/>
            </a:pPr>
            <a:r>
              <a:rPr lang="en-US" altLang="en-US" sz="1800" b="1" i="1" dirty="0">
                <a:solidFill>
                  <a:schemeClr val="bg1"/>
                </a:solidFill>
              </a:rPr>
              <a:t>For IDz to return the correct COPYBOOK </a:t>
            </a:r>
            <a:r>
              <a:rPr lang="en-US" altLang="en-US" sz="1800" i="1" dirty="0">
                <a:solidFill>
                  <a:schemeClr val="bg1"/>
                </a:solidFill>
              </a:rPr>
              <a:t>and</a:t>
            </a:r>
            <a:r>
              <a:rPr lang="en-US" altLang="en-US" sz="1800" b="1" i="1" dirty="0">
                <a:solidFill>
                  <a:schemeClr val="bg1"/>
                </a:solidFill>
              </a:rPr>
              <a:t> INCLUDE references found your program source, you must specify </a:t>
            </a:r>
            <a:r>
              <a:rPr lang="en-US" altLang="en-US" sz="1800" b="1" dirty="0">
                <a:solidFill>
                  <a:schemeClr val="bg1"/>
                </a:solidFill>
              </a:rPr>
              <a:t>SYSLIB</a:t>
            </a:r>
            <a:r>
              <a:rPr lang="en-US" altLang="en-US" sz="1800" b="1" i="1" dirty="0">
                <a:solidFill>
                  <a:schemeClr val="bg1"/>
                </a:solidFill>
              </a:rPr>
              <a:t> </a:t>
            </a:r>
            <a:r>
              <a:rPr lang="en-US" altLang="en-US" sz="1800" i="1" dirty="0">
                <a:solidFill>
                  <a:schemeClr val="bg1"/>
                </a:solidFill>
              </a:rPr>
              <a:t>(the library fully-qualified, DSN search list)</a:t>
            </a:r>
            <a:endParaRPr lang="en-US" altLang="en-US" sz="1600" b="1" i="1" dirty="0">
              <a:solidFill>
                <a:schemeClr val="bg1"/>
              </a:solidFill>
            </a:endParaRPr>
          </a:p>
          <a:p>
            <a:pPr eaLnBrk="1" hangingPunct="1">
              <a:buFont typeface="Wingdings" pitchFamily="2" charset="2"/>
              <a:buNone/>
              <a:defRPr/>
            </a:pPr>
            <a:r>
              <a:rPr lang="en-US" altLang="en-US" sz="2400" dirty="0"/>
              <a:t>Steps:</a:t>
            </a:r>
          </a:p>
          <a:p>
            <a:pPr eaLnBrk="1" hangingPunct="1">
              <a:defRPr/>
            </a:pPr>
            <a:r>
              <a:rPr lang="en-US" altLang="en-US" sz="1600" dirty="0"/>
              <a:t>From the </a:t>
            </a:r>
            <a:r>
              <a:rPr lang="en-US" altLang="en-US" sz="1600" b="1" dirty="0"/>
              <a:t>Property Group Manager </a:t>
            </a:r>
            <a:r>
              <a:rPr lang="en-US" altLang="en-US" sz="1600" dirty="0"/>
              <a:t>view</a:t>
            </a:r>
          </a:p>
          <a:p>
            <a:pPr lvl="1" eaLnBrk="1" hangingPunct="1">
              <a:buFont typeface="Webdings" panose="05030102010509060703" pitchFamily="18" charset="2"/>
              <a:buChar char="4"/>
              <a:defRPr/>
            </a:pPr>
            <a:r>
              <a:rPr lang="en-US" altLang="en-US" sz="1600" dirty="0"/>
              <a:t>Select your connection</a:t>
            </a:r>
          </a:p>
          <a:p>
            <a:pPr lvl="1" eaLnBrk="1" hangingPunct="1">
              <a:buFont typeface="Webdings" panose="05030102010509060703" pitchFamily="18" charset="2"/>
              <a:buChar char="4"/>
              <a:defRPr/>
            </a:pPr>
            <a:r>
              <a:rPr lang="en-US" altLang="en-US" sz="1600" dirty="0"/>
              <a:t>Right-click and select: </a:t>
            </a:r>
            <a:r>
              <a:rPr lang="en-US" altLang="en-US" sz="1600" b="1" dirty="0"/>
              <a:t>New Property Group</a:t>
            </a:r>
          </a:p>
          <a:p>
            <a:pPr lvl="1" eaLnBrk="1" hangingPunct="1">
              <a:buFont typeface="Webdings" panose="05030102010509060703" pitchFamily="18" charset="2"/>
              <a:buChar char="4"/>
              <a:defRPr/>
            </a:pPr>
            <a:r>
              <a:rPr lang="en-US" altLang="en-US" sz="1400" b="1" dirty="0"/>
              <a:t>Edit SYSLIB </a:t>
            </a:r>
            <a:r>
              <a:rPr lang="en-US" altLang="en-US" sz="1400" dirty="0"/>
              <a:t>– specify the ordered PDS Search List</a:t>
            </a:r>
          </a:p>
          <a:p>
            <a:pPr lvl="1" eaLnBrk="1" hangingPunct="1">
              <a:buFont typeface="Webdings" panose="05030102010509060703" pitchFamily="18" charset="2"/>
              <a:buChar char="4"/>
              <a:defRPr/>
            </a:pPr>
            <a:endParaRPr lang="en-US" altLang="en-US" sz="1400" dirty="0"/>
          </a:p>
          <a:p>
            <a:pPr>
              <a:defRPr/>
            </a:pPr>
            <a:endParaRPr lang="en-US" altLang="en-US" sz="1600" dirty="0"/>
          </a:p>
          <a:p>
            <a:pPr>
              <a:defRPr/>
            </a:pPr>
            <a:endParaRPr lang="en-US" altLang="en-US" sz="1600" dirty="0">
              <a:latin typeface="Arial Black" panose="020B0A04020102020204" pitchFamily="34" charset="0"/>
            </a:endParaRPr>
          </a:p>
          <a:p>
            <a:pPr>
              <a:defRPr/>
            </a:pPr>
            <a:endParaRPr lang="en-US" altLang="en-US" sz="1600" dirty="0">
              <a:latin typeface="Arial Black" panose="020B0A04020102020204" pitchFamily="34" charset="0"/>
            </a:endParaRPr>
          </a:p>
          <a:p>
            <a:pPr>
              <a:defRPr/>
            </a:pPr>
            <a:endParaRPr lang="en-US" altLang="en-US" sz="1600" dirty="0">
              <a:latin typeface="Arial Black" panose="020B0A04020102020204" pitchFamily="34" charset="0"/>
            </a:endParaRPr>
          </a:p>
          <a:p>
            <a:pPr>
              <a:defRPr/>
            </a:pPr>
            <a:endParaRPr lang="en-US" altLang="en-US" sz="1600" dirty="0">
              <a:latin typeface="Arial Black" panose="020B0A04020102020204" pitchFamily="34" charset="0"/>
            </a:endParaRPr>
          </a:p>
          <a:p>
            <a:pPr>
              <a:defRPr/>
            </a:pPr>
            <a:endParaRPr lang="en-US" altLang="en-US" sz="1600" dirty="0">
              <a:latin typeface="Arial Black" panose="020B0A04020102020204" pitchFamily="34" charset="0"/>
            </a:endParaRPr>
          </a:p>
          <a:p>
            <a:pPr>
              <a:defRPr/>
            </a:pPr>
            <a:endParaRPr lang="en-US" altLang="en-US" sz="1600" dirty="0">
              <a:latin typeface="Arial Black" panose="020B0A04020102020204" pitchFamily="34" charset="0"/>
            </a:endParaRPr>
          </a:p>
          <a:p>
            <a:pPr>
              <a:defRPr/>
            </a:pPr>
            <a:endParaRPr lang="en-US" altLang="en-US" sz="1400" dirty="0">
              <a:latin typeface="Arial Black" panose="020B0A04020102020204" pitchFamily="34" charset="0"/>
            </a:endParaRPr>
          </a:p>
          <a:p>
            <a:pPr>
              <a:defRPr/>
            </a:pPr>
            <a:endParaRPr lang="en-US" altLang="en-US" sz="1600" dirty="0">
              <a:latin typeface="Arial Black" panose="020B0A04020102020204" pitchFamily="34" charset="0"/>
            </a:endParaRPr>
          </a:p>
          <a:p>
            <a:pPr>
              <a:defRPr/>
            </a:pPr>
            <a:endParaRPr lang="en-US" altLang="en-US" sz="1600" dirty="0">
              <a:latin typeface="Arial Black" panose="020B0A04020102020204" pitchFamily="34" charset="0"/>
            </a:endParaRPr>
          </a:p>
          <a:p>
            <a:pPr>
              <a:defRPr/>
            </a:pPr>
            <a:endParaRPr lang="en-US" altLang="en-US" sz="1600" dirty="0">
              <a:latin typeface="Arial Black" panose="020B0A04020102020204" pitchFamily="34" charset="0"/>
            </a:endParaRPr>
          </a:p>
          <a:p>
            <a:pPr>
              <a:defRPr/>
            </a:pPr>
            <a:endParaRPr lang="en-US" altLang="en-US" sz="800" dirty="0">
              <a:latin typeface="Arial Black" panose="020B0A04020102020204" pitchFamily="34" charset="0"/>
            </a:endParaRPr>
          </a:p>
        </p:txBody>
      </p:sp>
      <p:pic>
        <p:nvPicPr>
          <p:cNvPr id="63492" name="Picture 1">
            <a:extLst>
              <a:ext uri="{FF2B5EF4-FFF2-40B4-BE49-F238E27FC236}">
                <a16:creationId xmlns:a16="http://schemas.microsoft.com/office/drawing/2014/main" id="{5E32BA3A-A7F1-58CD-1F09-FBAFFB60BB1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81388" y="2917826"/>
            <a:ext cx="7186612" cy="378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8F449989-0CFB-594A-A5E9-16DCF17FD9AA}"/>
              </a:ext>
            </a:extLst>
          </p:cNvPr>
          <p:cNvSpPr txBox="1"/>
          <p:nvPr/>
        </p:nvSpPr>
        <p:spPr>
          <a:xfrm>
            <a:off x="2846388" y="5795964"/>
            <a:ext cx="7542212" cy="261937"/>
          </a:xfrm>
          <a:prstGeom prst="rect">
            <a:avLst/>
          </a:prstGeom>
          <a:solidFill>
            <a:schemeClr val="bg1"/>
          </a:solidFill>
        </p:spPr>
        <p:txBody>
          <a:bodyPr wrap="none">
            <a:spAutoFit/>
          </a:bodyPr>
          <a:lstStyle/>
          <a:p>
            <a:pPr>
              <a:defRPr/>
            </a:pPr>
            <a:r>
              <a:rPr lang="en-US" sz="1100" dirty="0">
                <a:solidFill>
                  <a:srgbClr val="C00000"/>
                </a:solidFill>
                <a:latin typeface="Arial Black" panose="020B0A04020102020204" pitchFamily="34" charset="0"/>
              </a:rPr>
              <a:t>Change:  &lt;HLQ&gt;  </a:t>
            </a:r>
            <a:r>
              <a:rPr lang="en-US" sz="1100" b="0" dirty="0">
                <a:solidFill>
                  <a:srgbClr val="C00000"/>
                </a:solidFill>
                <a:latin typeface="+mj-lt"/>
              </a:rPr>
              <a:t>…to…  </a:t>
            </a:r>
            <a:r>
              <a:rPr lang="en-US" sz="1100" dirty="0">
                <a:solidFill>
                  <a:srgbClr val="C00000"/>
                </a:solidFill>
                <a:latin typeface="Arial Black" panose="020B0A04020102020204" pitchFamily="34" charset="0"/>
              </a:rPr>
              <a:t>&lt;USERID&gt;    Alternatively, you can hardcode the full DSN for the library    </a:t>
            </a:r>
          </a:p>
        </p:txBody>
      </p:sp>
      <p:sp>
        <p:nvSpPr>
          <p:cNvPr id="63494" name="TextBox 1">
            <a:extLst>
              <a:ext uri="{FF2B5EF4-FFF2-40B4-BE49-F238E27FC236}">
                <a16:creationId xmlns:a16="http://schemas.microsoft.com/office/drawing/2014/main" id="{771ACE51-5140-28E0-603F-090092D0F341}"/>
              </a:ext>
            </a:extLst>
          </p:cNvPr>
          <p:cNvSpPr txBox="1">
            <a:spLocks noChangeArrowheads="1"/>
          </p:cNvSpPr>
          <p:nvPr/>
        </p:nvSpPr>
        <p:spPr bwMode="auto">
          <a:xfrm>
            <a:off x="1524000" y="6273800"/>
            <a:ext cx="2971800" cy="584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600" b="0">
                <a:latin typeface="Arial Black" panose="020B0604020202020204" pitchFamily="34" charset="0"/>
              </a:rPr>
              <a:t>Press Ctrl+S </a:t>
            </a:r>
            <a:r>
              <a:rPr lang="en-US" altLang="en-US" sz="1600" b="0"/>
              <a:t>To save your Property Group edits</a:t>
            </a:r>
          </a:p>
        </p:txBody>
      </p:sp>
      <p:sp>
        <p:nvSpPr>
          <p:cNvPr id="63495" name="Down Arrow 3">
            <a:extLst>
              <a:ext uri="{FF2B5EF4-FFF2-40B4-BE49-F238E27FC236}">
                <a16:creationId xmlns:a16="http://schemas.microsoft.com/office/drawing/2014/main" id="{7F86CB5C-EF95-296B-8FB3-24DA65102F4C}"/>
              </a:ext>
            </a:extLst>
          </p:cNvPr>
          <p:cNvSpPr>
            <a:spLocks noChangeArrowheads="1"/>
          </p:cNvSpPr>
          <p:nvPr/>
        </p:nvSpPr>
        <p:spPr bwMode="auto">
          <a:xfrm flipV="1">
            <a:off x="9525000" y="1989138"/>
            <a:ext cx="304800" cy="444500"/>
          </a:xfrm>
          <a:prstGeom prst="downArrow">
            <a:avLst>
              <a:gd name="adj1" fmla="val 50000"/>
              <a:gd name="adj2" fmla="val 50002"/>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sp>
        <p:nvSpPr>
          <p:cNvPr id="63497" name="Rectangle 3">
            <a:extLst>
              <a:ext uri="{FF2B5EF4-FFF2-40B4-BE49-F238E27FC236}">
                <a16:creationId xmlns:a16="http://schemas.microsoft.com/office/drawing/2014/main" id="{3C4FA4C8-F428-FC49-C984-2037970364BB}"/>
              </a:ext>
            </a:extLst>
          </p:cNvPr>
          <p:cNvSpPr>
            <a:spLocks noChangeArrowheads="1"/>
          </p:cNvSpPr>
          <p:nvPr/>
        </p:nvSpPr>
        <p:spPr bwMode="auto">
          <a:xfrm>
            <a:off x="5943600" y="2362200"/>
            <a:ext cx="381000" cy="4445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cxnSp>
        <p:nvCxnSpPr>
          <p:cNvPr id="63499" name="Straight Arrow Connector 4">
            <a:extLst>
              <a:ext uri="{FF2B5EF4-FFF2-40B4-BE49-F238E27FC236}">
                <a16:creationId xmlns:a16="http://schemas.microsoft.com/office/drawing/2014/main" id="{B2013BC2-8FA6-ED7E-D98B-50150CD85FD8}"/>
              </a:ext>
            </a:extLst>
          </p:cNvPr>
          <p:cNvCxnSpPr>
            <a:cxnSpLocks/>
          </p:cNvCxnSpPr>
          <p:nvPr/>
        </p:nvCxnSpPr>
        <p:spPr bwMode="auto">
          <a:xfrm>
            <a:off x="2895600" y="2819400"/>
            <a:ext cx="1905000" cy="2743200"/>
          </a:xfrm>
          <a:prstGeom prst="straightConnector1">
            <a:avLst/>
          </a:prstGeom>
          <a:noFill/>
          <a:ln w="50800" algn="ctr">
            <a:solidFill>
              <a:srgbClr val="C00000">
                <a:alpha val="41176"/>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500" name="Straight Arrow Connector 4">
            <a:extLst>
              <a:ext uri="{FF2B5EF4-FFF2-40B4-BE49-F238E27FC236}">
                <a16:creationId xmlns:a16="http://schemas.microsoft.com/office/drawing/2014/main" id="{2D158126-8A36-6B4F-0594-D6F820176926}"/>
              </a:ext>
            </a:extLst>
          </p:cNvPr>
          <p:cNvCxnSpPr>
            <a:cxnSpLocks/>
          </p:cNvCxnSpPr>
          <p:nvPr/>
        </p:nvCxnSpPr>
        <p:spPr bwMode="auto">
          <a:xfrm>
            <a:off x="1685925" y="5562600"/>
            <a:ext cx="1905000" cy="0"/>
          </a:xfrm>
          <a:prstGeom prst="straightConnector1">
            <a:avLst/>
          </a:prstGeom>
          <a:noFill/>
          <a:ln w="50800" algn="ctr">
            <a:solidFill>
              <a:srgbClr val="C00000">
                <a:alpha val="41176"/>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a:extLst>
              <a:ext uri="{FF2B5EF4-FFF2-40B4-BE49-F238E27FC236}">
                <a16:creationId xmlns:a16="http://schemas.microsoft.com/office/drawing/2014/main" id="{3F5113F4-A89C-DA91-DB09-497E9A206349}"/>
              </a:ext>
            </a:extLst>
          </p:cNvPr>
          <p:cNvSpPr>
            <a:spLocks noGrp="1" noChangeArrowheads="1"/>
          </p:cNvSpPr>
          <p:nvPr>
            <p:ph type="title"/>
          </p:nvPr>
        </p:nvSpPr>
        <p:spPr>
          <a:xfrm>
            <a:off x="381000" y="228600"/>
            <a:ext cx="6477000" cy="533400"/>
          </a:xfrm>
        </p:spPr>
        <p:txBody>
          <a:bodyPr/>
          <a:lstStyle/>
          <a:p>
            <a:pPr eaLnBrk="1" hangingPunct="1">
              <a:defRPr/>
            </a:pPr>
            <a:r>
              <a:rPr lang="en-US" altLang="en-US" sz="3200" dirty="0"/>
              <a:t>SYSLIB – </a:t>
            </a:r>
            <a:r>
              <a:rPr lang="en-US" altLang="en-US" sz="3200" b="1" dirty="0"/>
              <a:t>Assign the Property Group</a:t>
            </a:r>
            <a:endParaRPr lang="en-US" altLang="en-US" sz="3200" b="1" dirty="0">
              <a:latin typeface="+mn-lt"/>
            </a:endParaRPr>
          </a:p>
        </p:txBody>
      </p:sp>
      <p:sp>
        <p:nvSpPr>
          <p:cNvPr id="242691" name="Rectangle 3">
            <a:extLst>
              <a:ext uri="{FF2B5EF4-FFF2-40B4-BE49-F238E27FC236}">
                <a16:creationId xmlns:a16="http://schemas.microsoft.com/office/drawing/2014/main" id="{5443625B-03C9-16D9-A435-D47BCDF5EFD7}"/>
              </a:ext>
            </a:extLst>
          </p:cNvPr>
          <p:cNvSpPr>
            <a:spLocks noGrp="1" noChangeArrowheads="1"/>
          </p:cNvSpPr>
          <p:nvPr>
            <p:ph idx="1"/>
          </p:nvPr>
        </p:nvSpPr>
        <p:spPr>
          <a:xfrm>
            <a:off x="762005" y="990600"/>
            <a:ext cx="6402428" cy="6237287"/>
          </a:xfrm>
        </p:spPr>
        <p:txBody>
          <a:bodyPr/>
          <a:lstStyle/>
          <a:p>
            <a:pPr>
              <a:defRPr/>
            </a:pPr>
            <a:r>
              <a:rPr lang="en-US" altLang="en-US" sz="1800" dirty="0">
                <a:solidFill>
                  <a:srgbClr val="C00000"/>
                </a:solidFill>
                <a:latin typeface="Abadi" panose="020B0604020104020204" pitchFamily="34" charset="0"/>
              </a:rPr>
              <a:t>Once your Property Group has been </a:t>
            </a:r>
            <a:r>
              <a:rPr lang="en-US" altLang="en-US" dirty="0">
                <a:solidFill>
                  <a:srgbClr val="C00000"/>
                </a:solidFill>
                <a:latin typeface="Abadi" panose="020B0604020104020204" pitchFamily="34" charset="0"/>
              </a:rPr>
              <a:t>created,</a:t>
            </a:r>
            <a:r>
              <a:rPr lang="en-US" altLang="en-US" sz="1800" dirty="0">
                <a:solidFill>
                  <a:srgbClr val="C00000"/>
                </a:solidFill>
                <a:latin typeface="Abadi" panose="020B0604020104020204" pitchFamily="34" charset="0"/>
              </a:rPr>
              <a:t> assign (</a:t>
            </a:r>
            <a:r>
              <a:rPr lang="en-US" altLang="en-US" sz="1800" b="1" dirty="0">
                <a:latin typeface="Abadi" panose="020B0604020104020204" pitchFamily="34" charset="0"/>
              </a:rPr>
              <a:t>Associate</a:t>
            </a:r>
            <a:r>
              <a:rPr lang="en-US" altLang="en-US" sz="1800" dirty="0">
                <a:solidFill>
                  <a:srgbClr val="C00000"/>
                </a:solidFill>
                <a:latin typeface="Abadi" panose="020B0604020104020204" pitchFamily="34" charset="0"/>
              </a:rPr>
              <a:t>) it to MVS Files in Remote Systems</a:t>
            </a:r>
          </a:p>
          <a:p>
            <a:pPr eaLnBrk="1" hangingPunct="1">
              <a:buFont typeface="Wingdings" pitchFamily="2" charset="2"/>
              <a:buNone/>
              <a:defRPr/>
            </a:pPr>
            <a:endParaRPr lang="en-US" altLang="en-US" sz="800" dirty="0"/>
          </a:p>
          <a:p>
            <a:pPr eaLnBrk="1" hangingPunct="1">
              <a:buFont typeface="Wingdings" pitchFamily="2" charset="2"/>
              <a:buNone/>
              <a:defRPr/>
            </a:pPr>
            <a:r>
              <a:rPr lang="en-US" altLang="en-US" sz="2400" dirty="0"/>
              <a:t>Steps:</a:t>
            </a:r>
          </a:p>
          <a:p>
            <a:pPr eaLnBrk="1" hangingPunct="1">
              <a:defRPr/>
            </a:pPr>
            <a:r>
              <a:rPr lang="en-US" altLang="en-US" dirty="0"/>
              <a:t>From Remote Systems:</a:t>
            </a:r>
          </a:p>
          <a:p>
            <a:pPr lvl="1" eaLnBrk="1" hangingPunct="1">
              <a:buFont typeface="Webdings" panose="05030102010509060703" pitchFamily="18" charset="2"/>
              <a:buChar char="4"/>
              <a:defRPr/>
            </a:pPr>
            <a:r>
              <a:rPr lang="en-US" altLang="en-US" sz="1600" dirty="0"/>
              <a:t>Right-click over MVS Files</a:t>
            </a:r>
          </a:p>
          <a:p>
            <a:pPr lvl="1" eaLnBrk="1" hangingPunct="1">
              <a:buFont typeface="Webdings" panose="05030102010509060703" pitchFamily="18" charset="2"/>
              <a:buChar char="4"/>
              <a:defRPr/>
            </a:pPr>
            <a:r>
              <a:rPr lang="en-US" altLang="en-US" sz="1600" dirty="0"/>
              <a:t>Select Property Group &gt; Associate Property Group…</a:t>
            </a:r>
          </a:p>
          <a:p>
            <a:pPr lvl="1" eaLnBrk="1" hangingPunct="1">
              <a:buFont typeface="Webdings" panose="05030102010509060703" pitchFamily="18" charset="2"/>
              <a:buChar char="4"/>
              <a:defRPr/>
            </a:pPr>
            <a:r>
              <a:rPr lang="en-US" altLang="en-US" sz="1600" dirty="0"/>
              <a:t>Un-check and Check your  named Property Group</a:t>
            </a:r>
          </a:p>
          <a:p>
            <a:pPr lvl="1" eaLnBrk="1" hangingPunct="1">
              <a:buFont typeface="Webdings" panose="05030102010509060703" pitchFamily="18" charset="2"/>
              <a:buChar char="4"/>
              <a:defRPr/>
            </a:pPr>
            <a:r>
              <a:rPr lang="en-US" altLang="en-US" sz="1600" dirty="0"/>
              <a:t>Click OK</a:t>
            </a:r>
          </a:p>
          <a:p>
            <a:pPr eaLnBrk="1" hangingPunct="1">
              <a:defRPr/>
            </a:pPr>
            <a:endParaRPr lang="en-US" altLang="en-US" sz="2400" dirty="0"/>
          </a:p>
          <a:p>
            <a:pPr>
              <a:defRPr/>
            </a:pPr>
            <a:r>
              <a:rPr lang="en-US" altLang="en-US" dirty="0">
                <a:solidFill>
                  <a:schemeClr val="tx1">
                    <a:lumMod val="95000"/>
                    <a:lumOff val="5000"/>
                  </a:schemeClr>
                </a:solidFill>
              </a:rPr>
              <a:t>Test your work:</a:t>
            </a:r>
          </a:p>
          <a:p>
            <a:pPr lvl="1" eaLnBrk="1" hangingPunct="1">
              <a:buFont typeface="Webdings" panose="05030102010509060703" pitchFamily="18" charset="2"/>
              <a:buChar char="4"/>
              <a:defRPr/>
            </a:pPr>
            <a:r>
              <a:rPr lang="en-US" altLang="en-US" sz="1600" dirty="0">
                <a:solidFill>
                  <a:schemeClr val="tx1">
                    <a:lumMod val="95000"/>
                    <a:lumOff val="5000"/>
                  </a:schemeClr>
                </a:solidFill>
              </a:rPr>
              <a:t>Open &lt;</a:t>
            </a:r>
            <a:r>
              <a:rPr lang="en-US" altLang="en-US" sz="1600" dirty="0" err="1">
                <a:solidFill>
                  <a:schemeClr val="tx1">
                    <a:lumMod val="95000"/>
                    <a:lumOff val="5000"/>
                  </a:schemeClr>
                </a:solidFill>
              </a:rPr>
              <a:t>USERID</a:t>
            </a:r>
            <a:r>
              <a:rPr lang="en-US" altLang="en-US" sz="1600" dirty="0">
                <a:solidFill>
                  <a:schemeClr val="tx1">
                    <a:lumMod val="95000"/>
                    <a:lumOff val="5000"/>
                  </a:schemeClr>
                </a:solidFill>
              </a:rPr>
              <a:t>&gt;.</a:t>
            </a:r>
            <a:r>
              <a:rPr lang="en-US" altLang="en-US" sz="1600" dirty="0" err="1">
                <a:solidFill>
                  <a:schemeClr val="tx1">
                    <a:lumMod val="95000"/>
                    <a:lumOff val="5000"/>
                  </a:schemeClr>
                </a:solidFill>
              </a:rPr>
              <a:t>TEST.COBOL</a:t>
            </a:r>
            <a:r>
              <a:rPr lang="en-US" altLang="en-US" sz="1600" dirty="0">
                <a:solidFill>
                  <a:schemeClr val="tx1">
                    <a:lumMod val="95000"/>
                    <a:lumOff val="5000"/>
                  </a:schemeClr>
                </a:solidFill>
              </a:rPr>
              <a:t>(</a:t>
            </a:r>
            <a:r>
              <a:rPr lang="en-US" altLang="en-US" sz="1600" dirty="0" err="1">
                <a:solidFill>
                  <a:schemeClr val="tx1">
                    <a:lumMod val="95000"/>
                    <a:lumOff val="5000"/>
                  </a:schemeClr>
                </a:solidFill>
              </a:rPr>
              <a:t>TRTMNT</a:t>
            </a:r>
            <a:r>
              <a:rPr lang="en-US" altLang="en-US" sz="1600" dirty="0">
                <a:solidFill>
                  <a:schemeClr val="tx1">
                    <a:lumMod val="95000"/>
                    <a:lumOff val="5000"/>
                  </a:schemeClr>
                </a:solidFill>
              </a:rPr>
              <a:t>)</a:t>
            </a:r>
          </a:p>
          <a:p>
            <a:pPr lvl="1" eaLnBrk="1" hangingPunct="1">
              <a:buFont typeface="Webdings" panose="05030102010509060703" pitchFamily="18" charset="2"/>
              <a:buChar char="4"/>
              <a:defRPr/>
            </a:pPr>
            <a:r>
              <a:rPr lang="en-US" altLang="en-US" sz="1600" dirty="0">
                <a:solidFill>
                  <a:schemeClr val="tx1">
                    <a:lumMod val="95000"/>
                    <a:lumOff val="5000"/>
                  </a:schemeClr>
                </a:solidFill>
              </a:rPr>
              <a:t>Find and Open a Copy file</a:t>
            </a:r>
          </a:p>
          <a:p>
            <a:pPr lvl="1" eaLnBrk="1" hangingPunct="1">
              <a:buFont typeface="Webdings" panose="05030102010509060703" pitchFamily="18" charset="2"/>
              <a:buChar char="4"/>
              <a:defRPr/>
            </a:pPr>
            <a:r>
              <a:rPr lang="en-US" altLang="en-US" sz="1600" dirty="0">
                <a:solidFill>
                  <a:schemeClr val="tx1">
                    <a:lumMod val="95000"/>
                    <a:lumOff val="5000"/>
                  </a:schemeClr>
                </a:solidFill>
              </a:rPr>
              <a:t>Check variable references:</a:t>
            </a:r>
          </a:p>
          <a:p>
            <a:pPr lvl="2" eaLnBrk="1" hangingPunct="1">
              <a:defRPr/>
            </a:pPr>
            <a:r>
              <a:rPr lang="en-US" altLang="en-US" sz="1600" dirty="0">
                <a:solidFill>
                  <a:schemeClr val="tx1">
                    <a:lumMod val="95000"/>
                    <a:lumOff val="5000"/>
                  </a:schemeClr>
                </a:solidFill>
              </a:rPr>
              <a:t>Scroll to find some variable defined in a copybook</a:t>
            </a:r>
          </a:p>
          <a:p>
            <a:pPr lvl="3" eaLnBrk="1" hangingPunct="1">
              <a:defRPr/>
            </a:pPr>
            <a:r>
              <a:rPr lang="en-US" altLang="en-US" sz="1600" dirty="0">
                <a:solidFill>
                  <a:schemeClr val="tx1">
                    <a:lumMod val="95000"/>
                    <a:lumOff val="5000"/>
                  </a:schemeClr>
                </a:solidFill>
                <a:latin typeface="Courier New" panose="02070309020205020404" pitchFamily="49" charset="0"/>
                <a:cs typeface="Courier New" panose="02070309020205020404" pitchFamily="49" charset="0"/>
              </a:rPr>
              <a:t>PATIENT-ID, VALID-BILLABLE-TYPES</a:t>
            </a:r>
          </a:p>
          <a:p>
            <a:pPr lvl="2" eaLnBrk="1" hangingPunct="1">
              <a:defRPr/>
            </a:pPr>
            <a:r>
              <a:rPr lang="en-US" altLang="en-US" sz="1600" dirty="0">
                <a:solidFill>
                  <a:schemeClr val="tx1">
                    <a:lumMod val="95000"/>
                    <a:lumOff val="5000"/>
                  </a:schemeClr>
                </a:solidFill>
              </a:rPr>
              <a:t>Right-click over the variable name and select Open Declaration</a:t>
            </a:r>
          </a:p>
        </p:txBody>
      </p:sp>
      <p:pic>
        <p:nvPicPr>
          <p:cNvPr id="64515" name="Picture 4">
            <a:extLst>
              <a:ext uri="{FF2B5EF4-FFF2-40B4-BE49-F238E27FC236}">
                <a16:creationId xmlns:a16="http://schemas.microsoft.com/office/drawing/2014/main" id="{540036A6-A860-CAA2-C438-3B917E59E2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4101" y="11114"/>
            <a:ext cx="4632325" cy="456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16" name="Picture 5">
            <a:extLst>
              <a:ext uri="{FF2B5EF4-FFF2-40B4-BE49-F238E27FC236}">
                <a16:creationId xmlns:a16="http://schemas.microsoft.com/office/drawing/2014/main" id="{89DE7C4B-EB2E-66F9-2E8A-F008C1569F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5350" y="5105400"/>
            <a:ext cx="352425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17" name="Line 6">
            <a:extLst>
              <a:ext uri="{FF2B5EF4-FFF2-40B4-BE49-F238E27FC236}">
                <a16:creationId xmlns:a16="http://schemas.microsoft.com/office/drawing/2014/main" id="{383ACD8A-8AF6-945A-1FE3-F7BEBA5F27E1}"/>
              </a:ext>
            </a:extLst>
          </p:cNvPr>
          <p:cNvSpPr>
            <a:spLocks noChangeShapeType="1"/>
          </p:cNvSpPr>
          <p:nvPr/>
        </p:nvSpPr>
        <p:spPr bwMode="auto">
          <a:xfrm>
            <a:off x="10896600" y="4648200"/>
            <a:ext cx="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Right Arrow 1">
            <a:extLst>
              <a:ext uri="{FF2B5EF4-FFF2-40B4-BE49-F238E27FC236}">
                <a16:creationId xmlns:a16="http://schemas.microsoft.com/office/drawing/2014/main" id="{2046CA0F-BF6D-FB24-2924-F4F0E3A6AC15}"/>
              </a:ext>
            </a:extLst>
          </p:cNvPr>
          <p:cNvSpPr/>
          <p:nvPr/>
        </p:nvSpPr>
        <p:spPr bwMode="auto">
          <a:xfrm rot="9569953">
            <a:off x="8321582" y="771064"/>
            <a:ext cx="1371600" cy="328836"/>
          </a:xfrm>
          <a:prstGeom prst="rightArrow">
            <a:avLst/>
          </a:prstGeom>
          <a:gradFill flip="none" rotWithShape="1">
            <a:gsLst>
              <a:gs pos="66000">
                <a:srgbClr val="B9D2DF"/>
              </a:gs>
              <a:gs pos="0">
                <a:schemeClr val="tx1"/>
              </a:gs>
              <a:gs pos="30000">
                <a:schemeClr val="accent2"/>
              </a:gs>
              <a:gs pos="100000">
                <a:schemeClr val="tx1"/>
              </a:gs>
            </a:gsLst>
            <a:path path="circle">
              <a:fillToRect l="50000" t="-80000" r="50000" b="180000"/>
            </a:path>
            <a:tileRect/>
          </a:gradFill>
          <a:ln w="9525" cap="flat" cmpd="sng" algn="ctr">
            <a:noFill/>
            <a:prstDash val="solid"/>
            <a:round/>
            <a:headEnd type="none" w="med" len="med"/>
            <a:tailEnd type="none" w="med" len="med"/>
          </a:ln>
          <a:effectLst/>
        </p:spPr>
        <p:txBody>
          <a:bodyPr/>
          <a:lstStyle/>
          <a:p>
            <a:pPr eaLnBrk="1" hangingPunct="1">
              <a:defRPr/>
            </a:pPr>
            <a:endParaRPr lang="en-US"/>
          </a:p>
        </p:txBody>
      </p:sp>
      <p:sp>
        <p:nvSpPr>
          <p:cNvPr id="64521" name="TextBox 2">
            <a:extLst>
              <a:ext uri="{FF2B5EF4-FFF2-40B4-BE49-F238E27FC236}">
                <a16:creationId xmlns:a16="http://schemas.microsoft.com/office/drawing/2014/main" id="{F65FFC04-FAD8-8241-3157-C8D154E3F3EB}"/>
              </a:ext>
            </a:extLst>
          </p:cNvPr>
          <p:cNvSpPr txBox="1">
            <a:spLocks noChangeArrowheads="1"/>
          </p:cNvSpPr>
          <p:nvPr/>
        </p:nvSpPr>
        <p:spPr bwMode="auto">
          <a:xfrm>
            <a:off x="9605964" y="533401"/>
            <a:ext cx="20526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400" b="0">
                <a:latin typeface="Abadi" panose="020B0604020104020204" pitchFamily="34" charset="0"/>
              </a:rPr>
              <a:t>Right-Click on MVS Files</a:t>
            </a:r>
          </a:p>
        </p:txBody>
      </p:sp>
      <p:sp>
        <p:nvSpPr>
          <p:cNvPr id="64522" name="TextBox 8">
            <a:extLst>
              <a:ext uri="{FF2B5EF4-FFF2-40B4-BE49-F238E27FC236}">
                <a16:creationId xmlns:a16="http://schemas.microsoft.com/office/drawing/2014/main" id="{7E23DC2D-2DC3-71ED-6BCC-C960700360C0}"/>
              </a:ext>
            </a:extLst>
          </p:cNvPr>
          <p:cNvSpPr txBox="1">
            <a:spLocks noChangeArrowheads="1"/>
          </p:cNvSpPr>
          <p:nvPr/>
        </p:nvSpPr>
        <p:spPr bwMode="auto">
          <a:xfrm>
            <a:off x="9448800" y="3429001"/>
            <a:ext cx="2590800" cy="739775"/>
          </a:xfrm>
          <a:prstGeom prst="rect">
            <a:avLst/>
          </a:prstGeom>
          <a:solidFill>
            <a:schemeClr val="bg1">
              <a:alpha val="58038"/>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400" b="0">
                <a:latin typeface="Abadi" panose="020B0604020104020204" pitchFamily="34" charset="0"/>
              </a:rPr>
              <a:t>Select:</a:t>
            </a:r>
          </a:p>
          <a:p>
            <a:r>
              <a:rPr lang="en-US" altLang="en-US" sz="1400" b="0">
                <a:latin typeface="Abadi" panose="020B0604020104020204" pitchFamily="34" charset="0"/>
              </a:rPr>
              <a:t>  - Property Group</a:t>
            </a:r>
          </a:p>
          <a:p>
            <a:r>
              <a:rPr lang="en-US" altLang="en-US" sz="1400" b="0">
                <a:latin typeface="Abadi" panose="020B0604020104020204" pitchFamily="34" charset="0"/>
              </a:rPr>
              <a:t>  - Associate Property Group…</a:t>
            </a:r>
          </a:p>
        </p:txBody>
      </p:sp>
      <mc:AlternateContent xmlns:mc="http://schemas.openxmlformats.org/markup-compatibility/2006" xmlns:pslz="http://schemas.microsoft.com/office/powerpoint/2016/slidezoom">
        <mc:Choice Requires="pslz">
          <p:graphicFrame>
            <p:nvGraphicFramePr>
              <p:cNvPr id="4" name="Slide Zoom 3">
                <a:extLst>
                  <a:ext uri="{FF2B5EF4-FFF2-40B4-BE49-F238E27FC236}">
                    <a16:creationId xmlns:a16="http://schemas.microsoft.com/office/drawing/2014/main" id="{1B5555FC-FD56-02D7-0EDC-1640B986AE1F}"/>
                  </a:ext>
                </a:extLst>
              </p:cNvPr>
              <p:cNvGraphicFramePr>
                <a:graphicFrameLocks noChangeAspect="1"/>
              </p:cNvGraphicFramePr>
              <p:nvPr>
                <p:extLst>
                  <p:ext uri="{D42A27DB-BD31-4B8C-83A1-F6EECF244321}">
                    <p14:modId xmlns:p14="http://schemas.microsoft.com/office/powerpoint/2010/main" val="795792679"/>
                  </p:ext>
                </p:extLst>
              </p:nvPr>
            </p:nvGraphicFramePr>
            <p:xfrm>
              <a:off x="1414393" y="5002374"/>
              <a:ext cx="3048000" cy="1714500"/>
            </p:xfrm>
            <a:graphic>
              <a:graphicData uri="http://schemas.microsoft.com/office/powerpoint/2016/slidezoom">
                <pslz:sldZm>
                  <pslz:sldZmObj sldId="1238" cId="0">
                    <pslz:zmPr id="{9BD13D52-E7F3-4D14-BFB8-B318E8BB024A}" returnToParent="0" transitionDur="1000">
                      <p166:blipFill xmlns:p166="http://schemas.microsoft.com/office/powerpoint/2016/6/main">
                        <a:blip r:embed="rId4"/>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xmlns="">
          <p:pic>
            <p:nvPicPr>
              <p:cNvPr id="4" name="Slide Zoom 3">
                <a:extLst>
                  <a:ext uri="{FF2B5EF4-FFF2-40B4-BE49-F238E27FC236}">
                    <a16:creationId xmlns:a16="http://schemas.microsoft.com/office/drawing/2014/main" id="{1B5555FC-FD56-02D7-0EDC-1640B986AE1F}"/>
                  </a:ext>
                </a:extLst>
              </p:cNvPr>
              <p:cNvPicPr>
                <a:picLocks noGrp="1" noRot="1" noChangeAspect="1" noMove="1" noResize="1" noEditPoints="1" noAdjustHandles="1" noChangeArrowheads="1" noChangeShapeType="1"/>
              </p:cNvPicPr>
              <p:nvPr/>
            </p:nvPicPr>
            <p:blipFill>
              <a:blip r:embed="rId5"/>
              <a:stretch>
                <a:fillRect/>
              </a:stretch>
            </p:blipFill>
            <p:spPr>
              <a:xfrm>
                <a:off x="1414393" y="5002374"/>
                <a:ext cx="3048000" cy="1714500"/>
              </a:xfrm>
              <a:prstGeom prst="rect">
                <a:avLst/>
              </a:prstGeom>
              <a:ln w="3175">
                <a:solidFill>
                  <a:prstClr val="ltGray"/>
                </a:solidFill>
              </a:ln>
            </p:spPr>
          </p:pic>
        </mc:Fallback>
      </mc:AlternateContent>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B249EF2-AACE-6809-F8F5-6EE75293C000}"/>
              </a:ext>
            </a:extLst>
          </p:cNvPr>
          <p:cNvSpPr/>
          <p:nvPr/>
        </p:nvSpPr>
        <p:spPr bwMode="auto">
          <a:xfrm>
            <a:off x="685800" y="759965"/>
            <a:ext cx="9829800" cy="650876"/>
          </a:xfrm>
          <a:prstGeom prst="rect">
            <a:avLst/>
          </a:prstGeom>
          <a:solidFill>
            <a:schemeClr val="tx1">
              <a:lumMod val="50000"/>
              <a:lumOff val="50000"/>
            </a:schemeClr>
          </a:solidFill>
          <a:ln w="9525" cap="flat" cmpd="sng" algn="ctr">
            <a:noFill/>
            <a:prstDash val="solid"/>
            <a:round/>
            <a:headEnd type="none" w="med" len="med"/>
            <a:tailEnd type="none" w="med" len="med"/>
          </a:ln>
          <a:effectLst/>
        </p:spPr>
        <p:txBody>
          <a:bodyPr/>
          <a:lstStyle/>
          <a:p>
            <a:pPr eaLnBrk="1" hangingPunct="1">
              <a:defRPr/>
            </a:pPr>
            <a:endParaRPr lang="en-US" dirty="0">
              <a:solidFill>
                <a:schemeClr val="bg1"/>
              </a:solidFill>
              <a:latin typeface="+mn-lt"/>
            </a:endParaRPr>
          </a:p>
        </p:txBody>
      </p:sp>
      <p:sp>
        <p:nvSpPr>
          <p:cNvPr id="65538" name="Rectangle 2">
            <a:extLst>
              <a:ext uri="{FF2B5EF4-FFF2-40B4-BE49-F238E27FC236}">
                <a16:creationId xmlns:a16="http://schemas.microsoft.com/office/drawing/2014/main" id="{E37B0207-1E94-7797-CF80-E96D7618C3FD}"/>
              </a:ext>
            </a:extLst>
          </p:cNvPr>
          <p:cNvSpPr>
            <a:spLocks noGrp="1" noChangeArrowheads="1"/>
          </p:cNvSpPr>
          <p:nvPr>
            <p:ph type="title"/>
          </p:nvPr>
        </p:nvSpPr>
        <p:spPr>
          <a:xfrm>
            <a:off x="533400" y="273052"/>
            <a:ext cx="10896600" cy="476250"/>
          </a:xfrm>
        </p:spPr>
        <p:txBody>
          <a:bodyPr/>
          <a:lstStyle/>
          <a:p>
            <a:pPr eaLnBrk="1" hangingPunct="1"/>
            <a:r>
              <a:rPr lang="en-US" altLang="en-US" sz="2800" dirty="0"/>
              <a:t>Use Case #2 – </a:t>
            </a:r>
            <a:r>
              <a:rPr lang="en-US" altLang="en-US" sz="2800" b="1" dirty="0"/>
              <a:t>Set up a default JCL Job Card for your LPAR – 1 of 2 </a:t>
            </a:r>
          </a:p>
        </p:txBody>
      </p:sp>
      <p:sp>
        <p:nvSpPr>
          <p:cNvPr id="65539" name="Rectangle 3">
            <a:extLst>
              <a:ext uri="{FF2B5EF4-FFF2-40B4-BE49-F238E27FC236}">
                <a16:creationId xmlns:a16="http://schemas.microsoft.com/office/drawing/2014/main" id="{178CA13E-5D5C-04B9-38BC-F1CB50BDA730}"/>
              </a:ext>
            </a:extLst>
          </p:cNvPr>
          <p:cNvSpPr>
            <a:spLocks noGrp="1" noChangeArrowheads="1"/>
          </p:cNvSpPr>
          <p:nvPr>
            <p:ph idx="1"/>
          </p:nvPr>
        </p:nvSpPr>
        <p:spPr>
          <a:xfrm>
            <a:off x="762000" y="705643"/>
            <a:ext cx="9829800" cy="5446713"/>
          </a:xfrm>
        </p:spPr>
        <p:txBody>
          <a:bodyPr/>
          <a:lstStyle/>
          <a:p>
            <a:r>
              <a:rPr lang="en-US" altLang="en-US" sz="2200" b="1" i="1" dirty="0">
                <a:solidFill>
                  <a:schemeClr val="bg1"/>
                </a:solidFill>
              </a:rPr>
              <a:t>Remote z/OS File Search invokes </a:t>
            </a:r>
            <a:r>
              <a:rPr lang="en-US" altLang="en-US" sz="2200" b="1" i="1" dirty="0" err="1">
                <a:solidFill>
                  <a:schemeClr val="bg1"/>
                </a:solidFill>
              </a:rPr>
              <a:t>SuperC</a:t>
            </a:r>
            <a:r>
              <a:rPr lang="en-US" altLang="en-US" sz="2200" b="1" i="1" dirty="0">
                <a:solidFill>
                  <a:schemeClr val="bg1"/>
                </a:solidFill>
              </a:rPr>
              <a:t> in Batch (through JCL). So you need to provide a valid Job Card for your LPAR</a:t>
            </a:r>
          </a:p>
        </p:txBody>
      </p:sp>
      <p:pic>
        <p:nvPicPr>
          <p:cNvPr id="3" name="Picture 2">
            <a:extLst>
              <a:ext uri="{FF2B5EF4-FFF2-40B4-BE49-F238E27FC236}">
                <a16:creationId xmlns:a16="http://schemas.microsoft.com/office/drawing/2014/main" id="{A1D7DFAD-A6F1-B2A8-D3E9-17E261B31474}"/>
              </a:ext>
            </a:extLst>
          </p:cNvPr>
          <p:cNvPicPr>
            <a:picLocks noChangeAspect="1"/>
          </p:cNvPicPr>
          <p:nvPr/>
        </p:nvPicPr>
        <p:blipFill>
          <a:blip r:embed="rId3"/>
          <a:stretch>
            <a:fillRect/>
          </a:stretch>
        </p:blipFill>
        <p:spPr>
          <a:xfrm>
            <a:off x="4038600" y="4474743"/>
            <a:ext cx="7391400" cy="230705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6" name="Rectangle 3">
            <a:extLst>
              <a:ext uri="{FF2B5EF4-FFF2-40B4-BE49-F238E27FC236}">
                <a16:creationId xmlns:a16="http://schemas.microsoft.com/office/drawing/2014/main" id="{EA0E4F83-E612-06FE-7116-D2B72D9B9F39}"/>
              </a:ext>
            </a:extLst>
          </p:cNvPr>
          <p:cNvSpPr txBox="1">
            <a:spLocks noChangeArrowheads="1"/>
          </p:cNvSpPr>
          <p:nvPr/>
        </p:nvSpPr>
        <p:spPr bwMode="auto">
          <a:xfrm>
            <a:off x="1295400" y="1524000"/>
            <a:ext cx="9337675" cy="5257801"/>
          </a:xfrm>
          <a:prstGeom prst="rect">
            <a:avLst/>
          </a:prstGeom>
          <a:noFill/>
          <a:ln>
            <a:noFill/>
          </a:ln>
          <a:effec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20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1600">
                <a:solidFill>
                  <a:srgbClr val="666666"/>
                </a:solidFill>
                <a:latin typeface="+mn-lt"/>
              </a:defRPr>
            </a:lvl3pPr>
            <a:lvl4pPr marL="1255713" indent="-231775" algn="l" rtl="0" eaLnBrk="0" fontAlgn="base" hangingPunct="0">
              <a:spcBef>
                <a:spcPct val="20000"/>
              </a:spcBef>
              <a:spcAft>
                <a:spcPct val="0"/>
              </a:spcAft>
              <a:buChar char="–"/>
              <a:defRPr sz="1400">
                <a:solidFill>
                  <a:schemeClr val="tx1"/>
                </a:solidFill>
                <a:latin typeface="+mn-lt"/>
              </a:defRPr>
            </a:lvl4pPr>
            <a:lvl5pPr marL="1601788" indent="-231775" algn="l" rtl="0" eaLnBrk="0" fontAlgn="base" hangingPunct="0">
              <a:spcBef>
                <a:spcPct val="20000"/>
              </a:spcBef>
              <a:spcAft>
                <a:spcPct val="0"/>
              </a:spcAft>
              <a:buChar char="–"/>
              <a:defRPr sz="1200">
                <a:solidFill>
                  <a:schemeClr val="tx1"/>
                </a:solidFill>
                <a:latin typeface="+mn-lt"/>
              </a:defRPr>
            </a:lvl5pPr>
            <a:lvl6pPr marL="2058988" indent="-231775" algn="l" rtl="0" fontAlgn="base">
              <a:spcBef>
                <a:spcPct val="20000"/>
              </a:spcBef>
              <a:spcAft>
                <a:spcPct val="0"/>
              </a:spcAft>
              <a:buChar char="–"/>
              <a:defRPr sz="1200">
                <a:solidFill>
                  <a:schemeClr val="tx1"/>
                </a:solidFill>
                <a:latin typeface="+mn-lt"/>
              </a:defRPr>
            </a:lvl6pPr>
            <a:lvl7pPr marL="2516188" indent="-231775" algn="l" rtl="0" fontAlgn="base">
              <a:spcBef>
                <a:spcPct val="20000"/>
              </a:spcBef>
              <a:spcAft>
                <a:spcPct val="0"/>
              </a:spcAft>
              <a:buChar char="–"/>
              <a:defRPr sz="1200">
                <a:solidFill>
                  <a:schemeClr val="tx1"/>
                </a:solidFill>
                <a:latin typeface="+mn-lt"/>
              </a:defRPr>
            </a:lvl7pPr>
            <a:lvl8pPr marL="2973388" indent="-231775" algn="l" rtl="0" fontAlgn="base">
              <a:spcBef>
                <a:spcPct val="20000"/>
              </a:spcBef>
              <a:spcAft>
                <a:spcPct val="0"/>
              </a:spcAft>
              <a:buChar char="–"/>
              <a:defRPr sz="1200">
                <a:solidFill>
                  <a:schemeClr val="tx1"/>
                </a:solidFill>
                <a:latin typeface="+mn-lt"/>
              </a:defRPr>
            </a:lvl8pPr>
            <a:lvl9pPr marL="3430588" indent="-231775" algn="l" rtl="0" fontAlgn="base">
              <a:spcBef>
                <a:spcPct val="20000"/>
              </a:spcBef>
              <a:spcAft>
                <a:spcPct val="0"/>
              </a:spcAft>
              <a:buChar char="–"/>
              <a:defRPr sz="1200">
                <a:solidFill>
                  <a:schemeClr val="tx1"/>
                </a:solidFill>
                <a:latin typeface="+mn-lt"/>
              </a:defRPr>
            </a:lvl9pPr>
          </a:lstStyle>
          <a:p>
            <a:pPr marL="381000" indent="-381000" eaLnBrk="1" hangingPunct="1">
              <a:buNone/>
              <a:defRPr/>
            </a:pPr>
            <a:endParaRPr lang="en-US" altLang="en-US" sz="500" b="0" i="1" kern="0" dirty="0"/>
          </a:p>
          <a:p>
            <a:pPr marL="0" indent="0" eaLnBrk="1" hangingPunct="1">
              <a:buNone/>
              <a:defRPr/>
            </a:pPr>
            <a:r>
              <a:rPr lang="en-US" altLang="en-US" sz="2400" kern="0" dirty="0"/>
              <a:t>Steps:</a:t>
            </a:r>
          </a:p>
          <a:p>
            <a:pPr marL="381000" indent="-381000" eaLnBrk="1" hangingPunct="1">
              <a:defRPr/>
            </a:pPr>
            <a:r>
              <a:rPr lang="en-US" altLang="en-US" sz="1800" kern="0" dirty="0"/>
              <a:t>Expand MVS Files</a:t>
            </a:r>
            <a:endParaRPr lang="en-US" altLang="en-US" sz="1800" b="0" kern="0" dirty="0"/>
          </a:p>
          <a:p>
            <a:pPr marL="381000" indent="-381000" eaLnBrk="1" hangingPunct="1">
              <a:defRPr/>
            </a:pPr>
            <a:r>
              <a:rPr lang="en-US" altLang="en-US" sz="1800" b="0" kern="0" dirty="0"/>
              <a:t>Expand a JCL (source library) file</a:t>
            </a:r>
          </a:p>
          <a:p>
            <a:pPr marL="381000" indent="-381000" eaLnBrk="1" hangingPunct="1">
              <a:defRPr/>
            </a:pPr>
            <a:r>
              <a:rPr lang="en-US" altLang="en-US" sz="1800" b="0" kern="0" dirty="0"/>
              <a:t>Double-click and open the file</a:t>
            </a:r>
          </a:p>
          <a:p>
            <a:pPr marL="0" indent="0" eaLnBrk="1" hangingPunct="1">
              <a:buNone/>
              <a:defRPr/>
            </a:pPr>
            <a:endParaRPr lang="en-US" altLang="en-US" sz="400" b="0" kern="0" dirty="0"/>
          </a:p>
          <a:p>
            <a:pPr marL="381000" indent="-381000" eaLnBrk="1" hangingPunct="1">
              <a:buNone/>
              <a:defRPr/>
            </a:pPr>
            <a:r>
              <a:rPr lang="en-US" altLang="en-US" sz="2400" b="0" i="1" kern="0" dirty="0"/>
              <a:t>From within the open JCL file:</a:t>
            </a:r>
          </a:p>
          <a:p>
            <a:pPr marL="381000" indent="-381000" eaLnBrk="1" hangingPunct="1">
              <a:defRPr/>
            </a:pPr>
            <a:r>
              <a:rPr lang="en-US" altLang="en-US" b="0" kern="0" dirty="0"/>
              <a:t>Select your Job Card</a:t>
            </a:r>
          </a:p>
          <a:p>
            <a:pPr marL="727075" lvl="1" indent="-381000" eaLnBrk="1" hangingPunct="1">
              <a:defRPr/>
            </a:pPr>
            <a:r>
              <a:rPr lang="en-US" altLang="en-US" sz="1800" b="0" kern="0" dirty="0"/>
              <a:t>All parts of JOB statement:  //JOBLIB, etc.</a:t>
            </a:r>
          </a:p>
          <a:p>
            <a:pPr marL="381000" indent="-381000" eaLnBrk="1" hangingPunct="1">
              <a:defRPr/>
            </a:pPr>
            <a:r>
              <a:rPr lang="en-US" altLang="en-US" b="0" kern="0" dirty="0"/>
              <a:t>Right-click and copy the selected text into the Windows paste-buffer</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66F5ABF1-4439-037F-F944-8F4965D3F9DA}"/>
              </a:ext>
            </a:extLst>
          </p:cNvPr>
          <p:cNvSpPr>
            <a:spLocks noGrp="1" noChangeArrowheads="1"/>
          </p:cNvSpPr>
          <p:nvPr>
            <p:ph type="title"/>
          </p:nvPr>
        </p:nvSpPr>
        <p:spPr>
          <a:xfrm>
            <a:off x="762000" y="334962"/>
            <a:ext cx="9753600" cy="476250"/>
          </a:xfrm>
        </p:spPr>
        <p:txBody>
          <a:bodyPr/>
          <a:lstStyle/>
          <a:p>
            <a:pPr eaLnBrk="1" hangingPunct="1"/>
            <a:r>
              <a:rPr lang="en-US" altLang="en-US" sz="3200" dirty="0"/>
              <a:t>Set up a default JCL Job Card for your LPAR – </a:t>
            </a:r>
            <a:r>
              <a:rPr lang="en-US" altLang="en-US" sz="3200" b="0" dirty="0"/>
              <a:t>2 of 2</a:t>
            </a:r>
            <a:endParaRPr lang="en-US" altLang="en-US" sz="3200" dirty="0"/>
          </a:p>
        </p:txBody>
      </p:sp>
      <p:sp>
        <p:nvSpPr>
          <p:cNvPr id="67587" name="Rectangle 3">
            <a:extLst>
              <a:ext uri="{FF2B5EF4-FFF2-40B4-BE49-F238E27FC236}">
                <a16:creationId xmlns:a16="http://schemas.microsoft.com/office/drawing/2014/main" id="{E910CD36-D5F8-FB77-6FA9-8EE7DFEFA750}"/>
              </a:ext>
            </a:extLst>
          </p:cNvPr>
          <p:cNvSpPr>
            <a:spLocks noGrp="1" noChangeArrowheads="1"/>
          </p:cNvSpPr>
          <p:nvPr>
            <p:ph idx="1"/>
          </p:nvPr>
        </p:nvSpPr>
        <p:spPr>
          <a:xfrm>
            <a:off x="1524000" y="685801"/>
            <a:ext cx="9067800" cy="5446713"/>
          </a:xfrm>
        </p:spPr>
        <p:txBody>
          <a:bodyPr/>
          <a:lstStyle/>
          <a:p>
            <a:r>
              <a:rPr lang="en-US" altLang="en-US" sz="2600">
                <a:solidFill>
                  <a:schemeClr val="bg2"/>
                </a:solidFill>
                <a:latin typeface="Abadi" panose="020B0604020104020204" pitchFamily="34" charset="0"/>
              </a:rPr>
              <a:t>From the JCL tab within your Property Group</a:t>
            </a:r>
          </a:p>
        </p:txBody>
      </p:sp>
      <p:grpSp>
        <p:nvGrpSpPr>
          <p:cNvPr id="67588" name="Group 7">
            <a:extLst>
              <a:ext uri="{FF2B5EF4-FFF2-40B4-BE49-F238E27FC236}">
                <a16:creationId xmlns:a16="http://schemas.microsoft.com/office/drawing/2014/main" id="{09AB3D1C-2A95-B858-3252-80C011884A5C}"/>
              </a:ext>
            </a:extLst>
          </p:cNvPr>
          <p:cNvGrpSpPr>
            <a:grpSpLocks/>
          </p:cNvGrpSpPr>
          <p:nvPr/>
        </p:nvGrpSpPr>
        <p:grpSpPr bwMode="auto">
          <a:xfrm>
            <a:off x="1592264" y="1143000"/>
            <a:ext cx="6637337" cy="5380038"/>
            <a:chOff x="2506405" y="1477814"/>
            <a:chExt cx="6637595" cy="5380186"/>
          </a:xfrm>
        </p:grpSpPr>
        <p:pic>
          <p:nvPicPr>
            <p:cNvPr id="67591" name="Picture 2">
              <a:extLst>
                <a:ext uri="{FF2B5EF4-FFF2-40B4-BE49-F238E27FC236}">
                  <a16:creationId xmlns:a16="http://schemas.microsoft.com/office/drawing/2014/main" id="{E80033F5-655B-E059-7058-230FF3D0A5A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405" y="1477814"/>
              <a:ext cx="6637595" cy="5380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95" name="TextBox 3">
              <a:extLst>
                <a:ext uri="{FF2B5EF4-FFF2-40B4-BE49-F238E27FC236}">
                  <a16:creationId xmlns:a16="http://schemas.microsoft.com/office/drawing/2014/main" id="{E9B9DFB9-43B5-061C-F120-2A73DE596F3F}"/>
                </a:ext>
              </a:extLst>
            </p:cNvPr>
            <p:cNvSpPr txBox="1">
              <a:spLocks noChangeArrowheads="1"/>
            </p:cNvSpPr>
            <p:nvPr/>
          </p:nvSpPr>
          <p:spPr bwMode="auto">
            <a:xfrm>
              <a:off x="2568319" y="4838919"/>
              <a:ext cx="2578200" cy="461678"/>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defRPr/>
              </a:pPr>
              <a:r>
                <a:rPr lang="en-US" altLang="en-US" sz="2400" dirty="0">
                  <a:latin typeface="Arial Black" panose="020B0A04020102020204" pitchFamily="34" charset="0"/>
                </a:rPr>
                <a:t>2. </a:t>
              </a:r>
              <a:r>
                <a:rPr lang="en-US" altLang="en-US" sz="2000" b="0" dirty="0">
                  <a:latin typeface="+mn-lt"/>
                </a:rPr>
                <a:t>Click the </a:t>
              </a:r>
              <a:r>
                <a:rPr lang="en-US" altLang="en-US" sz="2000" dirty="0">
                  <a:latin typeface="+mn-lt"/>
                </a:rPr>
                <a:t>JCL</a:t>
              </a:r>
              <a:r>
                <a:rPr lang="en-US" altLang="en-US" sz="2000" b="0" dirty="0">
                  <a:latin typeface="+mn-lt"/>
                </a:rPr>
                <a:t> tab</a:t>
              </a:r>
            </a:p>
          </p:txBody>
        </p:sp>
        <p:sp>
          <p:nvSpPr>
            <p:cNvPr id="238603" name="TextBox 8">
              <a:extLst>
                <a:ext uri="{FF2B5EF4-FFF2-40B4-BE49-F238E27FC236}">
                  <a16:creationId xmlns:a16="http://schemas.microsoft.com/office/drawing/2014/main" id="{5FBF5541-B8AE-B5A3-E30E-3025A708BD42}"/>
                </a:ext>
              </a:extLst>
            </p:cNvPr>
            <p:cNvSpPr txBox="1">
              <a:spLocks noChangeArrowheads="1"/>
            </p:cNvSpPr>
            <p:nvPr/>
          </p:nvSpPr>
          <p:spPr bwMode="auto">
            <a:xfrm>
              <a:off x="2533393" y="3047895"/>
              <a:ext cx="6575681" cy="892200"/>
            </a:xfrm>
            <a:prstGeom prst="rect">
              <a:avLst/>
            </a:prstGeom>
            <a:solidFill>
              <a:schemeClr val="bg1"/>
            </a:solidFill>
            <a:ln>
              <a:noFill/>
            </a:ln>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defRPr/>
              </a:pPr>
              <a:r>
                <a:rPr lang="en-US" altLang="en-US" sz="2400" dirty="0">
                  <a:latin typeface="Arial Black" panose="020B0A04020102020204" pitchFamily="34" charset="0"/>
                </a:rPr>
                <a:t>3. </a:t>
              </a:r>
              <a:r>
                <a:rPr lang="en-US" altLang="en-US" sz="1400" dirty="0">
                  <a:latin typeface="Arial Black" panose="020B0A04020102020204" pitchFamily="34" charset="0"/>
                </a:rPr>
                <a:t>From the JCL tab – </a:t>
              </a:r>
              <a:r>
                <a:rPr lang="en-US" altLang="en-US" sz="1400" dirty="0">
                  <a:latin typeface="+mn-lt"/>
                </a:rPr>
                <a:t>Paste your copied Job Card into the JCL job card area above. Ensure that there are no extra blank lines below the Job Card statements, and save changes to the Property Group (press Ctrl+S)</a:t>
              </a:r>
            </a:p>
          </p:txBody>
        </p:sp>
        <p:sp>
          <p:nvSpPr>
            <p:cNvPr id="67594" name="Right Arrow 4">
              <a:extLst>
                <a:ext uri="{FF2B5EF4-FFF2-40B4-BE49-F238E27FC236}">
                  <a16:creationId xmlns:a16="http://schemas.microsoft.com/office/drawing/2014/main" id="{21F5E1BD-E3CF-43C2-302B-51861CEAE319}"/>
                </a:ext>
              </a:extLst>
            </p:cNvPr>
            <p:cNvSpPr>
              <a:spLocks noChangeArrowheads="1"/>
            </p:cNvSpPr>
            <p:nvPr/>
          </p:nvSpPr>
          <p:spPr bwMode="auto">
            <a:xfrm>
              <a:off x="3048000" y="5334000"/>
              <a:ext cx="533400" cy="214870"/>
            </a:xfrm>
            <a:prstGeom prst="rightArrow">
              <a:avLst>
                <a:gd name="adj1" fmla="val 50000"/>
                <a:gd name="adj2" fmla="val 50005"/>
              </a:avLst>
            </a:prstGeom>
            <a:solidFill>
              <a:srgbClr val="C00000">
                <a:alpha val="58038"/>
              </a:srgbClr>
            </a:solidFill>
            <a:ln w="9525" algn="ctr">
              <a:solidFill>
                <a:schemeClr val="tx1"/>
              </a:solidFill>
              <a:round/>
              <a:headEnd/>
              <a:tailEnd/>
            </a:ln>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endParaRPr lang="en-US" altLang="en-US"/>
            </a:p>
          </p:txBody>
        </p:sp>
        <p:sp>
          <p:nvSpPr>
            <p:cNvPr id="3" name="Rectangle 5">
              <a:extLst>
                <a:ext uri="{FF2B5EF4-FFF2-40B4-BE49-F238E27FC236}">
                  <a16:creationId xmlns:a16="http://schemas.microsoft.com/office/drawing/2014/main" id="{EBE26290-A6FB-D0C7-F457-762EF1CFCEF7}"/>
                </a:ext>
              </a:extLst>
            </p:cNvPr>
            <p:cNvSpPr>
              <a:spLocks noChangeArrowheads="1"/>
            </p:cNvSpPr>
            <p:nvPr/>
          </p:nvSpPr>
          <p:spPr bwMode="auto">
            <a:xfrm>
              <a:off x="3657600" y="5257800"/>
              <a:ext cx="228600" cy="304800"/>
            </a:xfrm>
            <a:prstGeom prst="rect">
              <a:avLst/>
            </a:prstGeom>
            <a:solidFill>
              <a:srgbClr val="C00000">
                <a:alpha val="1803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endParaRPr lang="en-US" altLang="en-US"/>
            </a:p>
          </p:txBody>
        </p:sp>
        <p:sp>
          <p:nvSpPr>
            <p:cNvPr id="67596" name="TextBox 6">
              <a:extLst>
                <a:ext uri="{FF2B5EF4-FFF2-40B4-BE49-F238E27FC236}">
                  <a16:creationId xmlns:a16="http://schemas.microsoft.com/office/drawing/2014/main" id="{310EACE8-C1EE-5970-8F5E-96C5488836A5}"/>
                </a:ext>
              </a:extLst>
            </p:cNvPr>
            <p:cNvSpPr txBox="1">
              <a:spLocks noChangeArrowheads="1"/>
            </p:cNvSpPr>
            <p:nvPr/>
          </p:nvSpPr>
          <p:spPr bwMode="auto">
            <a:xfrm>
              <a:off x="3338492" y="2005871"/>
              <a:ext cx="3390804" cy="246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000" b="0" i="1"/>
                <a:t>Copy a Job Card that works on your LPAR to here</a:t>
              </a:r>
            </a:p>
          </p:txBody>
        </p:sp>
      </p:grpSp>
      <p:sp>
        <p:nvSpPr>
          <p:cNvPr id="2" name="Down Arrow 1">
            <a:extLst>
              <a:ext uri="{FF2B5EF4-FFF2-40B4-BE49-F238E27FC236}">
                <a16:creationId xmlns:a16="http://schemas.microsoft.com/office/drawing/2014/main" id="{4584C52F-DE24-D7D3-4BF8-1D6922B84ABF}"/>
              </a:ext>
            </a:extLst>
          </p:cNvPr>
          <p:cNvSpPr/>
          <p:nvPr/>
        </p:nvSpPr>
        <p:spPr bwMode="auto">
          <a:xfrm flipV="1">
            <a:off x="4117975" y="2445306"/>
            <a:ext cx="228600" cy="466969"/>
          </a:xfrm>
          <a:prstGeom prst="downArrow">
            <a:avLst/>
          </a:prstGeom>
          <a:solidFill>
            <a:schemeClr val="accent1"/>
          </a:solidFill>
          <a:ln w="952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a:lstStyle/>
          <a:p>
            <a:pPr eaLnBrk="1" hangingPunct="1">
              <a:defRPr/>
            </a:pPr>
            <a:endParaRPr lang="en-US"/>
          </a:p>
        </p:txBody>
      </p:sp>
      <p:sp>
        <p:nvSpPr>
          <p:cNvPr id="67590" name="TextBox 2">
            <a:extLst>
              <a:ext uri="{FF2B5EF4-FFF2-40B4-BE49-F238E27FC236}">
                <a16:creationId xmlns:a16="http://schemas.microsoft.com/office/drawing/2014/main" id="{19808CF5-A056-4154-7A6E-5A235628CE19}"/>
              </a:ext>
            </a:extLst>
          </p:cNvPr>
          <p:cNvSpPr txBox="1">
            <a:spLocks noChangeArrowheads="1"/>
          </p:cNvSpPr>
          <p:nvPr/>
        </p:nvSpPr>
        <p:spPr bwMode="auto">
          <a:xfrm>
            <a:off x="1619250" y="5976939"/>
            <a:ext cx="5924550" cy="523875"/>
          </a:xfrm>
          <a:prstGeom prst="rect">
            <a:avLst/>
          </a:prstGeom>
          <a:solidFill>
            <a:schemeClr val="bg1">
              <a:alpha val="9097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2400" b="0" dirty="0">
                <a:latin typeface="Arial Black" panose="020B0A04020102020204" pitchFamily="34" charset="0"/>
              </a:rPr>
              <a:t>1. </a:t>
            </a:r>
            <a:r>
              <a:rPr lang="en-US" altLang="en-US" sz="2800" b="0" dirty="0">
                <a:latin typeface="+mj-lt"/>
              </a:rPr>
              <a:t>Select your Property Group</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9CA3DF4D-9EED-E4D4-ADA8-C4B973055573}"/>
              </a:ext>
            </a:extLst>
          </p:cNvPr>
          <p:cNvSpPr>
            <a:spLocks noGrp="1" noChangeArrowheads="1"/>
          </p:cNvSpPr>
          <p:nvPr>
            <p:ph type="title"/>
          </p:nvPr>
        </p:nvSpPr>
        <p:spPr/>
        <p:txBody>
          <a:bodyPr/>
          <a:lstStyle/>
          <a:p>
            <a:pPr eaLnBrk="1" hangingPunct="1"/>
            <a:r>
              <a:rPr lang="en-US" altLang="en-US" dirty="0"/>
              <a:t>Additional Productivity Functionality</a:t>
            </a:r>
          </a:p>
        </p:txBody>
      </p:sp>
      <p:sp>
        <p:nvSpPr>
          <p:cNvPr id="69635" name="Rectangle 3">
            <a:extLst>
              <a:ext uri="{FF2B5EF4-FFF2-40B4-BE49-F238E27FC236}">
                <a16:creationId xmlns:a16="http://schemas.microsoft.com/office/drawing/2014/main" id="{E4918651-FDCB-F586-B6B0-0CEA2B727902}"/>
              </a:ext>
            </a:extLst>
          </p:cNvPr>
          <p:cNvSpPr>
            <a:spLocks noGrp="1" noChangeArrowheads="1"/>
          </p:cNvSpPr>
          <p:nvPr>
            <p:ph idx="1"/>
          </p:nvPr>
        </p:nvSpPr>
        <p:spPr>
          <a:xfrm>
            <a:off x="914400" y="841375"/>
            <a:ext cx="10134600" cy="1292225"/>
          </a:xfrm>
        </p:spPr>
        <p:txBody>
          <a:bodyPr/>
          <a:lstStyle/>
          <a:p>
            <a:pPr eaLnBrk="1" hangingPunct="1"/>
            <a:r>
              <a:rPr lang="en-US" altLang="en-US" sz="2200" dirty="0"/>
              <a:t>When you have successfully setup your Property Group and with                                             and associated it - experiment with these options:</a:t>
            </a:r>
          </a:p>
          <a:p>
            <a:pPr lvl="1" eaLnBrk="1" hangingPunct="1"/>
            <a:r>
              <a:rPr lang="en-US" altLang="en-US" sz="2000" b="1" dirty="0"/>
              <a:t>Show Dependencies</a:t>
            </a:r>
          </a:p>
          <a:p>
            <a:pPr lvl="2" eaLnBrk="1" hangingPunct="1"/>
            <a:r>
              <a:rPr lang="en-US" altLang="en-US" sz="1400" b="1" dirty="0"/>
              <a:t>DDS0001.TEST.COBOL(TRTMNT)</a:t>
            </a:r>
          </a:p>
          <a:p>
            <a:pPr lvl="1" eaLnBrk="1" hangingPunct="1"/>
            <a:r>
              <a:rPr lang="en-US" altLang="en-US" sz="2000" b="1" dirty="0"/>
              <a:t>Compare With</a:t>
            </a:r>
          </a:p>
          <a:p>
            <a:pPr lvl="2" eaLnBrk="1" hangingPunct="1"/>
            <a:r>
              <a:rPr lang="en-US" altLang="en-US" sz="1400" b="1" dirty="0"/>
              <a:t>DDS0001.TEST.COBOL(IDAT1)</a:t>
            </a:r>
            <a:r>
              <a:rPr lang="en-US" altLang="en-US" sz="1400" dirty="0"/>
              <a:t> and IDAT1OS</a:t>
            </a:r>
          </a:p>
          <a:p>
            <a:pPr lvl="1" eaLnBrk="1" hangingPunct="1"/>
            <a:r>
              <a:rPr lang="en-US" altLang="en-US" sz="2000" b="1" dirty="0"/>
              <a:t>Replace With</a:t>
            </a:r>
          </a:p>
          <a:p>
            <a:pPr lvl="2" eaLnBrk="1" hangingPunct="1"/>
            <a:r>
              <a:rPr lang="en-US" altLang="en-US" sz="1600" dirty="0"/>
              <a:t>Open </a:t>
            </a:r>
            <a:r>
              <a:rPr lang="en-US" altLang="en-US" sz="1600" b="1" dirty="0"/>
              <a:t>IDAT1</a:t>
            </a:r>
            <a:r>
              <a:rPr lang="en-US" altLang="en-US" sz="1600" dirty="0"/>
              <a:t> and make a trivial source change</a:t>
            </a:r>
          </a:p>
          <a:p>
            <a:pPr lvl="2" eaLnBrk="1" hangingPunct="1"/>
            <a:r>
              <a:rPr lang="en-US" altLang="en-US" sz="1600" dirty="0"/>
              <a:t>Close and Save your change</a:t>
            </a:r>
          </a:p>
          <a:p>
            <a:pPr lvl="2" eaLnBrk="1" hangingPunct="1"/>
            <a:r>
              <a:rPr lang="en-US" altLang="en-US" sz="1600" dirty="0"/>
              <a:t>Try out Replace With </a:t>
            </a:r>
            <a:r>
              <a:rPr lang="en-US" altLang="en-US" sz="1600" dirty="0">
                <a:sym typeface="Wingdings" pitchFamily="2" charset="2"/>
              </a:rPr>
              <a:t> Local History…</a:t>
            </a:r>
            <a:endParaRPr lang="en-US" altLang="en-US" sz="1600" dirty="0"/>
          </a:p>
          <a:p>
            <a:pPr lvl="1" eaLnBrk="1" hangingPunct="1"/>
            <a:r>
              <a:rPr lang="en-US" altLang="en-US" sz="2000" b="1" dirty="0"/>
              <a:t>Generate JCL</a:t>
            </a:r>
          </a:p>
          <a:p>
            <a:pPr lvl="2" eaLnBrk="1" hangingPunct="1"/>
            <a:r>
              <a:rPr lang="en-US" altLang="en-US" sz="1600" dirty="0"/>
              <a:t>Generate compile/link JCL for </a:t>
            </a:r>
            <a:r>
              <a:rPr lang="en-US" altLang="en-US" sz="1600" b="1" dirty="0"/>
              <a:t>TRTMNT</a:t>
            </a:r>
          </a:p>
          <a:p>
            <a:pPr lvl="2" eaLnBrk="1" hangingPunct="1"/>
            <a:r>
              <a:rPr lang="en-US" altLang="en-US" sz="1600" dirty="0"/>
              <a:t>Submit and Locate the Job</a:t>
            </a:r>
          </a:p>
          <a:p>
            <a:pPr lvl="2" eaLnBrk="1" hangingPunct="1"/>
            <a:r>
              <a:rPr lang="en-US" altLang="en-US" sz="1600" dirty="0"/>
              <a:t>Double-click the Job (in JES Retrieved Datasets) to open the spool file in the editor</a:t>
            </a:r>
          </a:p>
          <a:p>
            <a:pPr lvl="1" eaLnBrk="1" hangingPunct="1"/>
            <a:r>
              <a:rPr lang="en-US" altLang="en-US" sz="2000" b="1" dirty="0"/>
              <a:t>Remote Syntax Check </a:t>
            </a:r>
          </a:p>
          <a:p>
            <a:pPr lvl="2" eaLnBrk="1" hangingPunct="1"/>
            <a:r>
              <a:rPr lang="en-US" altLang="en-US" sz="1600" b="1" dirty="0"/>
              <a:t>IDAT1</a:t>
            </a:r>
          </a:p>
          <a:p>
            <a:pPr lvl="1" eaLnBrk="1" hangingPunct="1"/>
            <a:r>
              <a:rPr lang="en-US" altLang="en-US" sz="2000" b="1" dirty="0"/>
              <a:t>Individual program Search</a:t>
            </a:r>
          </a:p>
          <a:p>
            <a:pPr lvl="2" eaLnBrk="1" hangingPunct="1"/>
            <a:r>
              <a:rPr lang="en-US" altLang="en-US" sz="1600" b="1" dirty="0"/>
              <a:t>DDS0001.TEST.COBOL(BNCHS601)</a:t>
            </a:r>
            <a:r>
              <a:rPr lang="en-US" altLang="en-US" sz="1600" dirty="0"/>
              <a:t> use Regular expression:  (MOVE.*PATIENT-ID)</a:t>
            </a:r>
          </a:p>
          <a:p>
            <a:pPr lvl="3" eaLnBrk="1" hangingPunct="1"/>
            <a:r>
              <a:rPr lang="en-US" altLang="en-US" sz="1400" dirty="0"/>
              <a:t>Find all lines with MOVE and PATIENT-ID on them</a:t>
            </a:r>
          </a:p>
        </p:txBody>
      </p:sp>
      <p:pic>
        <p:nvPicPr>
          <p:cNvPr id="69636" name="Picture 4">
            <a:extLst>
              <a:ext uri="{FF2B5EF4-FFF2-40B4-BE49-F238E27FC236}">
                <a16:creationId xmlns:a16="http://schemas.microsoft.com/office/drawing/2014/main" id="{07127D7D-4783-E17F-FC31-3BBD3DF666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32950" y="152400"/>
            <a:ext cx="2571750" cy="4248150"/>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7" name="Picture 5">
            <a:extLst>
              <a:ext uri="{FF2B5EF4-FFF2-40B4-BE49-F238E27FC236}">
                <a16:creationId xmlns:a16="http://schemas.microsoft.com/office/drawing/2014/main" id="{98B2D4B3-43FB-D505-F9C9-ADCC434398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5772" y="6369049"/>
            <a:ext cx="4568324"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638" name="AutoShape 6">
            <a:extLst>
              <a:ext uri="{FF2B5EF4-FFF2-40B4-BE49-F238E27FC236}">
                <a16:creationId xmlns:a16="http://schemas.microsoft.com/office/drawing/2014/main" id="{AC686E23-B533-2074-135D-AB635F071481}"/>
              </a:ext>
            </a:extLst>
          </p:cNvPr>
          <p:cNvSpPr>
            <a:spLocks noChangeArrowheads="1"/>
          </p:cNvSpPr>
          <p:nvPr/>
        </p:nvSpPr>
        <p:spPr bwMode="auto">
          <a:xfrm>
            <a:off x="9313900" y="2514600"/>
            <a:ext cx="2590800" cy="1905000"/>
          </a:xfrm>
          <a:prstGeom prst="roundRect">
            <a:avLst>
              <a:gd name="adj" fmla="val 16667"/>
            </a:avLst>
          </a:prstGeom>
          <a:noFill/>
          <a:ln w="28575">
            <a:solidFill>
              <a:srgbClr val="CC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pic>
        <p:nvPicPr>
          <p:cNvPr id="69639" name="Picture 1">
            <a:extLst>
              <a:ext uri="{FF2B5EF4-FFF2-40B4-BE49-F238E27FC236}">
                <a16:creationId xmlns:a16="http://schemas.microsoft.com/office/drawing/2014/main" id="{E7D731A5-48AF-CC0B-8800-91839643299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33528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8645AC02-4C12-CBFA-09F9-E4BDD79A6432}"/>
              </a:ext>
            </a:extLst>
          </p:cNvPr>
          <p:cNvSpPr>
            <a:spLocks noGrp="1" noChangeArrowheads="1"/>
          </p:cNvSpPr>
          <p:nvPr>
            <p:ph type="title"/>
          </p:nvPr>
        </p:nvSpPr>
        <p:spPr/>
        <p:txBody>
          <a:bodyPr/>
          <a:lstStyle/>
          <a:p>
            <a:r>
              <a:rPr lang="en-US" altLang="en-US" sz="3200" b="1" dirty="0"/>
              <a:t>Remote Syntax Check</a:t>
            </a:r>
          </a:p>
        </p:txBody>
      </p:sp>
      <p:sp>
        <p:nvSpPr>
          <p:cNvPr id="71683" name="Content Placeholder 2">
            <a:extLst>
              <a:ext uri="{FF2B5EF4-FFF2-40B4-BE49-F238E27FC236}">
                <a16:creationId xmlns:a16="http://schemas.microsoft.com/office/drawing/2014/main" id="{9DED0D3F-0154-8B5F-4D5C-7EC038543E73}"/>
              </a:ext>
            </a:extLst>
          </p:cNvPr>
          <p:cNvSpPr>
            <a:spLocks noGrp="1" noChangeArrowheads="1"/>
          </p:cNvSpPr>
          <p:nvPr>
            <p:ph idx="1"/>
          </p:nvPr>
        </p:nvSpPr>
        <p:spPr>
          <a:xfrm>
            <a:off x="634188" y="1283495"/>
            <a:ext cx="6562725" cy="1890712"/>
          </a:xfrm>
        </p:spPr>
        <p:txBody>
          <a:bodyPr/>
          <a:lstStyle/>
          <a:p>
            <a:r>
              <a:rPr lang="en-US" altLang="en-US" sz="2000" dirty="0"/>
              <a:t>Right-Click over a program in Remote Systems and select: </a:t>
            </a:r>
            <a:r>
              <a:rPr lang="en-US" altLang="en-US" sz="2000" b="1" dirty="0"/>
              <a:t>Remote Syntax Check</a:t>
            </a:r>
          </a:p>
          <a:p>
            <a:r>
              <a:rPr lang="en-US" altLang="en-US" sz="1800" dirty="0"/>
              <a:t>This will:</a:t>
            </a:r>
          </a:p>
          <a:p>
            <a:pPr lvl="1"/>
            <a:r>
              <a:rPr lang="en-US" altLang="en-US" sz="1400" dirty="0"/>
              <a:t>Invoke your mainframe compiler</a:t>
            </a:r>
          </a:p>
          <a:p>
            <a:pPr lvl="1"/>
            <a:r>
              <a:rPr lang="en-US" altLang="en-US" sz="1400" dirty="0"/>
              <a:t>Populate the Remote Error List view with hyper-linked lines that contain syntax errors  </a:t>
            </a:r>
          </a:p>
        </p:txBody>
      </p:sp>
      <p:pic>
        <p:nvPicPr>
          <p:cNvPr id="71684" name="Picture 5">
            <a:extLst>
              <a:ext uri="{FF2B5EF4-FFF2-40B4-BE49-F238E27FC236}">
                <a16:creationId xmlns:a16="http://schemas.microsoft.com/office/drawing/2014/main" id="{BBB4B780-4E27-09F7-66F7-69B2EF0040A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843214"/>
            <a:ext cx="9220200" cy="402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5" name="Picture 4">
            <a:extLst>
              <a:ext uri="{FF2B5EF4-FFF2-40B4-BE49-F238E27FC236}">
                <a16:creationId xmlns:a16="http://schemas.microsoft.com/office/drawing/2014/main" id="{B3F84863-A74D-DF35-2592-5989CB3AB98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43801" y="-76200"/>
            <a:ext cx="3267075" cy="365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4D29D04D-61C3-4FBC-A8EF-22DC76B4719E}"/>
              </a:ext>
            </a:extLst>
          </p:cNvPr>
          <p:cNvSpPr>
            <a:spLocks noGrp="1" noChangeArrowheads="1"/>
          </p:cNvSpPr>
          <p:nvPr>
            <p:ph type="title"/>
          </p:nvPr>
        </p:nvSpPr>
        <p:spPr/>
        <p:txBody>
          <a:bodyPr/>
          <a:lstStyle/>
          <a:p>
            <a:pPr eaLnBrk="1" hangingPunct="1"/>
            <a:r>
              <a:rPr lang="en-US" altLang="en-US" sz="2500"/>
              <a:t>Viewing and resolving syntax errors found by Remote Syntax Check</a:t>
            </a:r>
          </a:p>
        </p:txBody>
      </p:sp>
      <p:sp>
        <p:nvSpPr>
          <p:cNvPr id="72707" name="Rectangle 3">
            <a:extLst>
              <a:ext uri="{FF2B5EF4-FFF2-40B4-BE49-F238E27FC236}">
                <a16:creationId xmlns:a16="http://schemas.microsoft.com/office/drawing/2014/main" id="{CDBD2430-5089-0377-BB78-D5FF8B916B63}"/>
              </a:ext>
            </a:extLst>
          </p:cNvPr>
          <p:cNvSpPr>
            <a:spLocks noGrp="1" noChangeArrowheads="1"/>
          </p:cNvSpPr>
          <p:nvPr>
            <p:ph idx="1"/>
          </p:nvPr>
        </p:nvSpPr>
        <p:spPr>
          <a:xfrm>
            <a:off x="914400" y="815975"/>
            <a:ext cx="9067800" cy="1292225"/>
          </a:xfrm>
        </p:spPr>
        <p:txBody>
          <a:bodyPr/>
          <a:lstStyle/>
          <a:p>
            <a:pPr eaLnBrk="1" hangingPunct="1"/>
            <a:r>
              <a:rPr lang="en-US" altLang="en-US" dirty="0"/>
              <a:t>T</a:t>
            </a:r>
            <a:r>
              <a:rPr lang="en-US" altLang="en-US" sz="1800" dirty="0"/>
              <a:t>o view any errors discovered by Remote Syntax Check – Open the Remote Error List view. This is done from:  Window </a:t>
            </a:r>
            <a:r>
              <a:rPr lang="en-US" altLang="en-US" sz="1800" dirty="0">
                <a:sym typeface="Wingdings" pitchFamily="2" charset="2"/>
              </a:rPr>
              <a:t> Show View </a:t>
            </a:r>
            <a:endParaRPr lang="en-US" altLang="en-US" sz="1800" dirty="0"/>
          </a:p>
        </p:txBody>
      </p:sp>
      <p:pic>
        <p:nvPicPr>
          <p:cNvPr id="72708" name="Picture 3">
            <a:extLst>
              <a:ext uri="{FF2B5EF4-FFF2-40B4-BE49-F238E27FC236}">
                <a16:creationId xmlns:a16="http://schemas.microsoft.com/office/drawing/2014/main" id="{21497B0B-C8F7-D686-50C2-1276B9A5FC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1462088"/>
            <a:ext cx="7227888" cy="5395912"/>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cxnSp>
        <p:nvCxnSpPr>
          <p:cNvPr id="3" name="Straight Arrow Connector 2">
            <a:extLst>
              <a:ext uri="{FF2B5EF4-FFF2-40B4-BE49-F238E27FC236}">
                <a16:creationId xmlns:a16="http://schemas.microsoft.com/office/drawing/2014/main" id="{D25A7ABF-6502-64EF-3E98-97CF058553E3}"/>
              </a:ext>
            </a:extLst>
          </p:cNvPr>
          <p:cNvCxnSpPr/>
          <p:nvPr/>
        </p:nvCxnSpPr>
        <p:spPr bwMode="auto">
          <a:xfrm>
            <a:off x="3962400" y="5105400"/>
            <a:ext cx="838200" cy="0"/>
          </a:xfrm>
          <a:prstGeom prst="straightConnector1">
            <a:avLst/>
          </a:prstGeom>
          <a:ln w="254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5" name="Picture 3">
            <a:extLst>
              <a:ext uri="{FF2B5EF4-FFF2-40B4-BE49-F238E27FC236}">
                <a16:creationId xmlns:a16="http://schemas.microsoft.com/office/drawing/2014/main" id="{B8C7B7BC-2691-647D-1AE3-8467FA72D55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533400"/>
            <a:ext cx="9144000" cy="639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a:extLst>
              <a:ext uri="{FF2B5EF4-FFF2-40B4-BE49-F238E27FC236}">
                <a16:creationId xmlns:a16="http://schemas.microsoft.com/office/drawing/2014/main" id="{E923A2C2-D81E-9AB2-E18C-1C9134B681C6}"/>
              </a:ext>
            </a:extLst>
          </p:cNvPr>
          <p:cNvSpPr txBox="1">
            <a:spLocks noChangeArrowheads="1"/>
          </p:cNvSpPr>
          <p:nvPr/>
        </p:nvSpPr>
        <p:spPr bwMode="auto">
          <a:xfrm>
            <a:off x="838200" y="533400"/>
            <a:ext cx="10040938" cy="609600"/>
          </a:xfrm>
          <a:prstGeom prst="rect">
            <a:avLst/>
          </a:prstGeom>
          <a:solidFill>
            <a:schemeClr val="bg1"/>
          </a:solidFill>
          <a:ln>
            <a:noFill/>
          </a:ln>
          <a:effectLst/>
        </p:spPr>
        <p:txBody>
          <a:bodyPr lIns="92075" tIns="46038" rIns="92075" bIns="46038" anchor="ctr"/>
          <a:lstStyle>
            <a:lvl1pPr algn="l" rtl="0" eaLnBrk="0" fontAlgn="base" hangingPunct="0">
              <a:spcBef>
                <a:spcPct val="0"/>
              </a:spcBef>
              <a:spcAft>
                <a:spcPct val="0"/>
              </a:spcAft>
              <a:defRPr sz="2400" b="1">
                <a:solidFill>
                  <a:srgbClr val="006699"/>
                </a:solidFill>
                <a:latin typeface="+mj-lt"/>
                <a:ea typeface="+mj-ea"/>
                <a:cs typeface="+mj-cs"/>
              </a:defRPr>
            </a:lvl1pPr>
            <a:lvl2pPr algn="l" rtl="0" eaLnBrk="0" fontAlgn="base" hangingPunct="0">
              <a:spcBef>
                <a:spcPct val="0"/>
              </a:spcBef>
              <a:spcAft>
                <a:spcPct val="0"/>
              </a:spcAft>
              <a:defRPr sz="2400" b="1">
                <a:solidFill>
                  <a:srgbClr val="006699"/>
                </a:solidFill>
                <a:latin typeface="Arial Narrow" pitchFamily="34" charset="0"/>
              </a:defRPr>
            </a:lvl2pPr>
            <a:lvl3pPr algn="l" rtl="0" eaLnBrk="0" fontAlgn="base" hangingPunct="0">
              <a:spcBef>
                <a:spcPct val="0"/>
              </a:spcBef>
              <a:spcAft>
                <a:spcPct val="0"/>
              </a:spcAft>
              <a:defRPr sz="2400" b="1">
                <a:solidFill>
                  <a:srgbClr val="006699"/>
                </a:solidFill>
                <a:latin typeface="Arial Narrow" pitchFamily="34" charset="0"/>
              </a:defRPr>
            </a:lvl3pPr>
            <a:lvl4pPr algn="l" rtl="0" eaLnBrk="0" fontAlgn="base" hangingPunct="0">
              <a:spcBef>
                <a:spcPct val="0"/>
              </a:spcBef>
              <a:spcAft>
                <a:spcPct val="0"/>
              </a:spcAft>
              <a:defRPr sz="2400" b="1">
                <a:solidFill>
                  <a:srgbClr val="006699"/>
                </a:solidFill>
                <a:latin typeface="Arial Narrow" pitchFamily="34" charset="0"/>
              </a:defRPr>
            </a:lvl4pPr>
            <a:lvl5pPr algn="l" rtl="0" eaLnBrk="0" fontAlgn="base" hangingPunct="0">
              <a:spcBef>
                <a:spcPct val="0"/>
              </a:spcBef>
              <a:spcAft>
                <a:spcPct val="0"/>
              </a:spcAft>
              <a:defRPr sz="2400" b="1">
                <a:solidFill>
                  <a:srgbClr val="006699"/>
                </a:solidFill>
                <a:latin typeface="Arial Narrow" pitchFamily="34" charset="0"/>
              </a:defRPr>
            </a:lvl5pPr>
            <a:lvl6pPr marL="457200" algn="l" rtl="0" fontAlgn="base">
              <a:spcBef>
                <a:spcPct val="0"/>
              </a:spcBef>
              <a:spcAft>
                <a:spcPct val="0"/>
              </a:spcAft>
              <a:defRPr sz="2400" b="1">
                <a:solidFill>
                  <a:srgbClr val="006699"/>
                </a:solidFill>
                <a:latin typeface="Arial Narrow" pitchFamily="34" charset="0"/>
              </a:defRPr>
            </a:lvl6pPr>
            <a:lvl7pPr marL="914400" algn="l" rtl="0" fontAlgn="base">
              <a:spcBef>
                <a:spcPct val="0"/>
              </a:spcBef>
              <a:spcAft>
                <a:spcPct val="0"/>
              </a:spcAft>
              <a:defRPr sz="2400" b="1">
                <a:solidFill>
                  <a:srgbClr val="006699"/>
                </a:solidFill>
                <a:latin typeface="Arial Narrow" pitchFamily="34" charset="0"/>
              </a:defRPr>
            </a:lvl7pPr>
            <a:lvl8pPr marL="1371600" algn="l" rtl="0" fontAlgn="base">
              <a:spcBef>
                <a:spcPct val="0"/>
              </a:spcBef>
              <a:spcAft>
                <a:spcPct val="0"/>
              </a:spcAft>
              <a:defRPr sz="2400" b="1">
                <a:solidFill>
                  <a:srgbClr val="006699"/>
                </a:solidFill>
                <a:latin typeface="Arial Narrow" pitchFamily="34" charset="0"/>
              </a:defRPr>
            </a:lvl8pPr>
            <a:lvl9pPr marL="1828800" algn="l" rtl="0" fontAlgn="base">
              <a:spcBef>
                <a:spcPct val="0"/>
              </a:spcBef>
              <a:spcAft>
                <a:spcPct val="0"/>
              </a:spcAft>
              <a:defRPr sz="2400" b="1">
                <a:solidFill>
                  <a:srgbClr val="006699"/>
                </a:solidFill>
                <a:latin typeface="Arial Narrow" pitchFamily="34" charset="0"/>
              </a:defRPr>
            </a:lvl9pPr>
          </a:lstStyle>
          <a:p>
            <a:pPr eaLnBrk="1" hangingPunct="1">
              <a:defRPr/>
            </a:pPr>
            <a:r>
              <a:rPr lang="en-US" altLang="en-US" sz="3200" kern="0" dirty="0">
                <a:solidFill>
                  <a:schemeClr val="tx1"/>
                </a:solidFill>
              </a:rPr>
              <a:t>Scan for Compatibility </a:t>
            </a:r>
            <a:r>
              <a:rPr lang="en-US" altLang="en-US" sz="2800" kern="0" dirty="0">
                <a:solidFill>
                  <a:schemeClr val="tx1"/>
                </a:solidFill>
              </a:rPr>
              <a:t>- </a:t>
            </a:r>
            <a:r>
              <a:rPr lang="en-US" altLang="en-US" sz="2800" b="0" kern="0" dirty="0">
                <a:solidFill>
                  <a:schemeClr val="tx1"/>
                </a:solidFill>
              </a:rPr>
              <a:t>Detect Incompatible Call/Linkage Parameter Definitions</a:t>
            </a:r>
          </a:p>
          <a:p>
            <a:pPr eaLnBrk="1" hangingPunct="1">
              <a:defRPr/>
            </a:pPr>
            <a:r>
              <a:rPr lang="en-US" altLang="en-US" sz="2800" b="0" kern="0" dirty="0">
                <a:solidFill>
                  <a:schemeClr val="tx1"/>
                </a:solidFill>
              </a:rPr>
              <a:t> </a:t>
            </a:r>
          </a:p>
        </p:txBody>
      </p:sp>
      <p:cxnSp>
        <p:nvCxnSpPr>
          <p:cNvPr id="9" name="Straight Connector 8">
            <a:extLst>
              <a:ext uri="{FF2B5EF4-FFF2-40B4-BE49-F238E27FC236}">
                <a16:creationId xmlns:a16="http://schemas.microsoft.com/office/drawing/2014/main" id="{241F921B-FFED-D5A5-EDC8-19702F738468}"/>
              </a:ext>
            </a:extLst>
          </p:cNvPr>
          <p:cNvCxnSpPr>
            <a:cxnSpLocks/>
          </p:cNvCxnSpPr>
          <p:nvPr/>
        </p:nvCxnSpPr>
        <p:spPr bwMode="auto">
          <a:xfrm>
            <a:off x="990600" y="1143000"/>
            <a:ext cx="9888538" cy="0"/>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sp>
        <p:nvSpPr>
          <p:cNvPr id="74758" name="TextBox 1">
            <a:extLst>
              <a:ext uri="{FF2B5EF4-FFF2-40B4-BE49-F238E27FC236}">
                <a16:creationId xmlns:a16="http://schemas.microsoft.com/office/drawing/2014/main" id="{6B87441F-E7C6-E3D3-6DC6-18C143B02806}"/>
              </a:ext>
            </a:extLst>
          </p:cNvPr>
          <p:cNvSpPr txBox="1">
            <a:spLocks noChangeArrowheads="1"/>
          </p:cNvSpPr>
          <p:nvPr/>
        </p:nvSpPr>
        <p:spPr bwMode="auto">
          <a:xfrm>
            <a:off x="7637463" y="2667001"/>
            <a:ext cx="303371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28600" indent="-228600">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buFontTx/>
              <a:buAutoNum type="arabicPeriod"/>
            </a:pPr>
            <a:r>
              <a:rPr lang="en-US" altLang="en-US" sz="1100">
                <a:latin typeface="Calibri" panose="020F0502020204030204" pitchFamily="34" charset="0"/>
                <a:cs typeface="Calibri" panose="020F0502020204030204" pitchFamily="34" charset="0"/>
              </a:rPr>
              <a:t>Select Calling/Called program files</a:t>
            </a:r>
          </a:p>
          <a:p>
            <a:pPr>
              <a:buFontTx/>
              <a:buAutoNum type="arabicPeriod"/>
            </a:pPr>
            <a:r>
              <a:rPr lang="en-US" altLang="en-US" sz="1100">
                <a:latin typeface="Calibri" panose="020F0502020204030204" pitchFamily="34" charset="0"/>
                <a:cs typeface="Calibri" panose="020F0502020204030204" pitchFamily="34" charset="0"/>
              </a:rPr>
              <a:t>Right-Click and select: Scan for Compatibility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5347C8A-B76F-A1A4-413E-261DFF97095E}"/>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Curriculum</a:t>
            </a:r>
          </a:p>
        </p:txBody>
      </p:sp>
      <p:sp>
        <p:nvSpPr>
          <p:cNvPr id="8195" name="Rectangle 3">
            <a:extLst>
              <a:ext uri="{FF2B5EF4-FFF2-40B4-BE49-F238E27FC236}">
                <a16:creationId xmlns:a16="http://schemas.microsoft.com/office/drawing/2014/main" id="{7D7C35E0-5B18-2E82-539D-0496CE6C143A}"/>
              </a:ext>
            </a:extLst>
          </p:cNvPr>
          <p:cNvSpPr>
            <a:spLocks noGrp="1" noChangeArrowheads="1"/>
          </p:cNvSpPr>
          <p:nvPr>
            <p:ph idx="1"/>
          </p:nvPr>
        </p:nvSpPr>
        <p:spPr>
          <a:xfrm>
            <a:off x="393192" y="1163938"/>
            <a:ext cx="8958263" cy="5334000"/>
          </a:xfrm>
        </p:spPr>
        <p:txBody>
          <a:bodyPr/>
          <a:lstStyle/>
          <a:p>
            <a:pPr eaLnBrk="1" hangingPunct="1">
              <a:lnSpc>
                <a:spcPct val="200000"/>
              </a:lnSpc>
              <a:defRPr/>
            </a:pPr>
            <a:r>
              <a:rPr lang="en-US" altLang="en-US" sz="1600" dirty="0"/>
              <a:t>Module 1 – IDz Terms, Concepts and Navigation</a:t>
            </a:r>
          </a:p>
          <a:p>
            <a:pPr eaLnBrk="1" hangingPunct="1">
              <a:lnSpc>
                <a:spcPct val="200000"/>
              </a:lnSpc>
              <a:defRPr/>
            </a:pPr>
            <a:r>
              <a:rPr lang="en-US" altLang="en-US" sz="1600" dirty="0"/>
              <a:t>Module 2 – Editing Your COBOL Programs</a:t>
            </a:r>
          </a:p>
          <a:p>
            <a:pPr eaLnBrk="1" hangingPunct="1">
              <a:lnSpc>
                <a:spcPct val="200000"/>
              </a:lnSpc>
              <a:defRPr/>
            </a:pPr>
            <a:r>
              <a:rPr lang="en-US" altLang="en-US" sz="1600" dirty="0"/>
              <a:t>Module 3 – Analyzing COBOL Programs</a:t>
            </a:r>
          </a:p>
          <a:p>
            <a:pPr eaLnBrk="1" hangingPunct="1">
              <a:lnSpc>
                <a:spcPct val="200000"/>
              </a:lnSpc>
              <a:defRPr/>
            </a:pPr>
            <a:r>
              <a:rPr lang="en-US" altLang="en-US" sz="1600" dirty="0"/>
              <a:t>Module 4 – Remote Systems – Connect, Navigate and Search</a:t>
            </a:r>
          </a:p>
          <a:p>
            <a:pPr eaLnBrk="1" hangingPunct="1">
              <a:lnSpc>
                <a:spcPct val="200000"/>
              </a:lnSpc>
              <a:defRPr/>
            </a:pPr>
            <a:r>
              <a:rPr lang="en-US" altLang="en-US" sz="1600" dirty="0"/>
              <a:t>Module 5 – Remote Systems – Dataset Access and Organization</a:t>
            </a:r>
          </a:p>
          <a:p>
            <a:pPr eaLnBrk="1" hangingPunct="1">
              <a:lnSpc>
                <a:spcPct val="200000"/>
              </a:lnSpc>
              <a:defRPr/>
            </a:pPr>
            <a:r>
              <a:rPr lang="en-US" altLang="en-US" sz="1600" dirty="0"/>
              <a:t>Module 6 – Remote Systems – ISPF 3.x, Batch Jobs and Job Management</a:t>
            </a:r>
          </a:p>
          <a:p>
            <a:pPr eaLnBrk="1" hangingPunct="1">
              <a:lnSpc>
                <a:spcPct val="200000"/>
              </a:lnSpc>
              <a:defRPr/>
            </a:pPr>
            <a:r>
              <a:rPr lang="en-US" altLang="en-US" sz="1600" dirty="0"/>
              <a:t>Module 7 – MVS Subprojects – Organizing PDS Members and SCM Checkout</a:t>
            </a:r>
          </a:p>
          <a:p>
            <a:pPr eaLnBrk="1" hangingPunct="1">
              <a:lnSpc>
                <a:spcPct val="200000"/>
              </a:lnSpc>
              <a:defRPr/>
            </a:pPr>
            <a:r>
              <a:rPr lang="en-US" altLang="en-US" sz="1600" dirty="0"/>
              <a:t>Module 8 - The Data Tools – SQL Code/Test and DB2 Table Access</a:t>
            </a:r>
          </a:p>
          <a:p>
            <a:pPr eaLnBrk="1" hangingPunct="1">
              <a:lnSpc>
                <a:spcPct val="200000"/>
              </a:lnSpc>
              <a:defRPr/>
            </a:pPr>
            <a:r>
              <a:rPr lang="en-US" altLang="en-US" sz="1600" dirty="0"/>
              <a:t>Module 9 - Debugging z/OS COBOL Applications</a:t>
            </a:r>
          </a:p>
        </p:txBody>
      </p:sp>
      <p:sp>
        <p:nvSpPr>
          <p:cNvPr id="2" name="TextBox 1">
            <a:extLst>
              <a:ext uri="{FF2B5EF4-FFF2-40B4-BE49-F238E27FC236}">
                <a16:creationId xmlns:a16="http://schemas.microsoft.com/office/drawing/2014/main" id="{B21F035C-AB94-CA0A-74D2-A24DEFB0D5A0}"/>
              </a:ext>
            </a:extLst>
          </p:cNvPr>
          <p:cNvSpPr txBox="1"/>
          <p:nvPr/>
        </p:nvSpPr>
        <p:spPr>
          <a:xfrm>
            <a:off x="6697362" y="506627"/>
            <a:ext cx="0" cy="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rtlCol="0">
            <a:noAutofit/>
          </a:bodyPr>
          <a:lstStyle/>
          <a:p>
            <a:pPr marL="0" marR="0" lvl="0" indent="0" algn="l" defTabSz="2438400" rtl="0" eaLnBrk="0" fontAlgn="base" latinLnBrk="0" hangingPunct="0">
              <a:lnSpc>
                <a:spcPct val="100000"/>
              </a:lnSpc>
              <a:spcBef>
                <a:spcPts val="2900"/>
              </a:spcBef>
              <a:spcAft>
                <a:spcPct val="0"/>
              </a:spcAft>
              <a:buClrTx/>
              <a:buSzPct val="100000"/>
              <a:buFontTx/>
              <a:buNone/>
              <a:tabLst/>
              <a:defRPr/>
            </a:pPr>
            <a:endParaRPr kumimoji="0" lang="en-US" sz="800" b="1" i="0" u="none" strike="noStrike" kern="0" cap="none" spc="0" normalizeH="0" baseline="0" noProof="0" dirty="0">
              <a:ln>
                <a:noFill/>
              </a:ln>
              <a:solidFill>
                <a:srgbClr val="000000"/>
              </a:solidFill>
              <a:effectLst/>
              <a:uLnTx/>
              <a:uFillTx/>
              <a:latin typeface="Verdana" panose="020B0604030504040204" pitchFamily="34" charset="0"/>
              <a:ea typeface="+mn-ea"/>
              <a:cs typeface="+mn-cs"/>
              <a:sym typeface="IBM Plex Sans Ligh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8806" name="Rectangle 6">
            <a:extLst>
              <a:ext uri="{FF2B5EF4-FFF2-40B4-BE49-F238E27FC236}">
                <a16:creationId xmlns:a16="http://schemas.microsoft.com/office/drawing/2014/main" id="{1A0FF31E-FCC9-A1AE-C58E-8FE5308DA7C6}"/>
              </a:ext>
            </a:extLst>
          </p:cNvPr>
          <p:cNvSpPr>
            <a:spLocks noChangeArrowheads="1"/>
          </p:cNvSpPr>
          <p:nvPr/>
        </p:nvSpPr>
        <p:spPr bwMode="auto">
          <a:xfrm>
            <a:off x="304800" y="873126"/>
            <a:ext cx="6781800" cy="5908675"/>
          </a:xfrm>
          <a:prstGeom prst="rect">
            <a:avLst/>
          </a:prstGeom>
          <a:noFill/>
          <a:ln>
            <a:noFill/>
          </a:ln>
          <a:effectLst/>
        </p:spPr>
        <p:txBody>
          <a:bodyPr/>
          <a:lstStyle/>
          <a:p>
            <a:pPr marL="342900" indent="-342900" eaLnBrk="1" hangingPunct="1">
              <a:lnSpc>
                <a:spcPct val="85000"/>
              </a:lnSpc>
              <a:spcBef>
                <a:spcPct val="30000"/>
              </a:spcBef>
              <a:buClr>
                <a:srgbClr val="000000"/>
              </a:buClr>
              <a:defRPr/>
            </a:pPr>
            <a:r>
              <a:rPr lang="en-US" sz="2800" b="0" i="1" dirty="0">
                <a:latin typeface="+mn-lt"/>
              </a:rPr>
              <a:t>Let’s get the Open PROC function to work…</a:t>
            </a:r>
            <a:endParaRPr lang="en-US" sz="1050" b="0" dirty="0">
              <a:latin typeface="+mn-lt"/>
            </a:endParaRPr>
          </a:p>
          <a:p>
            <a:pPr marL="342900" indent="-342900" eaLnBrk="1" hangingPunct="1">
              <a:lnSpc>
                <a:spcPct val="85000"/>
              </a:lnSpc>
              <a:spcBef>
                <a:spcPct val="30000"/>
              </a:spcBef>
              <a:buClr>
                <a:srgbClr val="000000"/>
              </a:buClr>
              <a:defRPr/>
            </a:pPr>
            <a:endParaRPr lang="en-US" b="0" dirty="0">
              <a:latin typeface="+mn-lt"/>
            </a:endParaRPr>
          </a:p>
          <a:p>
            <a:pPr eaLnBrk="1" hangingPunct="1">
              <a:lnSpc>
                <a:spcPct val="85000"/>
              </a:lnSpc>
              <a:spcBef>
                <a:spcPct val="30000"/>
              </a:spcBef>
              <a:buClr>
                <a:srgbClr val="000000"/>
              </a:buClr>
              <a:defRPr/>
            </a:pPr>
            <a:r>
              <a:rPr lang="en-US" sz="2400" b="0" dirty="0">
                <a:latin typeface="+mn-lt"/>
              </a:rPr>
              <a:t>  From your Property Group:</a:t>
            </a:r>
          </a:p>
          <a:p>
            <a:pPr marL="800100" lvl="1" indent="-342900" eaLnBrk="1" hangingPunct="1">
              <a:lnSpc>
                <a:spcPct val="85000"/>
              </a:lnSpc>
              <a:spcBef>
                <a:spcPct val="30000"/>
              </a:spcBef>
              <a:buClr>
                <a:srgbClr val="006699"/>
              </a:buClr>
              <a:buFont typeface="+mj-lt"/>
              <a:buAutoNum type="arabicPeriod"/>
              <a:defRPr/>
            </a:pPr>
            <a:r>
              <a:rPr lang="en-US" sz="1800" dirty="0">
                <a:latin typeface="+mn-lt"/>
              </a:rPr>
              <a:t>From the JCL tab</a:t>
            </a:r>
            <a:endParaRPr lang="en-US" sz="1000" dirty="0">
              <a:latin typeface="+mn-lt"/>
            </a:endParaRPr>
          </a:p>
          <a:p>
            <a:pPr marL="800100" lvl="1" indent="-342900" eaLnBrk="1" hangingPunct="1">
              <a:lnSpc>
                <a:spcPct val="85000"/>
              </a:lnSpc>
              <a:spcBef>
                <a:spcPct val="30000"/>
              </a:spcBef>
              <a:buClr>
                <a:srgbClr val="006699"/>
              </a:buClr>
              <a:buFont typeface="+mj-lt"/>
              <a:buAutoNum type="arabicPeriod"/>
              <a:defRPr/>
            </a:pPr>
            <a:r>
              <a:rPr lang="en-US" sz="1800" dirty="0">
                <a:latin typeface="+mn-lt"/>
              </a:rPr>
              <a:t>From JCL procedure data sets </a:t>
            </a:r>
          </a:p>
          <a:p>
            <a:pPr marL="1257300" lvl="2" indent="-342900" eaLnBrk="1" hangingPunct="1">
              <a:lnSpc>
                <a:spcPct val="85000"/>
              </a:lnSpc>
              <a:spcBef>
                <a:spcPct val="30000"/>
              </a:spcBef>
              <a:buClr>
                <a:srgbClr val="006699"/>
              </a:buClr>
              <a:buFont typeface="+mj-lt"/>
              <a:buAutoNum type="arabicPeriod"/>
              <a:defRPr/>
            </a:pPr>
            <a:r>
              <a:rPr lang="en-US" sz="1800" b="0" dirty="0">
                <a:latin typeface="+mn-lt"/>
              </a:rPr>
              <a:t>Enter the DSN of one or more JCL PROCLIBs</a:t>
            </a:r>
          </a:p>
          <a:p>
            <a:pPr marL="1257300" lvl="2" indent="-342900" eaLnBrk="1" hangingPunct="1">
              <a:lnSpc>
                <a:spcPct val="85000"/>
              </a:lnSpc>
              <a:spcBef>
                <a:spcPct val="30000"/>
              </a:spcBef>
              <a:buClr>
                <a:srgbClr val="006699"/>
              </a:buClr>
              <a:buFont typeface="+mj-lt"/>
              <a:buAutoNum type="arabicPeriod"/>
              <a:defRPr/>
            </a:pPr>
            <a:r>
              <a:rPr lang="en-US" sz="1800" b="0" dirty="0">
                <a:latin typeface="+mn-lt"/>
              </a:rPr>
              <a:t>each separated by a space - if entering multiple DSNs</a:t>
            </a:r>
          </a:p>
          <a:p>
            <a:pPr lvl="1" eaLnBrk="1" hangingPunct="1">
              <a:lnSpc>
                <a:spcPct val="85000"/>
              </a:lnSpc>
              <a:spcBef>
                <a:spcPct val="30000"/>
              </a:spcBef>
              <a:buClr>
                <a:srgbClr val="006699"/>
              </a:buClr>
              <a:defRPr/>
            </a:pPr>
            <a:endParaRPr lang="en-US" sz="1400" dirty="0">
              <a:effectLst>
                <a:outerShdw blurRad="38100" dist="38100" dir="2700000" algn="tl">
                  <a:srgbClr val="C0C0C0"/>
                </a:outerShdw>
              </a:effectLst>
              <a:latin typeface="+mn-lt"/>
            </a:endParaRPr>
          </a:p>
          <a:p>
            <a:pPr marL="342900" indent="-342900" eaLnBrk="1" hangingPunct="1">
              <a:lnSpc>
                <a:spcPct val="85000"/>
              </a:lnSpc>
              <a:spcBef>
                <a:spcPct val="30000"/>
              </a:spcBef>
              <a:buClr>
                <a:srgbClr val="006699"/>
              </a:buClr>
              <a:buFont typeface="Arial" pitchFamily="34" charset="0"/>
              <a:buChar char="•"/>
              <a:defRPr/>
            </a:pPr>
            <a:r>
              <a:rPr lang="en-US" sz="2000" dirty="0">
                <a:latin typeface="+mn-lt"/>
              </a:rPr>
              <a:t>T</a:t>
            </a:r>
            <a:r>
              <a:rPr lang="en-US" sz="2400" b="0" dirty="0">
                <a:latin typeface="+mn-lt"/>
              </a:rPr>
              <a:t>est your work:</a:t>
            </a:r>
          </a:p>
          <a:p>
            <a:pPr marL="800100" lvl="1" indent="-342900" eaLnBrk="1" hangingPunct="1">
              <a:lnSpc>
                <a:spcPct val="85000"/>
              </a:lnSpc>
              <a:spcBef>
                <a:spcPct val="30000"/>
              </a:spcBef>
              <a:buClr>
                <a:srgbClr val="006699"/>
              </a:buClr>
              <a:buFont typeface="Arial" pitchFamily="34" charset="0"/>
              <a:buChar char="•"/>
              <a:defRPr/>
            </a:pPr>
            <a:r>
              <a:rPr lang="en-US" sz="1600" b="0" dirty="0">
                <a:latin typeface="+mn-lt"/>
              </a:rPr>
              <a:t>Open a JCL file that references a PROC</a:t>
            </a:r>
          </a:p>
          <a:p>
            <a:pPr marL="800100" lvl="1" indent="-342900" eaLnBrk="1" hangingPunct="1">
              <a:lnSpc>
                <a:spcPct val="85000"/>
              </a:lnSpc>
              <a:spcBef>
                <a:spcPct val="30000"/>
              </a:spcBef>
              <a:buClr>
                <a:srgbClr val="006699"/>
              </a:buClr>
              <a:buFont typeface="Arial" pitchFamily="34" charset="0"/>
              <a:buChar char="•"/>
              <a:defRPr/>
            </a:pPr>
            <a:r>
              <a:rPr lang="en-US" sz="1600" b="0" dirty="0">
                <a:latin typeface="+mn-lt"/>
              </a:rPr>
              <a:t>Find the PROC statement and select (double-click) the called </a:t>
            </a:r>
            <a:r>
              <a:rPr lang="en-US" sz="1600" dirty="0">
                <a:latin typeface="+mn-lt"/>
              </a:rPr>
              <a:t>PROC name</a:t>
            </a:r>
          </a:p>
          <a:p>
            <a:pPr marL="800100" lvl="1" indent="-342900" eaLnBrk="1" hangingPunct="1">
              <a:lnSpc>
                <a:spcPct val="85000"/>
              </a:lnSpc>
              <a:spcBef>
                <a:spcPct val="30000"/>
              </a:spcBef>
              <a:buClr>
                <a:srgbClr val="006699"/>
              </a:buClr>
              <a:buFont typeface="Arial" pitchFamily="34" charset="0"/>
              <a:buChar char="•"/>
              <a:defRPr/>
            </a:pPr>
            <a:r>
              <a:rPr lang="en-US" sz="1600" b="0" dirty="0">
                <a:latin typeface="+mn-lt"/>
              </a:rPr>
              <a:t>Right-click and select </a:t>
            </a:r>
            <a:r>
              <a:rPr lang="en-US" sz="1600" dirty="0">
                <a:latin typeface="+mn-lt"/>
              </a:rPr>
              <a:t>Open JCL Procedure</a:t>
            </a:r>
          </a:p>
          <a:p>
            <a:pPr marL="800100" lvl="1" indent="-342900" eaLnBrk="1" hangingPunct="1">
              <a:lnSpc>
                <a:spcPct val="85000"/>
              </a:lnSpc>
              <a:spcBef>
                <a:spcPct val="30000"/>
              </a:spcBef>
              <a:buClr>
                <a:srgbClr val="006699"/>
              </a:buClr>
              <a:buFont typeface="Arial" pitchFamily="34" charset="0"/>
              <a:buChar char="•"/>
              <a:defRPr/>
            </a:pPr>
            <a:r>
              <a:rPr lang="en-US" sz="1600" b="0" dirty="0">
                <a:latin typeface="+mn-lt"/>
              </a:rPr>
              <a:t>Repeat the above for a JCL </a:t>
            </a:r>
            <a:r>
              <a:rPr lang="en-US" sz="1600" dirty="0">
                <a:latin typeface="+mn-lt"/>
              </a:rPr>
              <a:t>Include </a:t>
            </a:r>
            <a:r>
              <a:rPr lang="en-US" sz="1600" b="0" dirty="0">
                <a:latin typeface="+mn-lt"/>
              </a:rPr>
              <a:t>– if you have any</a:t>
            </a:r>
          </a:p>
        </p:txBody>
      </p:sp>
      <p:grpSp>
        <p:nvGrpSpPr>
          <p:cNvPr id="75779" name="Group 2">
            <a:extLst>
              <a:ext uri="{FF2B5EF4-FFF2-40B4-BE49-F238E27FC236}">
                <a16:creationId xmlns:a16="http://schemas.microsoft.com/office/drawing/2014/main" id="{FA35ED82-52FB-6845-CF1F-AFCABCFC0A6E}"/>
              </a:ext>
            </a:extLst>
          </p:cNvPr>
          <p:cNvGrpSpPr>
            <a:grpSpLocks/>
          </p:cNvGrpSpPr>
          <p:nvPr/>
        </p:nvGrpSpPr>
        <p:grpSpPr bwMode="auto">
          <a:xfrm>
            <a:off x="7100888" y="76200"/>
            <a:ext cx="5014912" cy="4254500"/>
            <a:chOff x="4129605" y="31304"/>
            <a:chExt cx="5014395" cy="4255006"/>
          </a:xfrm>
        </p:grpSpPr>
        <p:pic>
          <p:nvPicPr>
            <p:cNvPr id="75781" name="Picture 1">
              <a:extLst>
                <a:ext uri="{FF2B5EF4-FFF2-40B4-BE49-F238E27FC236}">
                  <a16:creationId xmlns:a16="http://schemas.microsoft.com/office/drawing/2014/main" id="{465F6BE4-7969-C85D-43F6-1492E6750D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9605" y="31304"/>
              <a:ext cx="5014395" cy="3917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2" name="TextBox 11">
              <a:extLst>
                <a:ext uri="{FF2B5EF4-FFF2-40B4-BE49-F238E27FC236}">
                  <a16:creationId xmlns:a16="http://schemas.microsoft.com/office/drawing/2014/main" id="{4761D7D7-65FD-5576-ABFB-2F8FDB6509D1}"/>
                </a:ext>
              </a:extLst>
            </p:cNvPr>
            <p:cNvSpPr txBox="1">
              <a:spLocks noChangeArrowheads="1"/>
            </p:cNvSpPr>
            <p:nvPr/>
          </p:nvSpPr>
          <p:spPr bwMode="auto">
            <a:xfrm>
              <a:off x="5777796" y="3172968"/>
              <a:ext cx="4411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a:latin typeface="Arial Black" panose="020B0604020202020204" pitchFamily="34" charset="0"/>
                  <a:cs typeface="Aharoni" panose="02010803020104030203" pitchFamily="2" charset="-79"/>
                </a:rPr>
                <a:t>2.</a:t>
              </a:r>
            </a:p>
          </p:txBody>
        </p:sp>
        <p:sp>
          <p:nvSpPr>
            <p:cNvPr id="75783" name="TextBox 12">
              <a:extLst>
                <a:ext uri="{FF2B5EF4-FFF2-40B4-BE49-F238E27FC236}">
                  <a16:creationId xmlns:a16="http://schemas.microsoft.com/office/drawing/2014/main" id="{FA473A12-D82F-1317-C701-9D3610E63780}"/>
                </a:ext>
              </a:extLst>
            </p:cNvPr>
            <p:cNvSpPr txBox="1">
              <a:spLocks noChangeArrowheads="1"/>
            </p:cNvSpPr>
            <p:nvPr/>
          </p:nvSpPr>
          <p:spPr bwMode="auto">
            <a:xfrm>
              <a:off x="5626189" y="3886200"/>
              <a:ext cx="4411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a:latin typeface="Arial Black" panose="020B0604020202020204" pitchFamily="34" charset="0"/>
                  <a:cs typeface="Aharoni" panose="02010803020104030203" pitchFamily="2" charset="-79"/>
                </a:rPr>
                <a:t>1.</a:t>
              </a:r>
            </a:p>
          </p:txBody>
        </p:sp>
      </p:grpSp>
      <p:sp>
        <p:nvSpPr>
          <p:cNvPr id="75780" name="Rectangle 3">
            <a:extLst>
              <a:ext uri="{FF2B5EF4-FFF2-40B4-BE49-F238E27FC236}">
                <a16:creationId xmlns:a16="http://schemas.microsoft.com/office/drawing/2014/main" id="{E82E8B13-2A6C-FCDC-EBAD-588AB184E3A5}"/>
              </a:ext>
            </a:extLst>
          </p:cNvPr>
          <p:cNvSpPr>
            <a:spLocks noGrp="1" noChangeArrowheads="1"/>
          </p:cNvSpPr>
          <p:nvPr>
            <p:ph type="title"/>
          </p:nvPr>
        </p:nvSpPr>
        <p:spPr>
          <a:xfrm>
            <a:off x="304800" y="277813"/>
            <a:ext cx="6477000" cy="595313"/>
          </a:xfrm>
        </p:spPr>
        <p:txBody>
          <a:bodyPr/>
          <a:lstStyle/>
          <a:p>
            <a:pPr eaLnBrk="1" hangingPunct="1"/>
            <a:r>
              <a:rPr lang="en-US" altLang="en-US" sz="2800" dirty="0"/>
              <a:t>PROC and INCLUDE Library Lookup Path</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6290" name="Picture 2">
            <a:extLst>
              <a:ext uri="{FF2B5EF4-FFF2-40B4-BE49-F238E27FC236}">
                <a16:creationId xmlns:a16="http://schemas.microsoft.com/office/drawing/2014/main" id="{0F1A59A0-2C9D-A941-F81B-82EAE61B7844}"/>
              </a:ext>
            </a:extLst>
          </p:cNvPr>
          <p:cNvPicPr>
            <a:picLocks noChangeAspect="1" noChangeArrowheads="1"/>
          </p:cNvPicPr>
          <p:nvPr/>
        </p:nvPicPr>
        <p:blipFill>
          <a:blip r:embed="rId2"/>
          <a:srcRect/>
          <a:stretch>
            <a:fillRect/>
          </a:stretch>
        </p:blipFill>
        <p:spPr bwMode="auto">
          <a:xfrm>
            <a:off x="8723313" y="1"/>
            <a:ext cx="3406775" cy="4710113"/>
          </a:xfrm>
          <a:prstGeom prst="rect">
            <a:avLst/>
          </a:prstGeom>
          <a:noFill/>
          <a:ln>
            <a:noFill/>
          </a:ln>
          <a:effectLst>
            <a:prstShdw prst="shdw18" dist="17961" dir="13500000">
              <a:schemeClr val="accent1">
                <a:gamma/>
                <a:shade val="60000"/>
                <a:invGamma/>
              </a:schemeClr>
            </a:prstShdw>
          </a:effectLst>
        </p:spPr>
      </p:pic>
      <p:sp>
        <p:nvSpPr>
          <p:cNvPr id="1868806" name="Rectangle 6">
            <a:extLst>
              <a:ext uri="{FF2B5EF4-FFF2-40B4-BE49-F238E27FC236}">
                <a16:creationId xmlns:a16="http://schemas.microsoft.com/office/drawing/2014/main" id="{A82AA729-CE54-6272-81F8-42F1F688C39D}"/>
              </a:ext>
            </a:extLst>
          </p:cNvPr>
          <p:cNvSpPr>
            <a:spLocks noChangeArrowheads="1"/>
          </p:cNvSpPr>
          <p:nvPr/>
        </p:nvSpPr>
        <p:spPr bwMode="auto">
          <a:xfrm>
            <a:off x="609600" y="1143000"/>
            <a:ext cx="7975601" cy="5105399"/>
          </a:xfrm>
          <a:prstGeom prst="rect">
            <a:avLst/>
          </a:prstGeom>
          <a:noFill/>
          <a:ln>
            <a:noFill/>
          </a:ln>
          <a:effectLst/>
        </p:spPr>
        <p:txBody>
          <a:bodyPr/>
          <a:lstStyle/>
          <a:p>
            <a:pPr eaLnBrk="1" hangingPunct="1">
              <a:lnSpc>
                <a:spcPct val="85000"/>
              </a:lnSpc>
              <a:spcBef>
                <a:spcPct val="30000"/>
              </a:spcBef>
              <a:buClr>
                <a:srgbClr val="000000"/>
              </a:buClr>
              <a:defRPr/>
            </a:pPr>
            <a:r>
              <a:rPr lang="en-US" sz="2400" b="0" dirty="0">
                <a:latin typeface="+mn-lt"/>
              </a:rPr>
              <a:t>You can open called subroutines accessed from:</a:t>
            </a:r>
          </a:p>
          <a:p>
            <a:pPr marL="285750" indent="-285750" eaLnBrk="1" hangingPunct="1">
              <a:lnSpc>
                <a:spcPct val="85000"/>
              </a:lnSpc>
              <a:spcBef>
                <a:spcPct val="30000"/>
              </a:spcBef>
              <a:buClr>
                <a:srgbClr val="000000"/>
              </a:buClr>
              <a:buFont typeface="Arial" panose="020B0604020202020204" pitchFamily="34" charset="0"/>
              <a:buChar char="•"/>
              <a:defRPr/>
            </a:pPr>
            <a:r>
              <a:rPr lang="en-US" sz="1600" b="0" dirty="0">
                <a:latin typeface="+mn-lt"/>
              </a:rPr>
              <a:t>Static CALL statements</a:t>
            </a:r>
          </a:p>
          <a:p>
            <a:pPr marL="285750" indent="-285750" eaLnBrk="1" hangingPunct="1">
              <a:lnSpc>
                <a:spcPct val="85000"/>
              </a:lnSpc>
              <a:spcBef>
                <a:spcPct val="30000"/>
              </a:spcBef>
              <a:buClr>
                <a:srgbClr val="000000"/>
              </a:buClr>
              <a:buFont typeface="Arial" panose="020B0604020202020204" pitchFamily="34" charset="0"/>
              <a:buChar char="•"/>
              <a:defRPr/>
            </a:pPr>
            <a:r>
              <a:rPr lang="en-US" sz="1600" b="0" dirty="0">
                <a:latin typeface="+mn-lt"/>
              </a:rPr>
              <a:t>Dynamic CALL statements – if the subroutine name is defined in Working Storage</a:t>
            </a:r>
          </a:p>
          <a:p>
            <a:pPr marL="285750" indent="-285750" eaLnBrk="1" hangingPunct="1">
              <a:lnSpc>
                <a:spcPct val="85000"/>
              </a:lnSpc>
              <a:spcBef>
                <a:spcPct val="30000"/>
              </a:spcBef>
              <a:buClr>
                <a:srgbClr val="000000"/>
              </a:buClr>
              <a:buFont typeface="Arial" panose="020B0604020202020204" pitchFamily="34" charset="0"/>
              <a:buChar char="•"/>
              <a:defRPr/>
            </a:pPr>
            <a:r>
              <a:rPr lang="en-US" sz="1600" b="0" dirty="0">
                <a:latin typeface="+mn-lt"/>
              </a:rPr>
              <a:t>XCTL</a:t>
            </a:r>
          </a:p>
          <a:p>
            <a:pPr marL="285750" indent="-285750" eaLnBrk="1" hangingPunct="1">
              <a:lnSpc>
                <a:spcPct val="85000"/>
              </a:lnSpc>
              <a:spcBef>
                <a:spcPct val="30000"/>
              </a:spcBef>
              <a:buClr>
                <a:srgbClr val="000000"/>
              </a:buClr>
              <a:buFont typeface="Arial" panose="020B0604020202020204" pitchFamily="34" charset="0"/>
              <a:buChar char="•"/>
              <a:defRPr/>
            </a:pPr>
            <a:r>
              <a:rPr lang="en-US" sz="1600" b="0" dirty="0">
                <a:latin typeface="+mn-lt"/>
              </a:rPr>
              <a:t>CICS Call</a:t>
            </a:r>
          </a:p>
          <a:p>
            <a:pPr marL="285750" indent="-285750" eaLnBrk="1" hangingPunct="1">
              <a:lnSpc>
                <a:spcPct val="85000"/>
              </a:lnSpc>
              <a:spcBef>
                <a:spcPct val="30000"/>
              </a:spcBef>
              <a:buClr>
                <a:srgbClr val="000000"/>
              </a:buClr>
              <a:buFont typeface="Arial" panose="020B0604020202020204" pitchFamily="34" charset="0"/>
              <a:buChar char="•"/>
              <a:defRPr/>
            </a:pPr>
            <a:endParaRPr lang="en-US" sz="1600" b="0" dirty="0">
              <a:latin typeface="+mn-lt"/>
            </a:endParaRPr>
          </a:p>
          <a:p>
            <a:pPr eaLnBrk="1" hangingPunct="1">
              <a:lnSpc>
                <a:spcPct val="85000"/>
              </a:lnSpc>
              <a:spcBef>
                <a:spcPct val="30000"/>
              </a:spcBef>
              <a:buClr>
                <a:srgbClr val="000000"/>
              </a:buClr>
              <a:defRPr/>
            </a:pPr>
            <a:r>
              <a:rPr lang="en-US" sz="2400" b="0" dirty="0">
                <a:latin typeface="+mn-lt"/>
              </a:rPr>
              <a:t>To do this - From your Property Groups:</a:t>
            </a:r>
          </a:p>
          <a:p>
            <a:pPr marL="800100" lvl="1" indent="-342900" eaLnBrk="1" hangingPunct="1">
              <a:lnSpc>
                <a:spcPct val="85000"/>
              </a:lnSpc>
              <a:spcBef>
                <a:spcPct val="30000"/>
              </a:spcBef>
              <a:buClr>
                <a:srgbClr val="006699"/>
              </a:buClr>
              <a:buFont typeface="+mj-lt"/>
              <a:buAutoNum type="arabicPeriod"/>
              <a:defRPr/>
            </a:pPr>
            <a:r>
              <a:rPr lang="en-US" sz="1800" dirty="0">
                <a:latin typeface="+mn-lt"/>
              </a:rPr>
              <a:t>From the COBOL tab</a:t>
            </a:r>
            <a:endParaRPr lang="en-US" sz="1000" dirty="0">
              <a:latin typeface="+mn-lt"/>
            </a:endParaRPr>
          </a:p>
          <a:p>
            <a:pPr marL="800100" lvl="1" indent="-342900" eaLnBrk="1" hangingPunct="1">
              <a:lnSpc>
                <a:spcPct val="85000"/>
              </a:lnSpc>
              <a:spcBef>
                <a:spcPct val="30000"/>
              </a:spcBef>
              <a:buClr>
                <a:srgbClr val="006699"/>
              </a:buClr>
              <a:buFont typeface="+mj-lt"/>
              <a:buAutoNum type="arabicPeriod"/>
              <a:defRPr/>
            </a:pPr>
            <a:r>
              <a:rPr lang="en-US" sz="1800" dirty="0">
                <a:latin typeface="+mn-lt"/>
              </a:rPr>
              <a:t>Select Editor Configurations</a:t>
            </a:r>
            <a:endParaRPr lang="en-US" sz="1000" dirty="0">
              <a:latin typeface="+mn-lt"/>
            </a:endParaRPr>
          </a:p>
          <a:p>
            <a:pPr marL="800100" lvl="1" indent="-342900" eaLnBrk="1" hangingPunct="1">
              <a:lnSpc>
                <a:spcPct val="85000"/>
              </a:lnSpc>
              <a:spcBef>
                <a:spcPct val="30000"/>
              </a:spcBef>
              <a:buClr>
                <a:srgbClr val="006699"/>
              </a:buClr>
              <a:buFont typeface="+mj-lt"/>
              <a:buAutoNum type="arabicPeriod"/>
              <a:defRPr/>
            </a:pPr>
            <a:r>
              <a:rPr lang="en-US" sz="1800" dirty="0">
                <a:latin typeface="+mn-lt"/>
              </a:rPr>
              <a:t>From File-look-up paths; </a:t>
            </a:r>
            <a:r>
              <a:rPr lang="en-US" sz="1800" b="0" dirty="0">
                <a:latin typeface="+mn-lt"/>
              </a:rPr>
              <a:t>enter the DSNs of COBOL source libraries, where called sub-module source is found</a:t>
            </a:r>
          </a:p>
          <a:p>
            <a:pPr lvl="1" eaLnBrk="1" hangingPunct="1">
              <a:lnSpc>
                <a:spcPct val="85000"/>
              </a:lnSpc>
              <a:spcBef>
                <a:spcPct val="30000"/>
              </a:spcBef>
              <a:buClr>
                <a:srgbClr val="006699"/>
              </a:buClr>
              <a:defRPr/>
            </a:pPr>
            <a:endParaRPr lang="en-US" sz="1400" dirty="0">
              <a:effectLst>
                <a:outerShdw blurRad="38100" dist="38100" dir="2700000" algn="tl">
                  <a:srgbClr val="C0C0C0"/>
                </a:outerShdw>
              </a:effectLst>
              <a:latin typeface="+mn-lt"/>
            </a:endParaRPr>
          </a:p>
          <a:p>
            <a:pPr marL="342900" indent="-342900" eaLnBrk="1" hangingPunct="1">
              <a:lnSpc>
                <a:spcPct val="85000"/>
              </a:lnSpc>
              <a:spcBef>
                <a:spcPct val="30000"/>
              </a:spcBef>
              <a:buClr>
                <a:srgbClr val="006699"/>
              </a:buClr>
              <a:buFont typeface="Arial" pitchFamily="34" charset="0"/>
              <a:buChar char="•"/>
              <a:defRPr/>
            </a:pPr>
            <a:r>
              <a:rPr lang="en-US" sz="1400" dirty="0">
                <a:latin typeface="+mn-lt"/>
              </a:rPr>
              <a:t>T</a:t>
            </a:r>
            <a:r>
              <a:rPr lang="en-US" sz="1600" b="0" dirty="0">
                <a:latin typeface="+mn-lt"/>
              </a:rPr>
              <a:t>est your work by opening a program that has static or dynamic Call statements:</a:t>
            </a:r>
          </a:p>
          <a:p>
            <a:pPr marL="1257300" lvl="2" indent="-342900" eaLnBrk="1" hangingPunct="1">
              <a:lnSpc>
                <a:spcPct val="85000"/>
              </a:lnSpc>
              <a:spcBef>
                <a:spcPct val="30000"/>
              </a:spcBef>
              <a:buClr>
                <a:srgbClr val="006699"/>
              </a:buClr>
              <a:buFont typeface="Arial" pitchFamily="34" charset="0"/>
              <a:buChar char="•"/>
              <a:defRPr/>
            </a:pPr>
            <a:r>
              <a:rPr lang="en-US" sz="1600" b="0" dirty="0">
                <a:latin typeface="+mn-lt"/>
              </a:rPr>
              <a:t>TRTMNT.cbl</a:t>
            </a:r>
          </a:p>
          <a:p>
            <a:pPr marL="800100" lvl="1" indent="-342900" eaLnBrk="1" hangingPunct="1">
              <a:lnSpc>
                <a:spcPct val="85000"/>
              </a:lnSpc>
              <a:spcBef>
                <a:spcPct val="30000"/>
              </a:spcBef>
              <a:buClr>
                <a:srgbClr val="006699"/>
              </a:buClr>
              <a:buFont typeface="Arial" pitchFamily="34" charset="0"/>
              <a:buChar char="•"/>
              <a:defRPr/>
            </a:pPr>
            <a:r>
              <a:rPr lang="en-US" sz="1600" b="0" dirty="0">
                <a:latin typeface="+mn-lt"/>
              </a:rPr>
              <a:t>Find a CALL statement</a:t>
            </a:r>
          </a:p>
          <a:p>
            <a:pPr marL="800100" lvl="1" indent="-342900" eaLnBrk="1" hangingPunct="1">
              <a:lnSpc>
                <a:spcPct val="85000"/>
              </a:lnSpc>
              <a:spcBef>
                <a:spcPct val="30000"/>
              </a:spcBef>
              <a:buClr>
                <a:srgbClr val="006699"/>
              </a:buClr>
              <a:buFont typeface="Arial" pitchFamily="34" charset="0"/>
              <a:buChar char="•"/>
              <a:defRPr/>
            </a:pPr>
            <a:r>
              <a:rPr lang="en-US" sz="1600" b="0" dirty="0">
                <a:latin typeface="+mn-lt"/>
              </a:rPr>
              <a:t>Select the called </a:t>
            </a:r>
            <a:r>
              <a:rPr lang="en-US" sz="1600" dirty="0">
                <a:latin typeface="+mn-lt"/>
              </a:rPr>
              <a:t>program name</a:t>
            </a:r>
          </a:p>
          <a:p>
            <a:pPr marL="800100" lvl="1" indent="-342900" eaLnBrk="1" hangingPunct="1">
              <a:lnSpc>
                <a:spcPct val="85000"/>
              </a:lnSpc>
              <a:spcBef>
                <a:spcPct val="30000"/>
              </a:spcBef>
              <a:buClr>
                <a:srgbClr val="006699"/>
              </a:buClr>
              <a:buFont typeface="Arial" pitchFamily="34" charset="0"/>
              <a:buChar char="•"/>
              <a:defRPr/>
            </a:pPr>
            <a:r>
              <a:rPr lang="en-US" sz="1600" b="0" dirty="0">
                <a:latin typeface="+mn-lt"/>
              </a:rPr>
              <a:t>Right-click and select Open Program “…”</a:t>
            </a:r>
          </a:p>
        </p:txBody>
      </p:sp>
      <p:sp>
        <p:nvSpPr>
          <p:cNvPr id="76804" name="TextBox 10">
            <a:extLst>
              <a:ext uri="{FF2B5EF4-FFF2-40B4-BE49-F238E27FC236}">
                <a16:creationId xmlns:a16="http://schemas.microsoft.com/office/drawing/2014/main" id="{37BA9CD1-D398-7615-E974-41864F3D3F8B}"/>
              </a:ext>
            </a:extLst>
          </p:cNvPr>
          <p:cNvSpPr txBox="1">
            <a:spLocks noChangeArrowheads="1"/>
          </p:cNvSpPr>
          <p:nvPr/>
        </p:nvSpPr>
        <p:spPr bwMode="auto">
          <a:xfrm>
            <a:off x="11852275" y="762000"/>
            <a:ext cx="415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latin typeface="Arial Black" panose="020B0604020202020204" pitchFamily="34" charset="0"/>
                <a:cs typeface="Aharoni" panose="02010803020104030203" pitchFamily="2" charset="-79"/>
              </a:rPr>
              <a:t>3.</a:t>
            </a:r>
          </a:p>
        </p:txBody>
      </p:sp>
      <p:sp>
        <p:nvSpPr>
          <p:cNvPr id="76805" name="TextBox 11">
            <a:extLst>
              <a:ext uri="{FF2B5EF4-FFF2-40B4-BE49-F238E27FC236}">
                <a16:creationId xmlns:a16="http://schemas.microsoft.com/office/drawing/2014/main" id="{55F1E6E6-5474-4F20-BF2C-2453982160B2}"/>
              </a:ext>
            </a:extLst>
          </p:cNvPr>
          <p:cNvSpPr txBox="1">
            <a:spLocks noChangeArrowheads="1"/>
          </p:cNvSpPr>
          <p:nvPr/>
        </p:nvSpPr>
        <p:spPr bwMode="auto">
          <a:xfrm>
            <a:off x="8515349" y="1143000"/>
            <a:ext cx="414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latin typeface="Arial Black" panose="020B0604020202020204" pitchFamily="34" charset="0"/>
                <a:cs typeface="Aharoni" panose="02010803020104030203" pitchFamily="2" charset="-79"/>
              </a:rPr>
              <a:t>2.</a:t>
            </a:r>
          </a:p>
        </p:txBody>
      </p:sp>
      <p:sp>
        <p:nvSpPr>
          <p:cNvPr id="76806" name="TextBox 12">
            <a:extLst>
              <a:ext uri="{FF2B5EF4-FFF2-40B4-BE49-F238E27FC236}">
                <a16:creationId xmlns:a16="http://schemas.microsoft.com/office/drawing/2014/main" id="{99026463-4454-0C4F-E947-575394829AAA}"/>
              </a:ext>
            </a:extLst>
          </p:cNvPr>
          <p:cNvSpPr txBox="1">
            <a:spLocks noChangeArrowheads="1"/>
          </p:cNvSpPr>
          <p:nvPr/>
        </p:nvSpPr>
        <p:spPr bwMode="auto">
          <a:xfrm>
            <a:off x="10820400" y="4702175"/>
            <a:ext cx="415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latin typeface="Arial Black" panose="020B0604020202020204" pitchFamily="34" charset="0"/>
                <a:cs typeface="Aharoni" panose="02010803020104030203" pitchFamily="2" charset="-79"/>
              </a:rPr>
              <a:t>1.</a:t>
            </a:r>
          </a:p>
        </p:txBody>
      </p:sp>
      <p:sp>
        <p:nvSpPr>
          <p:cNvPr id="375815" name="Rectangle 3">
            <a:extLst>
              <a:ext uri="{FF2B5EF4-FFF2-40B4-BE49-F238E27FC236}">
                <a16:creationId xmlns:a16="http://schemas.microsoft.com/office/drawing/2014/main" id="{BE6CC21E-EA01-633F-7D84-A5534376AE15}"/>
              </a:ext>
            </a:extLst>
          </p:cNvPr>
          <p:cNvSpPr>
            <a:spLocks noGrp="1" noChangeArrowheads="1"/>
          </p:cNvSpPr>
          <p:nvPr>
            <p:ph type="title"/>
          </p:nvPr>
        </p:nvSpPr>
        <p:spPr>
          <a:xfrm>
            <a:off x="235743" y="240429"/>
            <a:ext cx="8349457" cy="595313"/>
          </a:xfrm>
        </p:spPr>
        <p:txBody>
          <a:bodyPr/>
          <a:lstStyle/>
          <a:p>
            <a:pPr eaLnBrk="1" hangingPunct="1">
              <a:defRPr/>
            </a:pPr>
            <a:r>
              <a:rPr lang="en-US" altLang="en-US" dirty="0">
                <a:latin typeface="+mn-lt"/>
              </a:rPr>
              <a:t>File Lookup Path</a:t>
            </a:r>
            <a:r>
              <a:rPr lang="en-US" altLang="en-US" sz="2000" dirty="0">
                <a:latin typeface="+mn-lt"/>
              </a:rPr>
              <a:t>- </a:t>
            </a:r>
            <a:r>
              <a:rPr lang="en-US" altLang="en-US" sz="2400" dirty="0">
                <a:latin typeface="+mn-lt"/>
              </a:rPr>
              <a:t>Open the source of a called subroutine</a:t>
            </a:r>
            <a:endParaRPr lang="en-US" altLang="en-US" sz="2000" dirty="0">
              <a:latin typeface="+mn-lt"/>
            </a:endParaRPr>
          </a:p>
        </p:txBody>
      </p:sp>
      <p:sp>
        <p:nvSpPr>
          <p:cNvPr id="76808" name="Rounded Rectangle 1">
            <a:extLst>
              <a:ext uri="{FF2B5EF4-FFF2-40B4-BE49-F238E27FC236}">
                <a16:creationId xmlns:a16="http://schemas.microsoft.com/office/drawing/2014/main" id="{ACD4B636-FEAD-2DEB-C52E-C4E1C8CCD8CA}"/>
              </a:ext>
            </a:extLst>
          </p:cNvPr>
          <p:cNvSpPr>
            <a:spLocks noChangeArrowheads="1"/>
          </p:cNvSpPr>
          <p:nvPr/>
        </p:nvSpPr>
        <p:spPr bwMode="auto">
          <a:xfrm>
            <a:off x="10426700" y="609600"/>
            <a:ext cx="1425575" cy="457200"/>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630684B3-6C3E-26F2-1C53-BC2E27506B4F}"/>
              </a:ext>
            </a:extLst>
          </p:cNvPr>
          <p:cNvSpPr>
            <a:spLocks noGrp="1" noChangeArrowheads="1"/>
          </p:cNvSpPr>
          <p:nvPr>
            <p:ph type="title"/>
          </p:nvPr>
        </p:nvSpPr>
        <p:spPr/>
        <p:txBody>
          <a:bodyPr/>
          <a:lstStyle/>
          <a:p>
            <a:pPr eaLnBrk="1" hangingPunct="1"/>
            <a:r>
              <a:rPr lang="en-US" altLang="en-US" dirty="0"/>
              <a:t>Customizing Property Groups for Build and for zUnit</a:t>
            </a:r>
          </a:p>
        </p:txBody>
      </p:sp>
      <p:sp>
        <p:nvSpPr>
          <p:cNvPr id="1864707" name="Rectangle 3">
            <a:extLst>
              <a:ext uri="{FF2B5EF4-FFF2-40B4-BE49-F238E27FC236}">
                <a16:creationId xmlns:a16="http://schemas.microsoft.com/office/drawing/2014/main" id="{BB72E2E0-BD04-2DF5-422C-365346013FB2}"/>
              </a:ext>
            </a:extLst>
          </p:cNvPr>
          <p:cNvSpPr>
            <a:spLocks noGrp="1" noChangeArrowheads="1"/>
          </p:cNvSpPr>
          <p:nvPr>
            <p:ph idx="1"/>
          </p:nvPr>
        </p:nvSpPr>
        <p:spPr>
          <a:xfrm>
            <a:off x="533400" y="1016001"/>
            <a:ext cx="5562600" cy="5381625"/>
          </a:xfrm>
        </p:spPr>
        <p:txBody>
          <a:bodyPr/>
          <a:lstStyle/>
          <a:p>
            <a:pPr eaLnBrk="1" hangingPunct="1">
              <a:defRPr/>
            </a:pPr>
            <a:r>
              <a:rPr lang="en-US" sz="1800" dirty="0"/>
              <a:t>This dialog shows all the possible languages, 3270 screen technologies and batch link and run-time options you might wish to customize as tabs.</a:t>
            </a:r>
          </a:p>
          <a:p>
            <a:pPr eaLnBrk="1" hangingPunct="1">
              <a:defRPr/>
            </a:pPr>
            <a:endParaRPr lang="en-US" sz="1800" dirty="0"/>
          </a:p>
          <a:p>
            <a:pPr eaLnBrk="1" hangingPunct="1">
              <a:defRPr/>
            </a:pPr>
            <a:r>
              <a:rPr lang="en-US" sz="1800" dirty="0"/>
              <a:t>Note that the Categories tab contains checkboxes you can de-select to remove configuration settings for technologies and run-times you don't need for your work</a:t>
            </a:r>
          </a:p>
          <a:p>
            <a:pPr lvl="1" eaLnBrk="1" hangingPunct="1">
              <a:buFont typeface="Webdings" panose="05030102010509060703" pitchFamily="18" charset="2"/>
              <a:buChar char="4"/>
              <a:defRPr/>
            </a:pPr>
            <a:r>
              <a:rPr lang="en-US" sz="1600" dirty="0"/>
              <a:t>Languages</a:t>
            </a:r>
          </a:p>
          <a:p>
            <a:pPr lvl="1" eaLnBrk="1" hangingPunct="1">
              <a:buFont typeface="Webdings" panose="05030102010509060703" pitchFamily="18" charset="2"/>
              <a:buChar char="4"/>
              <a:defRPr/>
            </a:pPr>
            <a:r>
              <a:rPr lang="en-US" sz="1600" dirty="0"/>
              <a:t>Products</a:t>
            </a:r>
          </a:p>
          <a:p>
            <a:pPr lvl="1" eaLnBrk="1" hangingPunct="1">
              <a:buFont typeface="Webdings" panose="05030102010509060703" pitchFamily="18" charset="2"/>
              <a:buChar char="4"/>
              <a:defRPr/>
            </a:pPr>
            <a:r>
              <a:rPr lang="en-US" sz="1600" dirty="0"/>
              <a:t>The "GO" step in batch JCL</a:t>
            </a:r>
          </a:p>
          <a:p>
            <a:pPr lvl="1" eaLnBrk="1" hangingPunct="1">
              <a:buFont typeface="Webdings" panose="05030102010509060703" pitchFamily="18" charset="2"/>
              <a:buChar char="4"/>
              <a:defRPr/>
            </a:pPr>
            <a:r>
              <a:rPr lang="en-US" sz="1600" dirty="0"/>
              <a:t>Etc.</a:t>
            </a:r>
          </a:p>
          <a:p>
            <a:pPr eaLnBrk="1" hangingPunct="1">
              <a:defRPr/>
            </a:pPr>
            <a:endParaRPr lang="en-US" sz="1800" dirty="0"/>
          </a:p>
          <a:p>
            <a:pPr eaLnBrk="1" hangingPunct="1">
              <a:buFont typeface="Wingdings" pitchFamily="2" charset="2"/>
              <a:buNone/>
              <a:defRPr/>
            </a:pPr>
            <a:endParaRPr lang="en-US" sz="1800" b="1" dirty="0">
              <a:effectLst>
                <a:outerShdw blurRad="38100" dist="38100" dir="2700000" algn="tl">
                  <a:srgbClr val="C0C0C0"/>
                </a:outerShdw>
              </a:effectLst>
            </a:endParaRPr>
          </a:p>
        </p:txBody>
      </p:sp>
      <p:pic>
        <p:nvPicPr>
          <p:cNvPr id="77828" name="Picture 5">
            <a:extLst>
              <a:ext uri="{FF2B5EF4-FFF2-40B4-BE49-F238E27FC236}">
                <a16:creationId xmlns:a16="http://schemas.microsoft.com/office/drawing/2014/main" id="{919E052E-0BF8-F60B-022D-C3F1E6B07B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823633"/>
            <a:ext cx="5410200" cy="538162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a:extLst>
              <a:ext uri="{FF2B5EF4-FFF2-40B4-BE49-F238E27FC236}">
                <a16:creationId xmlns:a16="http://schemas.microsoft.com/office/drawing/2014/main" id="{59731438-A453-62D8-6A80-239D07BA5D9F}"/>
              </a:ext>
            </a:extLst>
          </p:cNvPr>
          <p:cNvSpPr/>
          <p:nvPr/>
        </p:nvSpPr>
        <p:spPr bwMode="auto">
          <a:xfrm>
            <a:off x="7086600" y="6019800"/>
            <a:ext cx="2895600" cy="185458"/>
          </a:xfrm>
          <a:prstGeom prst="rect">
            <a:avLst/>
          </a:prstGeom>
          <a:solidFill>
            <a:srgbClr val="E5F6FF">
              <a:alpha val="7000"/>
            </a:srgbClr>
          </a:solidFill>
          <a:ln w="19050">
            <a:solidFill>
              <a:srgbClr val="C0000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5">
            <a:extLst>
              <a:ext uri="{FF2B5EF4-FFF2-40B4-BE49-F238E27FC236}">
                <a16:creationId xmlns:a16="http://schemas.microsoft.com/office/drawing/2014/main" id="{2853C866-4780-FD12-0824-C49EDFE259F4}"/>
              </a:ext>
            </a:extLst>
          </p:cNvPr>
          <p:cNvSpPr>
            <a:spLocks noGrp="1" noChangeArrowheads="1"/>
          </p:cNvSpPr>
          <p:nvPr>
            <p:ph type="title"/>
          </p:nvPr>
        </p:nvSpPr>
        <p:spPr>
          <a:xfrm>
            <a:off x="1524000" y="482600"/>
            <a:ext cx="6242050" cy="596900"/>
          </a:xfrm>
          <a:solidFill>
            <a:schemeClr val="bg1"/>
          </a:solidFill>
        </p:spPr>
        <p:txBody>
          <a:bodyPr/>
          <a:lstStyle/>
          <a:p>
            <a:pPr defTabSz="614363"/>
            <a:r>
              <a:rPr lang="en-US" altLang="en-US" sz="6000"/>
              <a:t> </a:t>
            </a:r>
          </a:p>
        </p:txBody>
      </p:sp>
      <p:sp>
        <p:nvSpPr>
          <p:cNvPr id="42" name="AutoShape 2">
            <a:extLst>
              <a:ext uri="{FF2B5EF4-FFF2-40B4-BE49-F238E27FC236}">
                <a16:creationId xmlns:a16="http://schemas.microsoft.com/office/drawing/2014/main" id="{12E434DF-9C4C-1471-8A1D-850FBDEFB50D}"/>
              </a:ext>
            </a:extLst>
          </p:cNvPr>
          <p:cNvSpPr>
            <a:spLocks noChangeArrowheads="1"/>
          </p:cNvSpPr>
          <p:nvPr/>
        </p:nvSpPr>
        <p:spPr bwMode="auto">
          <a:xfrm>
            <a:off x="7720014" y="33338"/>
            <a:ext cx="2941637" cy="2557462"/>
          </a:xfrm>
          <a:prstGeom prst="can">
            <a:avLst>
              <a:gd name="adj" fmla="val 22667"/>
            </a:avLst>
          </a:prstGeom>
          <a:gradFill>
            <a:gsLst>
              <a:gs pos="0">
                <a:schemeClr val="accent6"/>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b="0">
              <a:solidFill>
                <a:schemeClr val="bg1"/>
              </a:solidFill>
            </a:endParaRPr>
          </a:p>
        </p:txBody>
      </p:sp>
      <p:pic>
        <p:nvPicPr>
          <p:cNvPr id="78852" name="Picture 18">
            <a:extLst>
              <a:ext uri="{FF2B5EF4-FFF2-40B4-BE49-F238E27FC236}">
                <a16:creationId xmlns:a16="http://schemas.microsoft.com/office/drawing/2014/main" id="{D96C0B2F-151C-A66F-3478-1CF53E6EE8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3725" y="3222626"/>
            <a:ext cx="8777288"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lowchart: Document 1">
            <a:extLst>
              <a:ext uri="{FF2B5EF4-FFF2-40B4-BE49-F238E27FC236}">
                <a16:creationId xmlns:a16="http://schemas.microsoft.com/office/drawing/2014/main" id="{5A668D9D-440D-60FE-9355-24E00B85202E}"/>
              </a:ext>
            </a:extLst>
          </p:cNvPr>
          <p:cNvSpPr/>
          <p:nvPr/>
        </p:nvSpPr>
        <p:spPr bwMode="auto">
          <a:xfrm>
            <a:off x="1581151" y="87314"/>
            <a:ext cx="5891213" cy="2924175"/>
          </a:xfrm>
          <a:prstGeom prst="flowChartDocument">
            <a:avLst/>
          </a:prstGeom>
          <a:solidFill>
            <a:schemeClr val="tx1">
              <a:lumMod val="65000"/>
              <a:lumOff val="35000"/>
              <a:alpha val="51000"/>
            </a:schemeClr>
          </a:solidFill>
          <a:ln w="9525" cap="flat" cmpd="sng" algn="ctr">
            <a:solidFill>
              <a:schemeClr val="tx1"/>
            </a:solidFill>
            <a:prstDash val="solid"/>
            <a:round/>
            <a:headEnd type="none" w="med" len="med"/>
            <a:tailEnd type="none" w="med" len="med"/>
          </a:ln>
          <a:effectLst/>
        </p:spPr>
        <p:txBody>
          <a:bodyPr/>
          <a:lstStyle/>
          <a:p>
            <a:pPr algn="ctr" eaLnBrk="1" hangingPunct="1">
              <a:defRPr/>
            </a:pPr>
            <a:r>
              <a:rPr lang="en-US" sz="24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Property Group Entries for Build – </a:t>
            </a:r>
          </a:p>
          <a:p>
            <a:pPr algn="ctr" eaLnBrk="1" hangingPunct="1">
              <a:defRPr/>
            </a:pPr>
            <a:r>
              <a:rPr lang="en-US" sz="24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Customized properties, specific to your LPAR</a:t>
            </a:r>
          </a:p>
          <a:p>
            <a:pPr algn="ctr" eaLnBrk="1" hangingPunct="1">
              <a:defRPr/>
            </a:pP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eaLnBrk="1" hangingPunct="1">
              <a:defRPr/>
            </a:pPr>
            <a:r>
              <a:rPr lang="en-US" sz="1100" dirty="0">
                <a:solidFill>
                  <a:srgbClr val="FFFF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SYSLIB</a:t>
            </a:r>
            <a:r>
              <a:rPr lang="en-US" sz="1100" dirty="0">
                <a:solidFill>
                  <a:schemeClr val="bg1"/>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 My-Copy-PDS Test-Copy-PDS-Test Prod-Copy-PDS DCLGEN-PDS</a:t>
            </a:r>
          </a:p>
          <a:p>
            <a:pPr eaLnBrk="1" hangingPunct="1">
              <a:defRPr/>
            </a:pPr>
            <a:r>
              <a:rPr lang="en-US" sz="1100" dirty="0">
                <a:solidFill>
                  <a:srgbClr val="FFFF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JCL</a:t>
            </a:r>
            <a:r>
              <a:rPr lang="en-US" sz="1100" dirty="0">
                <a:solidFill>
                  <a:schemeClr val="bg1"/>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    Job Card, PROC-Search-PDS-1 PROC-Search-PDS-2 </a:t>
            </a:r>
          </a:p>
          <a:p>
            <a:pPr eaLnBrk="1" hangingPunct="1">
              <a:defRPr/>
            </a:pPr>
            <a:r>
              <a:rPr lang="en-US" sz="1100" dirty="0">
                <a:solidFill>
                  <a:srgbClr val="FFFF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COBOL</a:t>
            </a:r>
            <a:r>
              <a:rPr lang="en-US" sz="1100" dirty="0">
                <a:solidFill>
                  <a:schemeClr val="bg1"/>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  Compile-PARMS, SYSLIB, Called-Pgm-Lib-1 Called-Pgm-Lib-2</a:t>
            </a:r>
          </a:p>
          <a:p>
            <a:pPr eaLnBrk="1" hangingPunct="1">
              <a:defRPr/>
            </a:pPr>
            <a:r>
              <a:rPr lang="en-US" sz="1100" dirty="0">
                <a:solidFill>
                  <a:srgbClr val="FFFF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PLI</a:t>
            </a:r>
            <a:r>
              <a:rPr lang="en-US" sz="1100" dirty="0">
                <a:solidFill>
                  <a:schemeClr val="bg1"/>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    Compile-PARMS, Includes, Called-Pgm-Lib-1 Called-Pgm-Lib-2</a:t>
            </a:r>
          </a:p>
          <a:p>
            <a:pPr eaLnBrk="1" hangingPunct="1">
              <a:defRPr/>
            </a:pPr>
            <a:r>
              <a:rPr lang="en-US" sz="1100" dirty="0">
                <a:solidFill>
                  <a:srgbClr val="FFFF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LINK</a:t>
            </a:r>
            <a:r>
              <a:rPr lang="en-US" sz="1100" dirty="0">
                <a:solidFill>
                  <a:schemeClr val="bg1"/>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   PARMS, Link Libraries, Load Library</a:t>
            </a:r>
          </a:p>
          <a:p>
            <a:pPr eaLnBrk="1" hangingPunct="1">
              <a:defRPr/>
            </a:pPr>
            <a:r>
              <a:rPr lang="en-US" sz="1100" dirty="0">
                <a:solidFill>
                  <a:srgbClr val="FFFF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ZUNIT</a:t>
            </a:r>
            <a:r>
              <a:rPr lang="en-US" sz="1100" dirty="0">
                <a:solidFill>
                  <a:schemeClr val="bg1"/>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  AZURES-PDS, AZUCFG-PDS, COBOL-TestCase-Gen-PDS</a:t>
            </a:r>
          </a:p>
          <a:p>
            <a:pPr eaLnBrk="1" hangingPunct="1">
              <a:defRPr/>
            </a:pPr>
            <a:r>
              <a:rPr lang="en-US" sz="1100" dirty="0">
                <a:solidFill>
                  <a:srgbClr val="FFFF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BMS</a:t>
            </a:r>
            <a:r>
              <a:rPr lang="en-US" sz="1100" dirty="0">
                <a:solidFill>
                  <a:schemeClr val="bg1"/>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    DSCTLIB-PDS, Object-PDS, //SYSLIB</a:t>
            </a:r>
          </a:p>
          <a:p>
            <a:pPr eaLnBrk="1" hangingPunct="1">
              <a:defRPr/>
            </a:pPr>
            <a:r>
              <a:rPr lang="en-US" sz="1100" dirty="0">
                <a:solidFill>
                  <a:srgbClr val="FFFF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MFS</a:t>
            </a:r>
            <a:r>
              <a:rPr lang="en-US" sz="1100" dirty="0">
                <a:solidFill>
                  <a:schemeClr val="bg1"/>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    FORMAT-PDS, Listing-PDS, //SYSLIB</a:t>
            </a:r>
            <a:endParaRPr lang="en-US" sz="1100" dirty="0">
              <a:solidFill>
                <a:srgbClr val="FFFF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endParaRPr>
          </a:p>
          <a:p>
            <a:pPr eaLnBrk="1" hangingPunct="1">
              <a:defRPr/>
            </a:pPr>
            <a:r>
              <a:rPr lang="en-US" sz="1600" dirty="0">
                <a:solidFill>
                  <a:srgbClr val="FFFF00"/>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a:t>
            </a:r>
          </a:p>
          <a:p>
            <a:pPr eaLnBrk="1" hangingPunct="1">
              <a:defRPr/>
            </a:pP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eaLnBrk="1" hangingPunct="1">
              <a:defRPr/>
            </a:pP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grpSp>
        <p:nvGrpSpPr>
          <p:cNvPr id="78854" name="Group 23">
            <a:extLst>
              <a:ext uri="{FF2B5EF4-FFF2-40B4-BE49-F238E27FC236}">
                <a16:creationId xmlns:a16="http://schemas.microsoft.com/office/drawing/2014/main" id="{E8C19D38-FC1E-F040-DF1F-B5EDC81BD7EF}"/>
              </a:ext>
            </a:extLst>
          </p:cNvPr>
          <p:cNvGrpSpPr>
            <a:grpSpLocks/>
          </p:cNvGrpSpPr>
          <p:nvPr/>
        </p:nvGrpSpPr>
        <p:grpSpPr bwMode="auto">
          <a:xfrm>
            <a:off x="8334376" y="676275"/>
            <a:ext cx="2028825" cy="1785938"/>
            <a:chOff x="6966756" y="1290312"/>
            <a:chExt cx="2086756" cy="1762776"/>
          </a:xfrm>
        </p:grpSpPr>
        <p:grpSp>
          <p:nvGrpSpPr>
            <p:cNvPr id="78865" name="Group 31">
              <a:extLst>
                <a:ext uri="{FF2B5EF4-FFF2-40B4-BE49-F238E27FC236}">
                  <a16:creationId xmlns:a16="http://schemas.microsoft.com/office/drawing/2014/main" id="{F026E4A2-705F-8E84-7D36-DFDC0C0DE0A3}"/>
                </a:ext>
              </a:extLst>
            </p:cNvPr>
            <p:cNvGrpSpPr>
              <a:grpSpLocks/>
            </p:cNvGrpSpPr>
            <p:nvPr/>
          </p:nvGrpSpPr>
          <p:grpSpPr bwMode="auto">
            <a:xfrm>
              <a:off x="8000431" y="1290312"/>
              <a:ext cx="1053081" cy="538488"/>
              <a:chOff x="6602027" y="2695087"/>
              <a:chExt cx="1053081" cy="538488"/>
            </a:xfrm>
          </p:grpSpPr>
          <p:sp>
            <p:nvSpPr>
              <p:cNvPr id="33" name="Rectangle: Single Corner Snipped 32">
                <a:extLst>
                  <a:ext uri="{FF2B5EF4-FFF2-40B4-BE49-F238E27FC236}">
                    <a16:creationId xmlns:a16="http://schemas.microsoft.com/office/drawing/2014/main" id="{DE220B99-6C39-3D90-D197-104E82617A60}"/>
                  </a:ext>
                </a:extLst>
              </p:cNvPr>
              <p:cNvSpPr/>
              <p:nvPr/>
            </p:nvSpPr>
            <p:spPr bwMode="auto">
              <a:xfrm>
                <a:off x="6601933" y="2695087"/>
                <a:ext cx="1053175" cy="539018"/>
              </a:xfrm>
              <a:prstGeom prst="snip1Rect">
                <a:avLst/>
              </a:prstGeom>
              <a:solidFill>
                <a:schemeClr val="accent1"/>
              </a:solidFill>
              <a:ln w="9525" cap="flat" cmpd="sng" algn="ctr">
                <a:solidFill>
                  <a:schemeClr val="tx1"/>
                </a:solidFill>
                <a:prstDash val="solid"/>
                <a:round/>
                <a:headEnd type="none" w="med" len="med"/>
                <a:tailEnd type="none" w="med" len="med"/>
              </a:ln>
              <a:effectLst/>
            </p:spPr>
            <p:txBody>
              <a:bodyPr/>
              <a:lstStyle/>
              <a:p>
                <a:pPr algn="ctr" eaLnBrk="1" hangingPunct="1">
                  <a:defRPr/>
                </a:pPr>
                <a:endParaRPr lang="en-US"/>
              </a:p>
            </p:txBody>
          </p:sp>
          <p:sp>
            <p:nvSpPr>
              <p:cNvPr id="34" name="TextBox 33">
                <a:extLst>
                  <a:ext uri="{FF2B5EF4-FFF2-40B4-BE49-F238E27FC236}">
                    <a16:creationId xmlns:a16="http://schemas.microsoft.com/office/drawing/2014/main" id="{A1034BC3-4EF1-2828-B624-3DD73A791574}"/>
                  </a:ext>
                </a:extLst>
              </p:cNvPr>
              <p:cNvSpPr txBox="1"/>
              <p:nvPr/>
            </p:nvSpPr>
            <p:spPr>
              <a:xfrm>
                <a:off x="6601933" y="2695087"/>
                <a:ext cx="1053175" cy="308682"/>
              </a:xfrm>
              <a:prstGeom prst="rect">
                <a:avLst/>
              </a:prstGeom>
              <a:noFill/>
            </p:spPr>
            <p:txBody>
              <a:bodyPr>
                <a:spAutoFit/>
              </a:bodyPr>
              <a:lstStyle/>
              <a:p>
                <a:pPr>
                  <a:defRPr/>
                </a:pPr>
                <a:r>
                  <a:rPr lang="en-US" sz="1400" b="0" dirty="0">
                    <a:solidFill>
                      <a:schemeClr val="bg1"/>
                    </a:solidFill>
                    <a:effectLst>
                      <a:outerShdw blurRad="38100" dist="38100" dir="2700000" algn="tl">
                        <a:srgbClr val="000000">
                          <a:alpha val="43137"/>
                        </a:srgbClr>
                      </a:outerShdw>
                    </a:effectLst>
                    <a:latin typeface="Abadi" panose="020B0604020104020204" pitchFamily="34" charset="0"/>
                  </a:rPr>
                  <a:t>ELAXFCOC</a:t>
                </a:r>
              </a:p>
            </p:txBody>
          </p:sp>
        </p:grpSp>
        <p:grpSp>
          <p:nvGrpSpPr>
            <p:cNvPr id="78866" name="Group 22">
              <a:extLst>
                <a:ext uri="{FF2B5EF4-FFF2-40B4-BE49-F238E27FC236}">
                  <a16:creationId xmlns:a16="http://schemas.microsoft.com/office/drawing/2014/main" id="{AC043647-20B2-28E1-DE2A-4ED805223207}"/>
                </a:ext>
              </a:extLst>
            </p:cNvPr>
            <p:cNvGrpSpPr>
              <a:grpSpLocks/>
            </p:cNvGrpSpPr>
            <p:nvPr/>
          </p:nvGrpSpPr>
          <p:grpSpPr bwMode="auto">
            <a:xfrm>
              <a:off x="7787294" y="1595112"/>
              <a:ext cx="1053081" cy="538488"/>
              <a:chOff x="6602027" y="2695087"/>
              <a:chExt cx="1053081" cy="538488"/>
            </a:xfrm>
          </p:grpSpPr>
          <p:sp>
            <p:nvSpPr>
              <p:cNvPr id="21" name="Rectangle: Single Corner Snipped 20">
                <a:extLst>
                  <a:ext uri="{FF2B5EF4-FFF2-40B4-BE49-F238E27FC236}">
                    <a16:creationId xmlns:a16="http://schemas.microsoft.com/office/drawing/2014/main" id="{45EC176B-792F-96E0-DC31-FFD302746207}"/>
                  </a:ext>
                </a:extLst>
              </p:cNvPr>
              <p:cNvSpPr/>
              <p:nvPr/>
            </p:nvSpPr>
            <p:spPr bwMode="auto">
              <a:xfrm>
                <a:off x="6602803" y="2695835"/>
                <a:ext cx="1051542" cy="537451"/>
              </a:xfrm>
              <a:prstGeom prst="snip1Rect">
                <a:avLst/>
              </a:prstGeom>
              <a:solidFill>
                <a:schemeClr val="accent1"/>
              </a:solidFill>
              <a:ln w="9525" cap="flat" cmpd="sng" algn="ctr">
                <a:solidFill>
                  <a:schemeClr val="tx1"/>
                </a:solidFill>
                <a:prstDash val="solid"/>
                <a:round/>
                <a:headEnd type="none" w="med" len="med"/>
                <a:tailEnd type="none" w="med" len="med"/>
              </a:ln>
              <a:effectLst/>
            </p:spPr>
            <p:txBody>
              <a:bodyPr/>
              <a:lstStyle/>
              <a:p>
                <a:pPr algn="ctr" eaLnBrk="1" hangingPunct="1">
                  <a:defRPr/>
                </a:pPr>
                <a:endParaRPr lang="en-US"/>
              </a:p>
            </p:txBody>
          </p:sp>
          <p:sp>
            <p:nvSpPr>
              <p:cNvPr id="22" name="TextBox 21">
                <a:extLst>
                  <a:ext uri="{FF2B5EF4-FFF2-40B4-BE49-F238E27FC236}">
                    <a16:creationId xmlns:a16="http://schemas.microsoft.com/office/drawing/2014/main" id="{C25E2A6A-D76C-338A-BC6A-029D72C2D357}"/>
                  </a:ext>
                </a:extLst>
              </p:cNvPr>
              <p:cNvSpPr txBox="1"/>
              <p:nvPr/>
            </p:nvSpPr>
            <p:spPr>
              <a:xfrm>
                <a:off x="6602803" y="2695835"/>
                <a:ext cx="1051542" cy="307115"/>
              </a:xfrm>
              <a:prstGeom prst="rect">
                <a:avLst/>
              </a:prstGeom>
              <a:noFill/>
            </p:spPr>
            <p:txBody>
              <a:bodyPr>
                <a:spAutoFit/>
              </a:bodyPr>
              <a:lstStyle/>
              <a:p>
                <a:pPr>
                  <a:defRPr/>
                </a:pPr>
                <a:r>
                  <a:rPr lang="en-US" sz="1400" b="0" dirty="0">
                    <a:solidFill>
                      <a:schemeClr val="bg1"/>
                    </a:solidFill>
                    <a:effectLst>
                      <a:outerShdw blurRad="38100" dist="38100" dir="2700000" algn="tl">
                        <a:srgbClr val="000000">
                          <a:alpha val="43137"/>
                        </a:srgbClr>
                      </a:outerShdw>
                    </a:effectLst>
                    <a:latin typeface="Abadi" panose="020B0604020104020204" pitchFamily="34" charset="0"/>
                  </a:rPr>
                  <a:t>ELAFLNK</a:t>
                </a:r>
              </a:p>
            </p:txBody>
          </p:sp>
        </p:grpSp>
        <p:grpSp>
          <p:nvGrpSpPr>
            <p:cNvPr id="78867" name="Group 35">
              <a:extLst>
                <a:ext uri="{FF2B5EF4-FFF2-40B4-BE49-F238E27FC236}">
                  <a16:creationId xmlns:a16="http://schemas.microsoft.com/office/drawing/2014/main" id="{65B99A1D-3988-EE32-35D5-ECCCB63691DE}"/>
                </a:ext>
              </a:extLst>
            </p:cNvPr>
            <p:cNvGrpSpPr>
              <a:grpSpLocks/>
            </p:cNvGrpSpPr>
            <p:nvPr/>
          </p:nvGrpSpPr>
          <p:grpSpPr bwMode="auto">
            <a:xfrm>
              <a:off x="7481182" y="1891627"/>
              <a:ext cx="1170006" cy="538489"/>
              <a:chOff x="6602027" y="2695087"/>
              <a:chExt cx="1053081" cy="538488"/>
            </a:xfrm>
          </p:grpSpPr>
          <p:sp>
            <p:nvSpPr>
              <p:cNvPr id="37" name="Rectangle: Single Corner Snipped 36">
                <a:extLst>
                  <a:ext uri="{FF2B5EF4-FFF2-40B4-BE49-F238E27FC236}">
                    <a16:creationId xmlns:a16="http://schemas.microsoft.com/office/drawing/2014/main" id="{1AC52265-4FE2-0E18-7B81-7776F1E0019D}"/>
                  </a:ext>
                </a:extLst>
              </p:cNvPr>
              <p:cNvSpPr/>
              <p:nvPr/>
            </p:nvSpPr>
            <p:spPr bwMode="auto">
              <a:xfrm>
                <a:off x="6601951" y="2695466"/>
                <a:ext cx="1053740" cy="537451"/>
              </a:xfrm>
              <a:prstGeom prst="snip1Rect">
                <a:avLst/>
              </a:prstGeom>
              <a:solidFill>
                <a:schemeClr val="accent1"/>
              </a:solidFill>
              <a:ln w="9525" cap="flat" cmpd="sng" algn="ctr">
                <a:solidFill>
                  <a:schemeClr val="tx1"/>
                </a:solidFill>
                <a:prstDash val="solid"/>
                <a:round/>
                <a:headEnd type="none" w="med" len="med"/>
                <a:tailEnd type="none" w="med" len="med"/>
              </a:ln>
              <a:effectLst/>
            </p:spPr>
            <p:txBody>
              <a:bodyPr/>
              <a:lstStyle/>
              <a:p>
                <a:pPr algn="ctr" eaLnBrk="1" hangingPunct="1">
                  <a:defRPr/>
                </a:pPr>
                <a:endParaRPr lang="en-US"/>
              </a:p>
            </p:txBody>
          </p:sp>
          <p:sp>
            <p:nvSpPr>
              <p:cNvPr id="38" name="TextBox 37">
                <a:extLst>
                  <a:ext uri="{FF2B5EF4-FFF2-40B4-BE49-F238E27FC236}">
                    <a16:creationId xmlns:a16="http://schemas.microsoft.com/office/drawing/2014/main" id="{698902DF-0513-37A5-925F-F122590DB0F7}"/>
                  </a:ext>
                </a:extLst>
              </p:cNvPr>
              <p:cNvSpPr txBox="1"/>
              <p:nvPr/>
            </p:nvSpPr>
            <p:spPr>
              <a:xfrm>
                <a:off x="6601951" y="2695466"/>
                <a:ext cx="1053740" cy="307114"/>
              </a:xfrm>
              <a:prstGeom prst="rect">
                <a:avLst/>
              </a:prstGeom>
              <a:noFill/>
            </p:spPr>
            <p:txBody>
              <a:bodyPr>
                <a:spAutoFit/>
              </a:bodyPr>
              <a:lstStyle/>
              <a:p>
                <a:pPr>
                  <a:defRPr/>
                </a:pPr>
                <a:r>
                  <a:rPr lang="en-US" sz="1400" b="0" dirty="0">
                    <a:solidFill>
                      <a:schemeClr val="bg1"/>
                    </a:solidFill>
                    <a:effectLst>
                      <a:outerShdw blurRad="38100" dist="38100" dir="2700000" algn="tl">
                        <a:srgbClr val="000000">
                          <a:alpha val="43137"/>
                        </a:srgbClr>
                      </a:outerShdw>
                    </a:effectLst>
                    <a:latin typeface="Abadi" panose="020B0604020104020204" pitchFamily="34" charset="0"/>
                  </a:rPr>
                  <a:t>ELAXFPL1</a:t>
                </a:r>
              </a:p>
            </p:txBody>
          </p:sp>
        </p:grpSp>
        <p:grpSp>
          <p:nvGrpSpPr>
            <p:cNvPr id="78868" name="Group 25">
              <a:extLst>
                <a:ext uri="{FF2B5EF4-FFF2-40B4-BE49-F238E27FC236}">
                  <a16:creationId xmlns:a16="http://schemas.microsoft.com/office/drawing/2014/main" id="{582763F4-0BFD-B874-08BE-5B00FE763ABF}"/>
                </a:ext>
              </a:extLst>
            </p:cNvPr>
            <p:cNvGrpSpPr>
              <a:grpSpLocks/>
            </p:cNvGrpSpPr>
            <p:nvPr/>
          </p:nvGrpSpPr>
          <p:grpSpPr bwMode="auto">
            <a:xfrm>
              <a:off x="7214197" y="2209800"/>
              <a:ext cx="1053081" cy="538488"/>
              <a:chOff x="6602027" y="2695087"/>
              <a:chExt cx="1053081" cy="538488"/>
            </a:xfrm>
          </p:grpSpPr>
          <p:sp>
            <p:nvSpPr>
              <p:cNvPr id="27" name="Rectangle: Single Corner Snipped 26">
                <a:extLst>
                  <a:ext uri="{FF2B5EF4-FFF2-40B4-BE49-F238E27FC236}">
                    <a16:creationId xmlns:a16="http://schemas.microsoft.com/office/drawing/2014/main" id="{0D1807F3-C815-C68C-4069-B1D134F067AC}"/>
                  </a:ext>
                </a:extLst>
              </p:cNvPr>
              <p:cNvSpPr/>
              <p:nvPr/>
            </p:nvSpPr>
            <p:spPr bwMode="auto">
              <a:xfrm>
                <a:off x="6602776" y="2695376"/>
                <a:ext cx="1051542" cy="537451"/>
              </a:xfrm>
              <a:prstGeom prst="snip1Rect">
                <a:avLst/>
              </a:prstGeom>
              <a:solidFill>
                <a:schemeClr val="accent1"/>
              </a:solidFill>
              <a:ln w="9525" cap="flat" cmpd="sng" algn="ctr">
                <a:solidFill>
                  <a:schemeClr val="tx1"/>
                </a:solidFill>
                <a:prstDash val="solid"/>
                <a:round/>
                <a:headEnd type="none" w="med" len="med"/>
                <a:tailEnd type="none" w="med" len="med"/>
              </a:ln>
              <a:effectLst/>
            </p:spPr>
            <p:txBody>
              <a:bodyPr/>
              <a:lstStyle/>
              <a:p>
                <a:pPr algn="ctr" eaLnBrk="1" hangingPunct="1">
                  <a:defRPr/>
                </a:pPr>
                <a:endParaRPr lang="en-US"/>
              </a:p>
            </p:txBody>
          </p:sp>
          <p:sp>
            <p:nvSpPr>
              <p:cNvPr id="28" name="TextBox 27">
                <a:extLst>
                  <a:ext uri="{FF2B5EF4-FFF2-40B4-BE49-F238E27FC236}">
                    <a16:creationId xmlns:a16="http://schemas.microsoft.com/office/drawing/2014/main" id="{0E2B5EAB-1CAF-D367-1A4B-D1E9CB4109BE}"/>
                  </a:ext>
                </a:extLst>
              </p:cNvPr>
              <p:cNvSpPr txBox="1"/>
              <p:nvPr/>
            </p:nvSpPr>
            <p:spPr>
              <a:xfrm>
                <a:off x="6602776" y="2695376"/>
                <a:ext cx="1051542" cy="307115"/>
              </a:xfrm>
              <a:prstGeom prst="rect">
                <a:avLst/>
              </a:prstGeom>
              <a:noFill/>
            </p:spPr>
            <p:txBody>
              <a:bodyPr>
                <a:spAutoFit/>
              </a:bodyPr>
              <a:lstStyle/>
              <a:p>
                <a:pPr>
                  <a:defRPr/>
                </a:pPr>
                <a:r>
                  <a:rPr lang="en-US" sz="1400" b="0" dirty="0">
                    <a:solidFill>
                      <a:schemeClr val="bg1"/>
                    </a:solidFill>
                    <a:effectLst>
                      <a:outerShdw blurRad="38100" dist="38100" dir="2700000" algn="tl">
                        <a:srgbClr val="000000">
                          <a:alpha val="43137"/>
                        </a:srgbClr>
                      </a:outerShdw>
                    </a:effectLst>
                    <a:latin typeface="Abadi" panose="020B0604020104020204" pitchFamily="34" charset="0"/>
                  </a:rPr>
                  <a:t>ELAXFASM</a:t>
                </a:r>
              </a:p>
            </p:txBody>
          </p:sp>
        </p:grpSp>
        <p:grpSp>
          <p:nvGrpSpPr>
            <p:cNvPr id="78869" name="Group 28">
              <a:extLst>
                <a:ext uri="{FF2B5EF4-FFF2-40B4-BE49-F238E27FC236}">
                  <a16:creationId xmlns:a16="http://schemas.microsoft.com/office/drawing/2014/main" id="{E7B6E1A9-201D-D5FD-24E1-D40931F11BDD}"/>
                </a:ext>
              </a:extLst>
            </p:cNvPr>
            <p:cNvGrpSpPr>
              <a:grpSpLocks/>
            </p:cNvGrpSpPr>
            <p:nvPr/>
          </p:nvGrpSpPr>
          <p:grpSpPr bwMode="auto">
            <a:xfrm>
              <a:off x="6966756" y="2514600"/>
              <a:ext cx="1053081" cy="538488"/>
              <a:chOff x="6602027" y="2695087"/>
              <a:chExt cx="1053081" cy="538488"/>
            </a:xfrm>
          </p:grpSpPr>
          <p:sp>
            <p:nvSpPr>
              <p:cNvPr id="30" name="Rectangle: Single Corner Snipped 29">
                <a:extLst>
                  <a:ext uri="{FF2B5EF4-FFF2-40B4-BE49-F238E27FC236}">
                    <a16:creationId xmlns:a16="http://schemas.microsoft.com/office/drawing/2014/main" id="{B90FC1BD-E6EF-68AA-C89A-E945809BECFD}"/>
                  </a:ext>
                </a:extLst>
              </p:cNvPr>
              <p:cNvSpPr/>
              <p:nvPr/>
            </p:nvSpPr>
            <p:spPr bwMode="auto">
              <a:xfrm>
                <a:off x="6602027" y="2694557"/>
                <a:ext cx="1053176" cy="539018"/>
              </a:xfrm>
              <a:prstGeom prst="snip1Rect">
                <a:avLst/>
              </a:prstGeom>
              <a:solidFill>
                <a:schemeClr val="accent1"/>
              </a:solidFill>
              <a:ln w="9525" cap="flat" cmpd="sng" algn="ctr">
                <a:solidFill>
                  <a:schemeClr val="tx1"/>
                </a:solidFill>
                <a:prstDash val="solid"/>
                <a:round/>
                <a:headEnd type="none" w="med" len="med"/>
                <a:tailEnd type="none" w="med" len="med"/>
              </a:ln>
              <a:effectLst/>
            </p:spPr>
            <p:txBody>
              <a:bodyPr/>
              <a:lstStyle/>
              <a:p>
                <a:pPr algn="ctr" eaLnBrk="1" hangingPunct="1">
                  <a:defRPr/>
                </a:pPr>
                <a:endParaRPr lang="en-US"/>
              </a:p>
            </p:txBody>
          </p:sp>
          <p:sp>
            <p:nvSpPr>
              <p:cNvPr id="31" name="TextBox 30">
                <a:extLst>
                  <a:ext uri="{FF2B5EF4-FFF2-40B4-BE49-F238E27FC236}">
                    <a16:creationId xmlns:a16="http://schemas.microsoft.com/office/drawing/2014/main" id="{C65B37C5-2441-E919-EA7F-418B07CA6C95}"/>
                  </a:ext>
                </a:extLst>
              </p:cNvPr>
              <p:cNvSpPr txBox="1"/>
              <p:nvPr/>
            </p:nvSpPr>
            <p:spPr>
              <a:xfrm>
                <a:off x="6602027" y="2694557"/>
                <a:ext cx="1053176" cy="308681"/>
              </a:xfrm>
              <a:prstGeom prst="rect">
                <a:avLst/>
              </a:prstGeom>
              <a:noFill/>
            </p:spPr>
            <p:txBody>
              <a:bodyPr>
                <a:spAutoFit/>
              </a:bodyPr>
              <a:lstStyle/>
              <a:p>
                <a:pPr>
                  <a:defRPr/>
                </a:pPr>
                <a:r>
                  <a:rPr lang="en-US" sz="1400" b="0" dirty="0">
                    <a:solidFill>
                      <a:schemeClr val="bg1"/>
                    </a:solidFill>
                    <a:effectLst>
                      <a:outerShdw blurRad="38100" dist="38100" dir="2700000" algn="tl">
                        <a:srgbClr val="000000">
                          <a:alpha val="43137"/>
                        </a:srgbClr>
                      </a:outerShdw>
                    </a:effectLst>
                    <a:latin typeface="Abadi" panose="020B0604020104020204" pitchFamily="34" charset="0"/>
                  </a:rPr>
                  <a:t>AZUZUNIT</a:t>
                </a:r>
              </a:p>
            </p:txBody>
          </p:sp>
        </p:grpSp>
      </p:grpSp>
      <p:sp>
        <p:nvSpPr>
          <p:cNvPr id="25" name="TextBox 24">
            <a:extLst>
              <a:ext uri="{FF2B5EF4-FFF2-40B4-BE49-F238E27FC236}">
                <a16:creationId xmlns:a16="http://schemas.microsoft.com/office/drawing/2014/main" id="{B50EE970-6046-A827-CA06-30B361B61FEB}"/>
              </a:ext>
            </a:extLst>
          </p:cNvPr>
          <p:cNvSpPr txBox="1"/>
          <p:nvPr/>
        </p:nvSpPr>
        <p:spPr>
          <a:xfrm>
            <a:off x="8216901" y="87314"/>
            <a:ext cx="1731628" cy="461665"/>
          </a:xfrm>
          <a:prstGeom prst="rect">
            <a:avLst/>
          </a:prstGeom>
          <a:noFill/>
        </p:spPr>
        <p:txBody>
          <a:bodyPr wrap="none">
            <a:spAutoFit/>
          </a:bodyPr>
          <a:lstStyle/>
          <a:p>
            <a:pPr>
              <a:defRPr/>
            </a:pPr>
            <a:r>
              <a:rPr lang="en-US" sz="2400" b="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IDZ.PROCLIB</a:t>
            </a:r>
          </a:p>
        </p:txBody>
      </p:sp>
      <p:sp>
        <p:nvSpPr>
          <p:cNvPr id="45" name="TextBox 44">
            <a:extLst>
              <a:ext uri="{FF2B5EF4-FFF2-40B4-BE49-F238E27FC236}">
                <a16:creationId xmlns:a16="http://schemas.microsoft.com/office/drawing/2014/main" id="{3073A8CA-7965-A3D1-6D1C-0762D2E389EE}"/>
              </a:ext>
            </a:extLst>
          </p:cNvPr>
          <p:cNvSpPr txBox="1"/>
          <p:nvPr/>
        </p:nvSpPr>
        <p:spPr>
          <a:xfrm>
            <a:off x="7869239" y="2530476"/>
            <a:ext cx="2643187" cy="461963"/>
          </a:xfrm>
          <a:prstGeom prst="rect">
            <a:avLst/>
          </a:prstGeom>
          <a:noFill/>
        </p:spPr>
        <p:txBody>
          <a:bodyPr wrap="none">
            <a:spAutoFit/>
          </a:bodyPr>
          <a:lstStyle/>
          <a:p>
            <a:pPr>
              <a:defRPr/>
            </a:pPr>
            <a:r>
              <a:rPr lang="en-US" sz="2400" dirty="0">
                <a:solidFill>
                  <a:schemeClr val="bg2">
                    <a:lumMod val="60000"/>
                    <a:lumOff val="40000"/>
                  </a:schemeClr>
                </a:solidFill>
                <a:latin typeface="Calibri" panose="020F0502020204030204" pitchFamily="34" charset="0"/>
                <a:cs typeface="Calibri" panose="020F0502020204030204" pitchFamily="34" charset="0"/>
              </a:rPr>
              <a:t>Installed IDz PROCs</a:t>
            </a:r>
          </a:p>
        </p:txBody>
      </p:sp>
      <p:sp>
        <p:nvSpPr>
          <p:cNvPr id="46" name="Line 21">
            <a:extLst>
              <a:ext uri="{FF2B5EF4-FFF2-40B4-BE49-F238E27FC236}">
                <a16:creationId xmlns:a16="http://schemas.microsoft.com/office/drawing/2014/main" id="{E80EEF9A-E77F-0805-2C3C-428391AEEBC4}"/>
              </a:ext>
            </a:extLst>
          </p:cNvPr>
          <p:cNvSpPr>
            <a:spLocks noChangeShapeType="1"/>
          </p:cNvSpPr>
          <p:nvPr/>
        </p:nvSpPr>
        <p:spPr bwMode="auto">
          <a:xfrm flipH="1">
            <a:off x="2788444" y="2462213"/>
            <a:ext cx="0" cy="814387"/>
          </a:xfrm>
          <a:prstGeom prst="line">
            <a:avLst/>
          </a:prstGeom>
          <a:noFill/>
          <a:ln w="76200">
            <a:gradFill>
              <a:gsLst>
                <a:gs pos="0">
                  <a:schemeClr val="accent1">
                    <a:lumMod val="5000"/>
                    <a:lumOff val="95000"/>
                  </a:schemeClr>
                </a:gs>
                <a:gs pos="37000">
                  <a:srgbClr val="C00000"/>
                </a:gs>
                <a:gs pos="83000">
                  <a:schemeClr val="accent1">
                    <a:lumMod val="45000"/>
                    <a:lumOff val="55000"/>
                  </a:schemeClr>
                </a:gs>
                <a:gs pos="100000">
                  <a:schemeClr val="accent1">
                    <a:lumMod val="30000"/>
                    <a:lumOff val="70000"/>
                  </a:schemeClr>
                </a:gs>
              </a:gsLst>
              <a:lin ang="5400000" scaled="1"/>
            </a:gradFill>
            <a:round/>
            <a:headEnd type="triangle" w="med" len="med"/>
            <a:tailEnd type="triangle" w="med" len="med"/>
          </a:ln>
          <a:effectLst/>
        </p:spPr>
        <p:txBody>
          <a:bodyPr/>
          <a:lstStyle/>
          <a:p>
            <a:pPr>
              <a:defRPr/>
            </a:pPr>
            <a:endParaRPr lang="en-US"/>
          </a:p>
        </p:txBody>
      </p:sp>
      <p:sp>
        <p:nvSpPr>
          <p:cNvPr id="43" name="Arrow: Right 42">
            <a:extLst>
              <a:ext uri="{FF2B5EF4-FFF2-40B4-BE49-F238E27FC236}">
                <a16:creationId xmlns:a16="http://schemas.microsoft.com/office/drawing/2014/main" id="{320C6D3F-B227-99B5-0A08-DE42D0DFD7F9}"/>
              </a:ext>
            </a:extLst>
          </p:cNvPr>
          <p:cNvSpPr/>
          <p:nvPr/>
        </p:nvSpPr>
        <p:spPr bwMode="auto">
          <a:xfrm>
            <a:off x="5227916" y="1463939"/>
            <a:ext cx="3108705" cy="811567"/>
          </a:xfrm>
          <a:prstGeom prst="rightArrow">
            <a:avLst/>
          </a:prstGeom>
          <a:solidFill>
            <a:srgbClr val="C00000">
              <a:alpha val="19000"/>
            </a:srgbClr>
          </a:solidFill>
          <a:ln w="9525" cap="flat" cmpd="sng" algn="ctr">
            <a:gradFill>
              <a:gsLst>
                <a:gs pos="0">
                  <a:schemeClr val="accent1">
                    <a:lumMod val="5000"/>
                    <a:lumOff val="95000"/>
                  </a:schemeClr>
                </a:gs>
                <a:gs pos="32000">
                  <a:srgbClr val="C00000"/>
                </a:gs>
                <a:gs pos="70000">
                  <a:schemeClr val="accent1">
                    <a:lumMod val="45000"/>
                    <a:lumOff val="55000"/>
                  </a:schemeClr>
                </a:gs>
                <a:gs pos="100000">
                  <a:schemeClr val="bg2"/>
                </a:gs>
              </a:gsLst>
              <a:lin ang="5400000" scaled="1"/>
            </a:gradFill>
            <a:prstDash val="solid"/>
            <a:round/>
            <a:headEnd type="none" w="med" len="med"/>
            <a:tailEnd type="none" w="med" len="med"/>
          </a:ln>
          <a:effectLst/>
        </p:spPr>
        <p:txBody>
          <a:bodyPr/>
          <a:lstStyle/>
          <a:p>
            <a:pPr algn="ctr" eaLnBrk="1" hangingPunct="1">
              <a:defRPr/>
            </a:pPr>
            <a:r>
              <a:rPr lang="en-US" sz="2000" b="0" dirty="0">
                <a:solidFill>
                  <a:schemeClr val="bg1"/>
                </a:solidFill>
                <a:effectLst>
                  <a:outerShdw blurRad="38100" dist="38100" dir="2700000" algn="tl">
                    <a:srgbClr val="000000">
                      <a:alpha val="43137"/>
                    </a:srgbClr>
                  </a:outerShdw>
                </a:effectLst>
                <a:latin typeface="Abadi" panose="020B0604020104020204" pitchFamily="34" charset="0"/>
                <a:cs typeface="Calibri" panose="020F0502020204030204" pitchFamily="34" charset="0"/>
              </a:rPr>
              <a:t>Overrides for DD Cards</a:t>
            </a:r>
          </a:p>
        </p:txBody>
      </p:sp>
      <p:sp>
        <p:nvSpPr>
          <p:cNvPr id="78863" name="TextBox 47">
            <a:extLst>
              <a:ext uri="{FF2B5EF4-FFF2-40B4-BE49-F238E27FC236}">
                <a16:creationId xmlns:a16="http://schemas.microsoft.com/office/drawing/2014/main" id="{47CAA3F7-16D2-F128-2E03-8CCE73892619}"/>
              </a:ext>
            </a:extLst>
          </p:cNvPr>
          <p:cNvSpPr txBox="1">
            <a:spLocks noChangeArrowheads="1"/>
          </p:cNvSpPr>
          <p:nvPr/>
        </p:nvSpPr>
        <p:spPr bwMode="auto">
          <a:xfrm>
            <a:off x="3670300" y="3200400"/>
            <a:ext cx="5257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600">
                <a:latin typeface="Calibri" panose="020F0502020204030204" pitchFamily="34" charset="0"/>
                <a:cs typeface="Calibri" panose="020F0502020204030204" pitchFamily="34" charset="0"/>
              </a:rPr>
              <a:t>IDz Client passes Property Group entries to the IDz server which File-Tailors  the  installed  IDz  PROCs</a:t>
            </a:r>
          </a:p>
        </p:txBody>
      </p:sp>
      <p:sp>
        <p:nvSpPr>
          <p:cNvPr id="29" name="TextBox 28">
            <a:extLst>
              <a:ext uri="{FF2B5EF4-FFF2-40B4-BE49-F238E27FC236}">
                <a16:creationId xmlns:a16="http://schemas.microsoft.com/office/drawing/2014/main" id="{DA0728FC-2DA1-D548-C12E-8BCFDBF67752}"/>
              </a:ext>
            </a:extLst>
          </p:cNvPr>
          <p:cNvSpPr txBox="1"/>
          <p:nvPr/>
        </p:nvSpPr>
        <p:spPr>
          <a:xfrm>
            <a:off x="6172200" y="4230688"/>
            <a:ext cx="1079500" cy="646112"/>
          </a:xfrm>
          <a:prstGeom prst="rect">
            <a:avLst/>
          </a:prstGeom>
          <a:solidFill>
            <a:schemeClr val="bg1">
              <a:lumMod val="75000"/>
            </a:schemeClr>
          </a:solidFill>
          <a:ln w="38100">
            <a:solidFill>
              <a:srgbClr val="C00000"/>
            </a:solidFill>
          </a:ln>
        </p:spPr>
        <p:txBody>
          <a:bodyPr>
            <a:spAutoFit/>
          </a:bodyPr>
          <a:lstStyle/>
          <a:p>
            <a:pPr algn="ctr">
              <a:defRPr/>
            </a:pPr>
            <a:r>
              <a:rPr lang="en-US" sz="1800" dirty="0">
                <a:latin typeface="Arial Black" panose="020B0A04020102020204" pitchFamily="34" charset="0"/>
              </a:rPr>
              <a:t>IDz </a:t>
            </a:r>
          </a:p>
          <a:p>
            <a:pPr algn="ctr">
              <a:defRPr/>
            </a:pPr>
            <a:r>
              <a:rPr lang="en-US" sz="1800" dirty="0">
                <a:latin typeface="Arial Black" panose="020B0A04020102020204" pitchFamily="34" charset="0"/>
              </a:rPr>
              <a:t>Server</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8B60E32D-4A3E-3CD6-87E7-342FC815560E}"/>
              </a:ext>
            </a:extLst>
          </p:cNvPr>
          <p:cNvSpPr>
            <a:spLocks noGrp="1" noChangeArrowheads="1"/>
          </p:cNvSpPr>
          <p:nvPr>
            <p:ph type="title"/>
          </p:nvPr>
        </p:nvSpPr>
        <p:spPr/>
        <p:txBody>
          <a:bodyPr/>
          <a:lstStyle/>
          <a:p>
            <a:pPr eaLnBrk="1" hangingPunct="1"/>
            <a:r>
              <a:rPr lang="en-US" altLang="en-US" dirty="0"/>
              <a:t>Customizing Property Groups for Build – 1 of 4 </a:t>
            </a:r>
          </a:p>
        </p:txBody>
      </p:sp>
      <p:sp>
        <p:nvSpPr>
          <p:cNvPr id="81923" name="Rectangle 3">
            <a:extLst>
              <a:ext uri="{FF2B5EF4-FFF2-40B4-BE49-F238E27FC236}">
                <a16:creationId xmlns:a16="http://schemas.microsoft.com/office/drawing/2014/main" id="{F8A76DA1-12BE-D6E8-8520-2E8F70AC8CFE}"/>
              </a:ext>
            </a:extLst>
          </p:cNvPr>
          <p:cNvSpPr>
            <a:spLocks noGrp="1" noChangeArrowheads="1"/>
          </p:cNvSpPr>
          <p:nvPr>
            <p:ph idx="1"/>
          </p:nvPr>
        </p:nvSpPr>
        <p:spPr>
          <a:xfrm>
            <a:off x="611108" y="762000"/>
            <a:ext cx="6780292" cy="5545138"/>
          </a:xfrm>
        </p:spPr>
        <p:txBody>
          <a:bodyPr/>
          <a:lstStyle/>
          <a:p>
            <a:r>
              <a:rPr lang="en-US" altLang="en-US" sz="2400" dirty="0"/>
              <a:t>The </a:t>
            </a:r>
            <a:r>
              <a:rPr lang="en-US" altLang="en-US" sz="2400" b="1" dirty="0"/>
              <a:t>COBOL</a:t>
            </a:r>
            <a:r>
              <a:rPr lang="en-US" altLang="en-US" sz="2400" dirty="0"/>
              <a:t> Settings tab has several sub-tabs and options:</a:t>
            </a:r>
          </a:p>
          <a:p>
            <a:pPr lvl="1" eaLnBrk="1" hangingPunct="1"/>
            <a:r>
              <a:rPr lang="en-US" altLang="en-US" sz="1600" b="1" dirty="0"/>
              <a:t>Runtime Environments:</a:t>
            </a:r>
          </a:p>
          <a:p>
            <a:pPr lvl="2" eaLnBrk="1" hangingPunct="1"/>
            <a:r>
              <a:rPr lang="en-US" altLang="en-US" sz="1400" dirty="0"/>
              <a:t>Check for each that apply:</a:t>
            </a:r>
          </a:p>
          <a:p>
            <a:pPr lvl="3" eaLnBrk="1" hangingPunct="1"/>
            <a:r>
              <a:rPr lang="en-US" altLang="en-US" sz="1050" dirty="0"/>
              <a:t>Ex. CICS and DB2, or IMS and DB2</a:t>
            </a:r>
          </a:p>
          <a:p>
            <a:pPr lvl="1" eaLnBrk="1" hangingPunct="1"/>
            <a:r>
              <a:rPr lang="en-US" altLang="en-US" sz="1600" b="1" dirty="0"/>
              <a:t>Procedures and Steps: </a:t>
            </a:r>
          </a:p>
          <a:p>
            <a:pPr lvl="2" eaLnBrk="1" hangingPunct="1"/>
            <a:r>
              <a:rPr lang="en-US" altLang="en-US" sz="1400" dirty="0"/>
              <a:t>Allows you to customize your compile PROCs (details on the next slide)</a:t>
            </a:r>
          </a:p>
          <a:p>
            <a:pPr lvl="1" eaLnBrk="1" hangingPunct="1"/>
            <a:r>
              <a:rPr lang="en-US" altLang="en-US" sz="1600" b="1" dirty="0"/>
              <a:t>Local Compiler Options: </a:t>
            </a:r>
          </a:p>
          <a:p>
            <a:pPr lvl="2" eaLnBrk="1" hangingPunct="1"/>
            <a:r>
              <a:rPr lang="en-US" altLang="en-US" sz="1400" dirty="0"/>
              <a:t>Allows  you to customize the compiler settings for local COBOL (Windows executable) applications</a:t>
            </a:r>
          </a:p>
          <a:p>
            <a:pPr lvl="1" eaLnBrk="1" hangingPunct="1"/>
            <a:r>
              <a:rPr lang="en-US" altLang="en-US" sz="1600" b="1" dirty="0"/>
              <a:t>Local Preprocessor:</a:t>
            </a:r>
          </a:p>
          <a:p>
            <a:pPr lvl="2" eaLnBrk="1" hangingPunct="1"/>
            <a:r>
              <a:rPr lang="en-US" altLang="en-US" sz="1400" dirty="0"/>
              <a:t>Use for custom code preprocessing such as:</a:t>
            </a:r>
          </a:p>
          <a:p>
            <a:pPr lvl="3" eaLnBrk="1" hangingPunct="1"/>
            <a:r>
              <a:rPr lang="en-US" altLang="en-US" sz="1050" dirty="0"/>
              <a:t>Substituting copy statements for ++INCLUDE for Local Syntax Check</a:t>
            </a:r>
          </a:p>
          <a:p>
            <a:pPr lvl="3" eaLnBrk="1" hangingPunct="1"/>
            <a:r>
              <a:rPr lang="en-US" altLang="en-US" sz="1050" dirty="0"/>
              <a:t>Not used for EXEC CICS or EXEC SQL</a:t>
            </a:r>
          </a:p>
          <a:p>
            <a:pPr lvl="1" eaLnBrk="1" hangingPunct="1"/>
            <a:r>
              <a:rPr lang="en-US" altLang="en-US" sz="1600" b="1" dirty="0"/>
              <a:t>JCL Substitution:</a:t>
            </a:r>
          </a:p>
          <a:p>
            <a:pPr lvl="2" eaLnBrk="1" hangingPunct="1"/>
            <a:r>
              <a:rPr lang="en-US" altLang="en-US" sz="1400" dirty="0"/>
              <a:t>Allows you to over-ride (add, edit and remove custom variables) from the default JCL generated through the wizards</a:t>
            </a:r>
          </a:p>
          <a:p>
            <a:pPr lvl="2" eaLnBrk="1" hangingPunct="1"/>
            <a:r>
              <a:rPr lang="en-US" altLang="en-US" sz="1400" dirty="0"/>
              <a:t>These are accessed through a SET statement</a:t>
            </a:r>
          </a:p>
          <a:p>
            <a:pPr lvl="1" eaLnBrk="1" hangingPunct="1"/>
            <a:r>
              <a:rPr lang="en-US" altLang="en-US" sz="1600" b="1" dirty="0"/>
              <a:t>Editor Configurations:</a:t>
            </a:r>
          </a:p>
          <a:p>
            <a:pPr lvl="2" eaLnBrk="1" hangingPunct="1"/>
            <a:r>
              <a:rPr lang="en-US" altLang="en-US" sz="1400" dirty="0"/>
              <a:t>Provides a mechanism to setup and configure support for custom/macro pre-processing:</a:t>
            </a:r>
          </a:p>
          <a:p>
            <a:pPr lvl="3" eaLnBrk="1" hangingPunct="1"/>
            <a:r>
              <a:rPr lang="en-US" altLang="en-US" sz="1050" dirty="0"/>
              <a:t>Remote (REXX) pre-processor support</a:t>
            </a:r>
          </a:p>
          <a:p>
            <a:pPr lvl="3" eaLnBrk="1" hangingPunct="1"/>
            <a:r>
              <a:rPr lang="en-US" altLang="en-US" sz="1050" dirty="0"/>
              <a:t>Local (C++ or Java) pre-processor support</a:t>
            </a:r>
          </a:p>
          <a:p>
            <a:pPr lvl="2" eaLnBrk="1" hangingPunct="1"/>
            <a:r>
              <a:rPr lang="en-US" altLang="en-US" sz="1400" dirty="0"/>
              <a:t>Specifying program library concatenation for opening Called programs</a:t>
            </a:r>
          </a:p>
        </p:txBody>
      </p:sp>
      <p:pic>
        <p:nvPicPr>
          <p:cNvPr id="81924" name="Picture 7">
            <a:extLst>
              <a:ext uri="{FF2B5EF4-FFF2-40B4-BE49-F238E27FC236}">
                <a16:creationId xmlns:a16="http://schemas.microsoft.com/office/drawing/2014/main" id="{A12C407F-E2AF-9B32-3039-6B9C4088B8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4104" y="762000"/>
            <a:ext cx="4391025"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42F7A7C9-DFE2-C654-8C52-D978D63F59A8}"/>
              </a:ext>
            </a:extLst>
          </p:cNvPr>
          <p:cNvSpPr>
            <a:spLocks noGrp="1" noChangeArrowheads="1"/>
          </p:cNvSpPr>
          <p:nvPr>
            <p:ph type="title"/>
          </p:nvPr>
        </p:nvSpPr>
        <p:spPr>
          <a:xfrm>
            <a:off x="469900" y="266699"/>
            <a:ext cx="9080500" cy="533400"/>
          </a:xfrm>
        </p:spPr>
        <p:txBody>
          <a:bodyPr/>
          <a:lstStyle/>
          <a:p>
            <a:pPr eaLnBrk="1" hangingPunct="1"/>
            <a:r>
              <a:rPr lang="en-US" altLang="en-US" dirty="0"/>
              <a:t>Customizing Property Groups for Build – 2 of 4</a:t>
            </a:r>
          </a:p>
        </p:txBody>
      </p:sp>
      <p:pic>
        <p:nvPicPr>
          <p:cNvPr id="83972" name="Picture 7">
            <a:extLst>
              <a:ext uri="{FF2B5EF4-FFF2-40B4-BE49-F238E27FC236}">
                <a16:creationId xmlns:a16="http://schemas.microsoft.com/office/drawing/2014/main" id="{79861075-6883-AE3A-41D3-69EFE42359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0150" y="3514726"/>
            <a:ext cx="5657850"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3973" name="Rectangle 9">
            <a:extLst>
              <a:ext uri="{FF2B5EF4-FFF2-40B4-BE49-F238E27FC236}">
                <a16:creationId xmlns:a16="http://schemas.microsoft.com/office/drawing/2014/main" id="{DAE8CC6D-FBF9-8AF8-EC0D-9D549897DDA9}"/>
              </a:ext>
            </a:extLst>
          </p:cNvPr>
          <p:cNvSpPr>
            <a:spLocks noChangeArrowheads="1"/>
          </p:cNvSpPr>
          <p:nvPr/>
        </p:nvSpPr>
        <p:spPr bwMode="auto">
          <a:xfrm>
            <a:off x="4419600" y="5334000"/>
            <a:ext cx="2133600" cy="5334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64518" name="Rectangle 8">
            <a:extLst>
              <a:ext uri="{FF2B5EF4-FFF2-40B4-BE49-F238E27FC236}">
                <a16:creationId xmlns:a16="http://schemas.microsoft.com/office/drawing/2014/main" id="{323D2D96-5BF5-4E0E-FC58-566A5C571AF8}"/>
              </a:ext>
            </a:extLst>
          </p:cNvPr>
          <p:cNvSpPr>
            <a:spLocks noGrp="1" noChangeArrowheads="1"/>
          </p:cNvSpPr>
          <p:nvPr>
            <p:ph idx="1"/>
          </p:nvPr>
        </p:nvSpPr>
        <p:spPr>
          <a:xfrm>
            <a:off x="762000" y="779462"/>
            <a:ext cx="10363199" cy="5621338"/>
          </a:xfrm>
        </p:spPr>
        <p:txBody>
          <a:bodyPr/>
          <a:lstStyle/>
          <a:p>
            <a:pPr eaLnBrk="1" hangingPunct="1">
              <a:defRPr/>
            </a:pPr>
            <a:r>
              <a:rPr lang="en-US" altLang="en-US" sz="2000" dirty="0"/>
              <a:t>When you click the Procedures and Steps option you have access to three JCL Procs – that were installed and customized by your MVS Systems Programming staff when they installed and configured the IDz z/OS components:</a:t>
            </a:r>
          </a:p>
          <a:p>
            <a:pPr lvl="2">
              <a:buFont typeface="Webdings" panose="05030102010509060703" pitchFamily="18" charset="2"/>
              <a:buChar char="4"/>
              <a:defRPr/>
            </a:pPr>
            <a:r>
              <a:rPr lang="en-US" altLang="en-US" sz="1600" b="1" dirty="0"/>
              <a:t>ELAXFCOP</a:t>
            </a:r>
            <a:r>
              <a:rPr lang="en-US" altLang="en-US" sz="1600" dirty="0"/>
              <a:t> – A Proc which invokes the DB2 Pre-processor </a:t>
            </a:r>
          </a:p>
          <a:p>
            <a:pPr lvl="2">
              <a:buFont typeface="Webdings" panose="05030102010509060703" pitchFamily="18" charset="2"/>
              <a:buChar char="4"/>
              <a:defRPr/>
            </a:pPr>
            <a:r>
              <a:rPr lang="en-US" altLang="en-US" sz="1600" b="1" dirty="0"/>
              <a:t>ELAXFCOT</a:t>
            </a:r>
            <a:r>
              <a:rPr lang="en-US" altLang="en-US" sz="1600" dirty="0"/>
              <a:t> – A Proc which invokes the CICS Pre-processor </a:t>
            </a:r>
          </a:p>
          <a:p>
            <a:pPr lvl="2">
              <a:buFont typeface="Webdings" panose="05030102010509060703" pitchFamily="18" charset="2"/>
              <a:buChar char="4"/>
              <a:defRPr/>
            </a:pPr>
            <a:r>
              <a:rPr lang="en-US" altLang="en-US" sz="1600" b="1" dirty="0"/>
              <a:t>ELAXFCOC</a:t>
            </a:r>
            <a:r>
              <a:rPr lang="en-US" altLang="en-US" sz="1600" dirty="0"/>
              <a:t> – A Proc which invokes a COBOL Compile/Link/Bind  </a:t>
            </a:r>
          </a:p>
          <a:p>
            <a:pPr lvl="1" eaLnBrk="1" hangingPunct="1">
              <a:buFont typeface="Webdings" panose="05030102010509060703" pitchFamily="18" charset="2"/>
              <a:buNone/>
              <a:defRPr/>
            </a:pPr>
            <a:r>
              <a:rPr lang="en-US" altLang="en-US" sz="1600" dirty="0"/>
              <a:t>    </a:t>
            </a:r>
            <a:r>
              <a:rPr lang="en-US" altLang="en-US" sz="1600" b="1" dirty="0">
                <a:solidFill>
                  <a:schemeClr val="bg2"/>
                </a:solidFill>
              </a:rPr>
              <a:t>ELAXFCOC</a:t>
            </a:r>
            <a:r>
              <a:rPr lang="en-US" altLang="en-US" sz="1600" dirty="0">
                <a:solidFill>
                  <a:schemeClr val="bg2"/>
                </a:solidFill>
              </a:rPr>
              <a:t> also will invoke:</a:t>
            </a:r>
          </a:p>
          <a:p>
            <a:pPr lvl="2" eaLnBrk="1" hangingPunct="1">
              <a:defRPr/>
            </a:pPr>
            <a:r>
              <a:rPr lang="en-US" altLang="en-US" b="1" dirty="0"/>
              <a:t>DB2 Co-processor</a:t>
            </a:r>
            <a:r>
              <a:rPr lang="en-US" altLang="en-US" dirty="0"/>
              <a:t>  (used instead of the Pre-processor if the right levels of system software installed on your z/OS) – and if EXEC SQL statements are in your code</a:t>
            </a:r>
          </a:p>
          <a:p>
            <a:pPr lvl="2" eaLnBrk="1" hangingPunct="1">
              <a:defRPr/>
            </a:pPr>
            <a:r>
              <a:rPr lang="en-US" altLang="en-US" b="1" dirty="0"/>
              <a:t>CICS Translation </a:t>
            </a:r>
          </a:p>
          <a:p>
            <a:pPr lvl="1" eaLnBrk="1" hangingPunct="1">
              <a:buFont typeface="Webdings" panose="05030102010509060703" pitchFamily="18" charset="2"/>
              <a:buChar char="4"/>
              <a:defRPr/>
            </a:pPr>
            <a:endParaRPr lang="en-US" altLang="en-US" b="1" dirty="0"/>
          </a:p>
          <a:p>
            <a:pPr lvl="1" eaLnBrk="1" hangingPunct="1">
              <a:buFont typeface="Webdings" panose="05030102010509060703" pitchFamily="18" charset="2"/>
              <a:buChar char="4"/>
              <a:defRPr/>
            </a:pPr>
            <a:endParaRPr lang="en-US" altLang="en-US" dirty="0"/>
          </a:p>
          <a:p>
            <a:pPr eaLnBrk="1" hangingPunct="1">
              <a:defRPr/>
            </a:pPr>
            <a:endParaRPr lang="en-US" altLang="en-US" dirty="0"/>
          </a:p>
          <a:p>
            <a:pPr eaLnBrk="1" hangingPunct="1">
              <a:defRPr/>
            </a:pPr>
            <a:endParaRPr lang="en-US" altLang="en-US" dirty="0"/>
          </a:p>
          <a:p>
            <a:pPr eaLnBrk="1" hangingPunct="1">
              <a:defRPr/>
            </a:pPr>
            <a:endParaRPr lang="en-US" altLang="en-US" sz="1800" dirty="0"/>
          </a:p>
          <a:p>
            <a:pPr eaLnBrk="1" hangingPunct="1">
              <a:defRPr/>
            </a:pPr>
            <a:endParaRPr lang="en-US" altLang="en-US" sz="1800" dirty="0"/>
          </a:p>
          <a:p>
            <a:pPr>
              <a:defRPr/>
            </a:pPr>
            <a:r>
              <a:rPr lang="en-US" altLang="en-US" sz="1800" dirty="0"/>
              <a:t>  You will typically only use the ELAXFCOC Proc </a:t>
            </a:r>
            <a:r>
              <a:rPr lang="en-US" altLang="en-US" sz="1800" dirty="0">
                <a:sym typeface="Wingdings" panose="05000000000000000000" pitchFamily="2" charset="2"/>
              </a:rPr>
              <a:t></a:t>
            </a:r>
            <a:endParaRPr lang="en-US" altLang="en-US" sz="18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3C71AEF6-42DF-D401-96EF-1A09AFAAE438}"/>
              </a:ext>
            </a:extLst>
          </p:cNvPr>
          <p:cNvSpPr>
            <a:spLocks noGrp="1" noChangeArrowheads="1"/>
          </p:cNvSpPr>
          <p:nvPr>
            <p:ph type="title"/>
          </p:nvPr>
        </p:nvSpPr>
        <p:spPr>
          <a:xfrm>
            <a:off x="304800" y="304800"/>
            <a:ext cx="6400800" cy="533400"/>
          </a:xfrm>
        </p:spPr>
        <p:txBody>
          <a:bodyPr/>
          <a:lstStyle/>
          <a:p>
            <a:pPr eaLnBrk="1" hangingPunct="1"/>
            <a:r>
              <a:rPr lang="en-US" altLang="en-US" sz="2400" dirty="0"/>
              <a:t>Customizing Property Groups for Build – 3 of 4 </a:t>
            </a:r>
          </a:p>
        </p:txBody>
      </p:sp>
      <p:sp>
        <p:nvSpPr>
          <p:cNvPr id="1866755" name="Rectangle 3">
            <a:extLst>
              <a:ext uri="{FF2B5EF4-FFF2-40B4-BE49-F238E27FC236}">
                <a16:creationId xmlns:a16="http://schemas.microsoft.com/office/drawing/2014/main" id="{EF382322-988D-B485-D2D2-2AA66C2533D0}"/>
              </a:ext>
            </a:extLst>
          </p:cNvPr>
          <p:cNvSpPr>
            <a:spLocks noGrp="1" noChangeArrowheads="1"/>
          </p:cNvSpPr>
          <p:nvPr>
            <p:ph idx="1"/>
          </p:nvPr>
        </p:nvSpPr>
        <p:spPr>
          <a:xfrm>
            <a:off x="381000" y="685801"/>
            <a:ext cx="5943600" cy="671513"/>
          </a:xfrm>
        </p:spPr>
        <p:txBody>
          <a:bodyPr/>
          <a:lstStyle/>
          <a:p>
            <a:pPr eaLnBrk="1" hangingPunct="1">
              <a:buFont typeface="Wingdings" pitchFamily="2" charset="2"/>
              <a:buNone/>
              <a:defRPr/>
            </a:pPr>
            <a:r>
              <a:rPr lang="en-US" sz="1800" dirty="0"/>
              <a:t>From the Procedure and Step Table, Open ELAXFCOC, select </a:t>
            </a:r>
            <a:r>
              <a:rPr lang="en-US" sz="1800" b="1" dirty="0">
                <a:effectLst>
                  <a:outerShdw blurRad="38100" dist="38100" dir="2700000" algn="tl">
                    <a:srgbClr val="C0C0C0"/>
                  </a:outerShdw>
                </a:effectLst>
              </a:rPr>
              <a:t>COBOL</a:t>
            </a:r>
            <a:r>
              <a:rPr lang="en-US" sz="1800" dirty="0"/>
              <a:t> and customize:</a:t>
            </a:r>
          </a:p>
        </p:txBody>
      </p:sp>
      <p:pic>
        <p:nvPicPr>
          <p:cNvPr id="86020" name="Picture 13">
            <a:extLst>
              <a:ext uri="{FF2B5EF4-FFF2-40B4-BE49-F238E27FC236}">
                <a16:creationId xmlns:a16="http://schemas.microsoft.com/office/drawing/2014/main" id="{BC6364D5-7B37-A8E3-7745-E216300C00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228600"/>
            <a:ext cx="5181600" cy="66294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6023" name="TextBox 1">
            <a:extLst>
              <a:ext uri="{FF2B5EF4-FFF2-40B4-BE49-F238E27FC236}">
                <a16:creationId xmlns:a16="http://schemas.microsoft.com/office/drawing/2014/main" id="{D0CBA369-5F2C-3CAA-A617-4809ABF07531}"/>
              </a:ext>
            </a:extLst>
          </p:cNvPr>
          <p:cNvSpPr txBox="1">
            <a:spLocks noChangeArrowheads="1"/>
          </p:cNvSpPr>
          <p:nvPr/>
        </p:nvSpPr>
        <p:spPr bwMode="auto">
          <a:xfrm>
            <a:off x="8458201" y="3200401"/>
            <a:ext cx="556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200" dirty="0">
                <a:latin typeface="Courier New" panose="02070309020205020404" pitchFamily="49" charset="0"/>
                <a:cs typeface="Courier New" panose="02070309020205020404" pitchFamily="49" charset="0"/>
              </a:rPr>
              <a:t>TEST</a:t>
            </a:r>
          </a:p>
        </p:txBody>
      </p:sp>
      <p:sp>
        <p:nvSpPr>
          <p:cNvPr id="1866759" name="Text Box 7">
            <a:extLst>
              <a:ext uri="{FF2B5EF4-FFF2-40B4-BE49-F238E27FC236}">
                <a16:creationId xmlns:a16="http://schemas.microsoft.com/office/drawing/2014/main" id="{BF62D385-8C94-B27A-9AE8-0EE6C6D29231}"/>
              </a:ext>
            </a:extLst>
          </p:cNvPr>
          <p:cNvSpPr txBox="1">
            <a:spLocks noChangeArrowheads="1"/>
          </p:cNvSpPr>
          <p:nvPr/>
        </p:nvSpPr>
        <p:spPr bwMode="auto">
          <a:xfrm>
            <a:off x="381000" y="5309884"/>
            <a:ext cx="7848600" cy="1548116"/>
          </a:xfrm>
          <a:prstGeom prst="rect">
            <a:avLst/>
          </a:prstGeom>
          <a:solidFill>
            <a:schemeClr val="bg2"/>
          </a:solidFill>
          <a:ln>
            <a:noFill/>
          </a:ln>
          <a:effectLst>
            <a:prstShdw prst="shdw18" dist="17961" dir="13500000">
              <a:schemeClr val="bg2">
                <a:gamma/>
                <a:shade val="60000"/>
                <a:invGamma/>
              </a:schemeClr>
            </a:prstShdw>
          </a:effectLst>
        </p:spPr>
        <p:txBody>
          <a:bodyPr wrap="square">
            <a:spAutoFit/>
          </a:bodyPr>
          <a:lstStyle/>
          <a:p>
            <a:pPr eaLnBrk="1" hangingPunct="1">
              <a:lnSpc>
                <a:spcPct val="85000"/>
              </a:lnSpc>
              <a:spcBef>
                <a:spcPct val="30000"/>
              </a:spcBef>
              <a:buClr>
                <a:srgbClr val="006699"/>
              </a:buClr>
              <a:buFont typeface="Webdings" pitchFamily="18" charset="2"/>
              <a:buNone/>
              <a:defRPr/>
            </a:pPr>
            <a:r>
              <a:rPr lang="en-US" sz="2000" dirty="0">
                <a:latin typeface="+mn-lt"/>
              </a:rPr>
              <a:t>Additional Notes:</a:t>
            </a:r>
            <a:r>
              <a:rPr lang="en-US" sz="1800" dirty="0">
                <a:latin typeface="+mn-lt"/>
              </a:rPr>
              <a:t> </a:t>
            </a:r>
          </a:p>
          <a:p>
            <a:pPr eaLnBrk="1" hangingPunct="1">
              <a:lnSpc>
                <a:spcPct val="85000"/>
              </a:lnSpc>
              <a:spcBef>
                <a:spcPct val="30000"/>
              </a:spcBef>
              <a:buClr>
                <a:srgbClr val="006699"/>
              </a:buClr>
              <a:buFont typeface="Webdings" pitchFamily="18" charset="2"/>
              <a:buNone/>
              <a:defRPr/>
            </a:pPr>
            <a:r>
              <a:rPr lang="en-US" sz="1200" b="0" dirty="0">
                <a:latin typeface="+mn-lt"/>
              </a:rPr>
              <a:t>&lt;HLQ&gt; will resolve to the High Level Qualifier of the Dataset you've selected from Remote Systems Explorer.  This means that if you select: MYCORP.TEST.COBOL(DTEVAL) for Remote Syntax Check, the  &lt;HLQ&gt; variable resolves to MYCORP for all Property Group entries.  This could be significant for the Compiler Errors Data Set – as you will need create authority against MYCORP as a high-level qualifier.</a:t>
            </a:r>
          </a:p>
          <a:p>
            <a:pPr eaLnBrk="1" hangingPunct="1">
              <a:lnSpc>
                <a:spcPct val="85000"/>
              </a:lnSpc>
              <a:spcBef>
                <a:spcPct val="30000"/>
              </a:spcBef>
              <a:buClr>
                <a:srgbClr val="006699"/>
              </a:buClr>
              <a:buFont typeface="Webdings" pitchFamily="18" charset="2"/>
              <a:buNone/>
              <a:defRPr/>
            </a:pPr>
            <a:endParaRPr lang="en-US" sz="600" b="0" dirty="0">
              <a:latin typeface="+mn-lt"/>
            </a:endParaRPr>
          </a:p>
          <a:p>
            <a:pPr eaLnBrk="1" hangingPunct="1">
              <a:lnSpc>
                <a:spcPct val="85000"/>
              </a:lnSpc>
              <a:spcBef>
                <a:spcPct val="30000"/>
              </a:spcBef>
              <a:buClr>
                <a:srgbClr val="006699"/>
              </a:buClr>
              <a:buFont typeface="Webdings" pitchFamily="18" charset="2"/>
              <a:buNone/>
              <a:defRPr/>
            </a:pPr>
            <a:r>
              <a:rPr lang="en-US" sz="1200" b="0" dirty="0">
                <a:latin typeface="+mn-lt"/>
              </a:rPr>
              <a:t>You can </a:t>
            </a:r>
            <a:r>
              <a:rPr lang="en-US" sz="1400" b="0" dirty="0">
                <a:latin typeface="+mn-lt"/>
              </a:rPr>
              <a:t>concatenate</a:t>
            </a:r>
            <a:r>
              <a:rPr lang="en-US" sz="1200" b="0" dirty="0">
                <a:latin typeface="+mn-lt"/>
              </a:rPr>
              <a:t> datasets in Copy Libraries by entering additional dataset names to the right of existing DSNs separated by a space (blank)</a:t>
            </a:r>
          </a:p>
        </p:txBody>
      </p:sp>
      <p:sp>
        <p:nvSpPr>
          <p:cNvPr id="1866758" name="Rectangle 6">
            <a:extLst>
              <a:ext uri="{FF2B5EF4-FFF2-40B4-BE49-F238E27FC236}">
                <a16:creationId xmlns:a16="http://schemas.microsoft.com/office/drawing/2014/main" id="{C1786796-8F5C-067F-E940-BD2F2C3DDA7E}"/>
              </a:ext>
            </a:extLst>
          </p:cNvPr>
          <p:cNvSpPr>
            <a:spLocks noChangeArrowheads="1"/>
          </p:cNvSpPr>
          <p:nvPr/>
        </p:nvSpPr>
        <p:spPr bwMode="auto">
          <a:xfrm>
            <a:off x="609600" y="1447800"/>
            <a:ext cx="7467600" cy="4343400"/>
          </a:xfrm>
          <a:prstGeom prst="rect">
            <a:avLst/>
          </a:prstGeom>
          <a:noFill/>
          <a:ln>
            <a:noFill/>
          </a:ln>
          <a:effectLst/>
        </p:spPr>
        <p:txBody>
          <a:bodyPr/>
          <a:lstStyle/>
          <a:p>
            <a:pPr marL="342900" indent="-342900" eaLnBrk="1" hangingPunct="1">
              <a:lnSpc>
                <a:spcPct val="85000"/>
              </a:lnSpc>
              <a:spcBef>
                <a:spcPct val="30000"/>
              </a:spcBef>
              <a:buClr>
                <a:srgbClr val="000000"/>
              </a:buClr>
              <a:buFont typeface="Wingdings" pitchFamily="2" charset="2"/>
              <a:buChar char="§"/>
              <a:defRPr/>
            </a:pPr>
            <a:r>
              <a:rPr lang="en-US" sz="1600" b="0" dirty="0">
                <a:latin typeface="+mn-lt"/>
              </a:rPr>
              <a:t>The compile Proc name</a:t>
            </a:r>
          </a:p>
          <a:p>
            <a:pPr marL="342900" indent="-342900" eaLnBrk="1" hangingPunct="1">
              <a:lnSpc>
                <a:spcPct val="85000"/>
              </a:lnSpc>
              <a:spcBef>
                <a:spcPct val="30000"/>
              </a:spcBef>
              <a:buClr>
                <a:srgbClr val="000000"/>
              </a:buClr>
              <a:buFont typeface="Wingdings" pitchFamily="2" charset="2"/>
              <a:buChar char="§"/>
              <a:defRPr/>
            </a:pPr>
            <a:r>
              <a:rPr lang="en-US" sz="1600" b="0" dirty="0">
                <a:latin typeface="+mn-lt"/>
              </a:rPr>
              <a:t>The compile resolved-JCL Proc step name</a:t>
            </a:r>
          </a:p>
          <a:p>
            <a:pPr marL="742950" lvl="1" indent="-285750" eaLnBrk="1" hangingPunct="1">
              <a:lnSpc>
                <a:spcPct val="85000"/>
              </a:lnSpc>
              <a:spcBef>
                <a:spcPct val="30000"/>
              </a:spcBef>
              <a:buClr>
                <a:srgbClr val="006699"/>
              </a:buClr>
              <a:buFont typeface="Webdings" pitchFamily="18" charset="2"/>
              <a:buChar char="4"/>
              <a:defRPr/>
            </a:pPr>
            <a:r>
              <a:rPr lang="en-US" sz="1400" dirty="0">
                <a:latin typeface="+mn-lt"/>
              </a:rPr>
              <a:t>By default:</a:t>
            </a:r>
            <a:r>
              <a:rPr lang="en-US" sz="1400" dirty="0">
                <a:effectLst>
                  <a:outerShdw blurRad="38100" dist="38100" dir="2700000" algn="tl">
                    <a:srgbClr val="C0C0C0"/>
                  </a:outerShdw>
                </a:effectLst>
                <a:latin typeface="+mn-lt"/>
              </a:rPr>
              <a:t> COBOL</a:t>
            </a:r>
          </a:p>
          <a:p>
            <a:pPr marL="342900" indent="-342900" eaLnBrk="1" hangingPunct="1">
              <a:lnSpc>
                <a:spcPct val="85000"/>
              </a:lnSpc>
              <a:spcBef>
                <a:spcPct val="30000"/>
              </a:spcBef>
              <a:buClr>
                <a:srgbClr val="000000"/>
              </a:buClr>
              <a:buFont typeface="Wingdings" pitchFamily="2" charset="2"/>
              <a:buChar char="§"/>
              <a:defRPr/>
            </a:pPr>
            <a:r>
              <a:rPr lang="en-US" sz="1600" b="0" dirty="0">
                <a:latin typeface="+mn-lt"/>
              </a:rPr>
              <a:t>Compiler options</a:t>
            </a:r>
            <a:endParaRPr lang="en-US" sz="1800" dirty="0">
              <a:effectLst>
                <a:outerShdw blurRad="38100" dist="38100" dir="2700000" algn="tl">
                  <a:srgbClr val="C0C0C0"/>
                </a:outerShdw>
              </a:effectLst>
              <a:latin typeface="+mn-lt"/>
            </a:endParaRPr>
          </a:p>
          <a:p>
            <a:pPr marL="342900" indent="-342900" eaLnBrk="1" hangingPunct="1">
              <a:lnSpc>
                <a:spcPct val="85000"/>
              </a:lnSpc>
              <a:spcBef>
                <a:spcPct val="30000"/>
              </a:spcBef>
              <a:buClr>
                <a:srgbClr val="000000"/>
              </a:buClr>
              <a:buFont typeface="Wingdings" pitchFamily="2" charset="2"/>
              <a:buChar char="§"/>
              <a:defRPr/>
            </a:pPr>
            <a:r>
              <a:rPr lang="en-US" sz="1600" b="0" dirty="0">
                <a:latin typeface="+mn-lt"/>
              </a:rPr>
              <a:t>Various compiler DD cards for:</a:t>
            </a:r>
          </a:p>
          <a:p>
            <a:pPr marL="742950" lvl="1" indent="-285750" eaLnBrk="1" hangingPunct="1">
              <a:lnSpc>
                <a:spcPct val="85000"/>
              </a:lnSpc>
              <a:spcBef>
                <a:spcPct val="30000"/>
              </a:spcBef>
              <a:buClr>
                <a:srgbClr val="006699"/>
              </a:buClr>
              <a:buFont typeface="Webdings" pitchFamily="18" charset="2"/>
              <a:buChar char="4"/>
              <a:defRPr/>
            </a:pPr>
            <a:r>
              <a:rPr lang="en-US" sz="1400" dirty="0">
                <a:latin typeface="+mn-lt"/>
              </a:rPr>
              <a:t>Listing dataset</a:t>
            </a:r>
          </a:p>
          <a:p>
            <a:pPr marL="742950" lvl="1" indent="-285750" eaLnBrk="1" hangingPunct="1">
              <a:lnSpc>
                <a:spcPct val="85000"/>
              </a:lnSpc>
              <a:spcBef>
                <a:spcPct val="30000"/>
              </a:spcBef>
              <a:buClr>
                <a:srgbClr val="006699"/>
              </a:buClr>
              <a:buFont typeface="Webdings" pitchFamily="18" charset="2"/>
              <a:buChar char="4"/>
              <a:defRPr/>
            </a:pPr>
            <a:r>
              <a:rPr lang="en-US" sz="1400" dirty="0">
                <a:latin typeface="+mn-lt"/>
              </a:rPr>
              <a:t>The OBJ library PDS</a:t>
            </a:r>
          </a:p>
          <a:p>
            <a:pPr marL="742950" lvl="1" indent="-285750" eaLnBrk="1" hangingPunct="1">
              <a:lnSpc>
                <a:spcPct val="85000"/>
              </a:lnSpc>
              <a:spcBef>
                <a:spcPct val="30000"/>
              </a:spcBef>
              <a:buClr>
                <a:srgbClr val="006699"/>
              </a:buClr>
              <a:buFont typeface="Webdings" pitchFamily="18" charset="2"/>
              <a:buChar char="4"/>
              <a:defRPr/>
            </a:pPr>
            <a:r>
              <a:rPr lang="en-US" sz="1400" dirty="0">
                <a:latin typeface="+mn-lt"/>
              </a:rPr>
              <a:t>//SYSLIB - The library for copybooks and includes</a:t>
            </a:r>
          </a:p>
          <a:p>
            <a:pPr marL="742950" lvl="1" indent="-285750" eaLnBrk="1" hangingPunct="1">
              <a:lnSpc>
                <a:spcPct val="85000"/>
              </a:lnSpc>
              <a:spcBef>
                <a:spcPct val="30000"/>
              </a:spcBef>
              <a:buClr>
                <a:srgbClr val="006699"/>
              </a:buClr>
              <a:buFont typeface="Webdings" pitchFamily="18" charset="2"/>
              <a:buChar char="4"/>
              <a:defRPr/>
            </a:pPr>
            <a:r>
              <a:rPr lang="en-US" sz="1400" dirty="0">
                <a:latin typeface="+mn-lt"/>
              </a:rPr>
              <a:t>A sequential file for Compiler Errors (Error Feedback)</a:t>
            </a:r>
          </a:p>
          <a:p>
            <a:pPr marL="1143000" lvl="2" indent="-228600" eaLnBrk="1" hangingPunct="1">
              <a:spcBef>
                <a:spcPct val="20000"/>
              </a:spcBef>
              <a:buFont typeface="Wingdings" pitchFamily="2" charset="2"/>
              <a:buChar char="§"/>
              <a:defRPr/>
            </a:pPr>
            <a:r>
              <a:rPr lang="en-US" sz="1050" dirty="0">
                <a:latin typeface="+mn-lt"/>
              </a:rPr>
              <a:t>Best Practice: Hard code your TSO ID </a:t>
            </a:r>
            <a:r>
              <a:rPr lang="en-US" sz="1050" b="0" dirty="0">
                <a:latin typeface="+mn-lt"/>
              </a:rPr>
              <a:t>(see Additional Notes)</a:t>
            </a:r>
          </a:p>
          <a:p>
            <a:pPr marL="742950" lvl="1" indent="-285750" eaLnBrk="1" hangingPunct="1">
              <a:lnSpc>
                <a:spcPct val="85000"/>
              </a:lnSpc>
              <a:spcBef>
                <a:spcPct val="30000"/>
              </a:spcBef>
              <a:buClr>
                <a:srgbClr val="006699"/>
              </a:buClr>
              <a:buFont typeface="Webdings" pitchFamily="18" charset="2"/>
              <a:buChar char="4"/>
              <a:defRPr/>
            </a:pPr>
            <a:r>
              <a:rPr lang="en-US" sz="1400" dirty="0">
                <a:latin typeface="+mn-lt"/>
              </a:rPr>
              <a:t>//DBRMLIB – if you've selected DB2 as a run-time option</a:t>
            </a:r>
          </a:p>
          <a:p>
            <a:pPr marL="342900" indent="-342900" eaLnBrk="1" hangingPunct="1">
              <a:lnSpc>
                <a:spcPct val="85000"/>
              </a:lnSpc>
              <a:spcBef>
                <a:spcPct val="30000"/>
              </a:spcBef>
              <a:buClr>
                <a:srgbClr val="000000"/>
              </a:buClr>
              <a:buFont typeface="Wingdings" pitchFamily="2" charset="2"/>
              <a:buChar char="§"/>
              <a:defRPr/>
            </a:pPr>
            <a:r>
              <a:rPr lang="en-US" sz="1600" b="0" dirty="0">
                <a:latin typeface="+mn-lt"/>
              </a:rPr>
              <a:t>Click:</a:t>
            </a:r>
            <a:r>
              <a:rPr lang="en-US" sz="1600" dirty="0">
                <a:latin typeface="+mn-lt"/>
              </a:rPr>
              <a:t> </a:t>
            </a:r>
            <a:r>
              <a:rPr lang="en-US" sz="1800" dirty="0">
                <a:latin typeface="+mn-lt"/>
              </a:rPr>
              <a:t>Check Data Sets</a:t>
            </a:r>
            <a:r>
              <a:rPr lang="en-US" sz="1600" dirty="0">
                <a:latin typeface="+mn-lt"/>
              </a:rPr>
              <a:t> </a:t>
            </a:r>
            <a:r>
              <a:rPr lang="en-US" sz="1600" b="0" dirty="0">
                <a:latin typeface="+mn-lt"/>
              </a:rPr>
              <a:t>– to verify spelling</a:t>
            </a:r>
          </a:p>
          <a:p>
            <a:pPr marL="342900" indent="-342900" eaLnBrk="1" hangingPunct="1">
              <a:lnSpc>
                <a:spcPct val="85000"/>
              </a:lnSpc>
              <a:spcBef>
                <a:spcPct val="30000"/>
              </a:spcBef>
              <a:buClr>
                <a:srgbClr val="000000"/>
              </a:buClr>
              <a:buFont typeface="Wingdings" pitchFamily="2" charset="2"/>
              <a:buChar char="§"/>
              <a:defRPr/>
            </a:pPr>
            <a:r>
              <a:rPr lang="en-US" sz="1600" b="0" dirty="0">
                <a:latin typeface="+mn-lt"/>
              </a:rPr>
              <a:t>Note that you can drag &amp; drop a dataset name from the Remote Systems view, to populate the dataset name fields</a:t>
            </a:r>
            <a:endParaRPr lang="en-US" sz="1400" dirty="0">
              <a:latin typeface="+mn-lt"/>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5A6F5ED3-29AF-20E3-D22D-0AF4C16D2F80}"/>
              </a:ext>
            </a:extLst>
          </p:cNvPr>
          <p:cNvSpPr>
            <a:spLocks noGrp="1" noChangeArrowheads="1"/>
          </p:cNvSpPr>
          <p:nvPr>
            <p:ph type="title"/>
          </p:nvPr>
        </p:nvSpPr>
        <p:spPr>
          <a:xfrm>
            <a:off x="306848" y="380999"/>
            <a:ext cx="9080500" cy="533400"/>
          </a:xfrm>
        </p:spPr>
        <p:txBody>
          <a:bodyPr/>
          <a:lstStyle/>
          <a:p>
            <a:pPr eaLnBrk="1" hangingPunct="1"/>
            <a:r>
              <a:rPr lang="en-US" altLang="en-US" dirty="0"/>
              <a:t>Customizing Property Groups for Build – 4 of 4</a:t>
            </a:r>
          </a:p>
        </p:txBody>
      </p:sp>
      <p:pic>
        <p:nvPicPr>
          <p:cNvPr id="88067" name="Picture 7">
            <a:extLst>
              <a:ext uri="{FF2B5EF4-FFF2-40B4-BE49-F238E27FC236}">
                <a16:creationId xmlns:a16="http://schemas.microsoft.com/office/drawing/2014/main" id="{56321CB2-F7CB-184D-391A-301C05C96B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304926"/>
            <a:ext cx="7296150" cy="41052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8069" name="Line 9">
            <a:extLst>
              <a:ext uri="{FF2B5EF4-FFF2-40B4-BE49-F238E27FC236}">
                <a16:creationId xmlns:a16="http://schemas.microsoft.com/office/drawing/2014/main" id="{09E9A229-7173-FE1D-DE93-486F5AF5FC7F}"/>
              </a:ext>
            </a:extLst>
          </p:cNvPr>
          <p:cNvSpPr>
            <a:spLocks noChangeShapeType="1"/>
          </p:cNvSpPr>
          <p:nvPr/>
        </p:nvSpPr>
        <p:spPr bwMode="auto">
          <a:xfrm flipH="1">
            <a:off x="5257800" y="2219325"/>
            <a:ext cx="4114800" cy="45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88070" name="Picture 10">
            <a:extLst>
              <a:ext uri="{FF2B5EF4-FFF2-40B4-BE49-F238E27FC236}">
                <a16:creationId xmlns:a16="http://schemas.microsoft.com/office/drawing/2014/main" id="{C81C4726-2B23-E0CD-2B75-DC443FBDE4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7476" y="5562600"/>
            <a:ext cx="4200525"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71" name="Picture 11">
            <a:extLst>
              <a:ext uri="{FF2B5EF4-FFF2-40B4-BE49-F238E27FC236}">
                <a16:creationId xmlns:a16="http://schemas.microsoft.com/office/drawing/2014/main" id="{2C70343D-7C54-A5C4-2244-C4753F3ADD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01" y="6019801"/>
            <a:ext cx="1990725" cy="61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8072" name="Line 12">
            <a:extLst>
              <a:ext uri="{FF2B5EF4-FFF2-40B4-BE49-F238E27FC236}">
                <a16:creationId xmlns:a16="http://schemas.microsoft.com/office/drawing/2014/main" id="{7DAB04C5-8B57-2909-5A26-2BA763F4BD14}"/>
              </a:ext>
            </a:extLst>
          </p:cNvPr>
          <p:cNvSpPr>
            <a:spLocks noChangeShapeType="1"/>
          </p:cNvSpPr>
          <p:nvPr/>
        </p:nvSpPr>
        <p:spPr bwMode="auto">
          <a:xfrm>
            <a:off x="3886200" y="6477000"/>
            <a:ext cx="2514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5848" name="Rectangle 8">
            <a:extLst>
              <a:ext uri="{FF2B5EF4-FFF2-40B4-BE49-F238E27FC236}">
                <a16:creationId xmlns:a16="http://schemas.microsoft.com/office/drawing/2014/main" id="{8DC1F422-436C-2B1A-00D2-E3FD6045CF48}"/>
              </a:ext>
            </a:extLst>
          </p:cNvPr>
          <p:cNvSpPr>
            <a:spLocks noGrp="1" noChangeArrowheads="1"/>
          </p:cNvSpPr>
          <p:nvPr>
            <p:ph idx="1"/>
          </p:nvPr>
        </p:nvSpPr>
        <p:spPr>
          <a:xfrm>
            <a:off x="287300" y="1066798"/>
            <a:ext cx="10914100" cy="4931572"/>
          </a:xfrm>
        </p:spPr>
        <p:txBody>
          <a:bodyPr/>
          <a:lstStyle/>
          <a:p>
            <a:pPr eaLnBrk="1" hangingPunct="1">
              <a:defRPr/>
            </a:pPr>
            <a:r>
              <a:rPr lang="en-US" dirty="0"/>
              <a:t>If the datasets exist for your compile outputs, you can just select, left-click hold, drag and drop them from the Remote System view into 						                     the appropriate Data Set 						            name fields.  </a:t>
            </a:r>
          </a:p>
          <a:p>
            <a:pPr eaLnBrk="1" hangingPunct="1">
              <a:defRPr/>
            </a:pPr>
            <a:r>
              <a:rPr lang="en-US" dirty="0"/>
              <a:t>								              This will help avoid JCL errors</a:t>
            </a:r>
          </a:p>
          <a:p>
            <a:pPr eaLnBrk="1" hangingPunct="1">
              <a:defRPr/>
            </a:pPr>
            <a:endParaRPr lang="en-US" dirty="0"/>
          </a:p>
          <a:p>
            <a:pPr eaLnBrk="1" hangingPunct="1">
              <a:defRPr/>
            </a:pPr>
            <a:endParaRPr lang="en-US" dirty="0"/>
          </a:p>
          <a:p>
            <a:pPr eaLnBrk="1" hangingPunct="1">
              <a:defRPr/>
            </a:pPr>
            <a:endParaRPr lang="en-US" dirty="0"/>
          </a:p>
          <a:p>
            <a:pPr eaLnBrk="1" hangingPunct="1">
              <a:defRPr/>
            </a:pPr>
            <a:endParaRPr lang="en-US" dirty="0"/>
          </a:p>
          <a:p>
            <a:pPr eaLnBrk="1" hangingPunct="1">
              <a:defRPr/>
            </a:pPr>
            <a:endParaRPr lang="en-US" sz="2400" dirty="0"/>
          </a:p>
          <a:p>
            <a:pPr eaLnBrk="1" hangingPunct="1">
              <a:defRPr/>
            </a:pPr>
            <a:endParaRPr lang="en-US" dirty="0"/>
          </a:p>
          <a:p>
            <a:pPr eaLnBrk="1" hangingPunct="1">
              <a:defRPr/>
            </a:pPr>
            <a:endParaRPr lang="en-US" dirty="0"/>
          </a:p>
          <a:p>
            <a:pPr eaLnBrk="1" hangingPunct="1">
              <a:defRPr/>
            </a:pPr>
            <a:endParaRPr lang="en-US" dirty="0"/>
          </a:p>
          <a:p>
            <a:pPr eaLnBrk="1" hangingPunct="1">
              <a:defRPr/>
            </a:pPr>
            <a:r>
              <a:rPr lang="en-US" dirty="0"/>
              <a:t>When you are finished working, 						                   close and </a:t>
            </a:r>
            <a:r>
              <a:rPr lang="en-US" b="1" dirty="0">
                <a:effectLst>
                  <a:outerShdw blurRad="38100" dist="38100" dir="2700000" algn="tl">
                    <a:srgbClr val="C0C0C0"/>
                  </a:outerShdw>
                </a:effectLst>
              </a:rPr>
              <a:t>save changes</a:t>
            </a:r>
            <a:r>
              <a:rPr lang="en-US" dirty="0"/>
              <a:t>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a:extLst>
              <a:ext uri="{FF2B5EF4-FFF2-40B4-BE49-F238E27FC236}">
                <a16:creationId xmlns:a16="http://schemas.microsoft.com/office/drawing/2014/main" id="{14EA4DD6-8B0F-EA25-6155-E6AD8D1B5C28}"/>
              </a:ext>
            </a:extLst>
          </p:cNvPr>
          <p:cNvSpPr>
            <a:spLocks noGrp="1" noChangeArrowheads="1"/>
          </p:cNvSpPr>
          <p:nvPr>
            <p:ph type="title"/>
          </p:nvPr>
        </p:nvSpPr>
        <p:spPr/>
        <p:txBody>
          <a:bodyPr/>
          <a:lstStyle/>
          <a:p>
            <a:r>
              <a:rPr lang="en-US" altLang="en-US" sz="2800"/>
              <a:t>LINK Customization</a:t>
            </a:r>
            <a:endParaRPr lang="en-US" altLang="en-US" sz="2800">
              <a:solidFill>
                <a:srgbClr val="FF0000"/>
              </a:solidFill>
            </a:endParaRPr>
          </a:p>
        </p:txBody>
      </p:sp>
      <p:sp>
        <p:nvSpPr>
          <p:cNvPr id="90115" name="Content Placeholder 2">
            <a:extLst>
              <a:ext uri="{FF2B5EF4-FFF2-40B4-BE49-F238E27FC236}">
                <a16:creationId xmlns:a16="http://schemas.microsoft.com/office/drawing/2014/main" id="{9F5156FF-207C-3E04-9874-60186977712F}"/>
              </a:ext>
            </a:extLst>
          </p:cNvPr>
          <p:cNvSpPr>
            <a:spLocks noGrp="1" noChangeArrowheads="1"/>
          </p:cNvSpPr>
          <p:nvPr>
            <p:ph idx="1"/>
          </p:nvPr>
        </p:nvSpPr>
        <p:spPr>
          <a:xfrm>
            <a:off x="1219200" y="1295400"/>
            <a:ext cx="4343400" cy="5102226"/>
          </a:xfrm>
        </p:spPr>
        <p:txBody>
          <a:bodyPr/>
          <a:lstStyle/>
          <a:p>
            <a:r>
              <a:rPr lang="en-US" altLang="en-US" sz="1800" dirty="0"/>
              <a:t>You may need help from  your Systems Programming staff to discover necessary:</a:t>
            </a:r>
          </a:p>
          <a:p>
            <a:pPr lvl="1"/>
            <a:r>
              <a:rPr lang="en-US" altLang="en-US" sz="1600" dirty="0"/>
              <a:t>Library DSNs</a:t>
            </a:r>
          </a:p>
          <a:p>
            <a:pPr lvl="1"/>
            <a:r>
              <a:rPr lang="en-US" altLang="en-US" sz="1600" dirty="0"/>
              <a:t>Link Options in use in your shop</a:t>
            </a:r>
          </a:p>
          <a:p>
            <a:pPr lvl="1"/>
            <a:r>
              <a:rPr lang="en-US" altLang="en-US" sz="1600" dirty="0"/>
              <a:t>ENTRY Points</a:t>
            </a:r>
          </a:p>
        </p:txBody>
      </p:sp>
      <p:sp>
        <p:nvSpPr>
          <p:cNvPr id="5" name="TextBox 37">
            <a:extLst>
              <a:ext uri="{FF2B5EF4-FFF2-40B4-BE49-F238E27FC236}">
                <a16:creationId xmlns:a16="http://schemas.microsoft.com/office/drawing/2014/main" id="{B38635C9-785B-A858-1674-B605D9ECF658}"/>
              </a:ext>
            </a:extLst>
          </p:cNvPr>
          <p:cNvSpPr txBox="1">
            <a:spLocks noChangeArrowheads="1"/>
          </p:cNvSpPr>
          <p:nvPr/>
        </p:nvSpPr>
        <p:spPr bwMode="auto">
          <a:xfrm>
            <a:off x="4835221" y="6326478"/>
            <a:ext cx="1265218" cy="369332"/>
          </a:xfrm>
          <a:prstGeom prst="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altLang="en-US" sz="1800" dirty="0">
                <a:latin typeface="Arial Black" panose="020B0A04020102020204" pitchFamily="34" charset="0"/>
              </a:rPr>
              <a:t>Link Tab</a:t>
            </a:r>
          </a:p>
        </p:txBody>
      </p:sp>
      <p:pic>
        <p:nvPicPr>
          <p:cNvPr id="90119" name="Picture 1">
            <a:extLst>
              <a:ext uri="{FF2B5EF4-FFF2-40B4-BE49-F238E27FC236}">
                <a16:creationId xmlns:a16="http://schemas.microsoft.com/office/drawing/2014/main" id="{17E3E3C9-9152-88BF-A102-65E6A2EE0B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46039"/>
            <a:ext cx="4559300" cy="679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37">
            <a:extLst>
              <a:ext uri="{FF2B5EF4-FFF2-40B4-BE49-F238E27FC236}">
                <a16:creationId xmlns:a16="http://schemas.microsoft.com/office/drawing/2014/main" id="{3C119484-2756-870C-FE43-64C706548B30}"/>
              </a:ext>
            </a:extLst>
          </p:cNvPr>
          <p:cNvSpPr txBox="1">
            <a:spLocks noChangeArrowheads="1"/>
          </p:cNvSpPr>
          <p:nvPr/>
        </p:nvSpPr>
        <p:spPr bwMode="auto">
          <a:xfrm>
            <a:off x="7391400" y="2283024"/>
            <a:ext cx="1587422" cy="307777"/>
          </a:xfrm>
          <a:prstGeom prst="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US" altLang="en-US" sz="1400" dirty="0">
                <a:latin typeface="Arial Black" panose="020B0A04020102020204" pitchFamily="34" charset="0"/>
              </a:rPr>
              <a:t>IDz Link PROC</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C3D5BBB8-63C7-EA5E-99E3-233DE2E210CA}"/>
              </a:ext>
            </a:extLst>
          </p:cNvPr>
          <p:cNvSpPr>
            <a:spLocks noGrp="1" noChangeArrowheads="1"/>
          </p:cNvSpPr>
          <p:nvPr>
            <p:ph type="title"/>
          </p:nvPr>
        </p:nvSpPr>
        <p:spPr>
          <a:xfrm>
            <a:off x="304800" y="73025"/>
            <a:ext cx="11734800" cy="533400"/>
          </a:xfrm>
        </p:spPr>
        <p:txBody>
          <a:bodyPr/>
          <a:lstStyle/>
          <a:p>
            <a:pPr eaLnBrk="1" hangingPunct="1"/>
            <a:r>
              <a:rPr lang="en-US" altLang="en-US" b="0" dirty="0"/>
              <a:t>Property Groups and CICS System Copy Files – </a:t>
            </a:r>
            <a:r>
              <a:rPr lang="en-US" altLang="en-US" dirty="0">
                <a:latin typeface="Courier New" panose="02070309020205020404" pitchFamily="49" charset="0"/>
                <a:cs typeface="Courier New" panose="02070309020205020404" pitchFamily="49" charset="0"/>
              </a:rPr>
              <a:t>DFHEIBLK, DFHCOMMAREA</a:t>
            </a:r>
          </a:p>
        </p:txBody>
      </p:sp>
      <p:sp>
        <p:nvSpPr>
          <p:cNvPr id="91139" name="Rectangle 3">
            <a:extLst>
              <a:ext uri="{FF2B5EF4-FFF2-40B4-BE49-F238E27FC236}">
                <a16:creationId xmlns:a16="http://schemas.microsoft.com/office/drawing/2014/main" id="{D9C9F564-ADEF-B46F-19B7-FE77E0901BDD}"/>
              </a:ext>
            </a:extLst>
          </p:cNvPr>
          <p:cNvSpPr>
            <a:spLocks noGrp="1" noChangeArrowheads="1"/>
          </p:cNvSpPr>
          <p:nvPr>
            <p:ph idx="1"/>
          </p:nvPr>
        </p:nvSpPr>
        <p:spPr>
          <a:xfrm>
            <a:off x="762000" y="5181600"/>
            <a:ext cx="10668000" cy="1444625"/>
          </a:xfrm>
        </p:spPr>
        <p:txBody>
          <a:bodyPr/>
          <a:lstStyle/>
          <a:p>
            <a:pPr eaLnBrk="1" hangingPunct="1"/>
            <a:r>
              <a:rPr lang="en-US" altLang="en-US" sz="2000" dirty="0"/>
              <a:t>If your shop depends on the CICS pre-compiler to supply system copybooks, you will need to:</a:t>
            </a:r>
          </a:p>
          <a:p>
            <a:pPr lvl="1" eaLnBrk="1" hangingPunct="1"/>
            <a:r>
              <a:rPr lang="en-US" altLang="en-US" sz="1600" dirty="0"/>
              <a:t>Check the CICS box, in the COBOL Property Group tab</a:t>
            </a:r>
          </a:p>
          <a:p>
            <a:pPr lvl="1" eaLnBrk="1" hangingPunct="1"/>
            <a:r>
              <a:rPr lang="en-US" altLang="en-US" sz="1600" dirty="0"/>
              <a:t>Select your CICS TS version – in order that IDz unpacks the correct release of the copybooks for your application code</a:t>
            </a:r>
            <a:endParaRPr lang="en-US" altLang="en-US" sz="1200" dirty="0"/>
          </a:p>
        </p:txBody>
      </p:sp>
      <p:pic>
        <p:nvPicPr>
          <p:cNvPr id="91140" name="Picture 2">
            <a:extLst>
              <a:ext uri="{FF2B5EF4-FFF2-40B4-BE49-F238E27FC236}">
                <a16:creationId xmlns:a16="http://schemas.microsoft.com/office/drawing/2014/main" id="{4F0BA21F-82FD-AA19-6DC9-0C5B5967866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6362" y="606425"/>
            <a:ext cx="79708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B739BED-E828-AE3F-B197-70435D01051B}"/>
              </a:ext>
            </a:extLst>
          </p:cNvPr>
          <p:cNvSpPr/>
          <p:nvPr/>
        </p:nvSpPr>
        <p:spPr bwMode="auto">
          <a:xfrm>
            <a:off x="228600" y="1066800"/>
            <a:ext cx="3657600" cy="4876800"/>
          </a:xfrm>
          <a:prstGeom prst="rect">
            <a:avLst/>
          </a:prstGeom>
          <a:solidFill>
            <a:schemeClr val="accent1">
              <a:lumMod val="20000"/>
              <a:lumOff val="80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14338" name="Rectangle 2">
            <a:extLst>
              <a:ext uri="{FF2B5EF4-FFF2-40B4-BE49-F238E27FC236}">
                <a16:creationId xmlns:a16="http://schemas.microsoft.com/office/drawing/2014/main" id="{5CD34DDB-3945-BF17-A723-BE73111B6EF4}"/>
              </a:ext>
            </a:extLst>
          </p:cNvPr>
          <p:cNvSpPr>
            <a:spLocks noGrp="1" noChangeArrowheads="1"/>
          </p:cNvSpPr>
          <p:nvPr>
            <p:ph type="title"/>
          </p:nvPr>
        </p:nvSpPr>
        <p:spPr>
          <a:xfrm>
            <a:off x="393192" y="393192"/>
            <a:ext cx="11293592" cy="1325563"/>
          </a:xfrm>
        </p:spPr>
        <p:txBody>
          <a:bodyPr/>
          <a:lstStyle/>
          <a:p>
            <a:pPr algn="ctr" eaLnBrk="1" hangingPunct="1"/>
            <a:r>
              <a:rPr lang="en-US" altLang="en-US" sz="3600" dirty="0"/>
              <a:t>Course Assumptions</a:t>
            </a:r>
          </a:p>
        </p:txBody>
      </p:sp>
      <p:sp>
        <p:nvSpPr>
          <p:cNvPr id="14339" name="Rectangle 3">
            <a:extLst>
              <a:ext uri="{FF2B5EF4-FFF2-40B4-BE49-F238E27FC236}">
                <a16:creationId xmlns:a16="http://schemas.microsoft.com/office/drawing/2014/main" id="{F9792540-703C-7C33-204C-6D39C655E278}"/>
              </a:ext>
            </a:extLst>
          </p:cNvPr>
          <p:cNvSpPr>
            <a:spLocks noGrp="1" noChangeArrowheads="1"/>
          </p:cNvSpPr>
          <p:nvPr>
            <p:ph idx="1"/>
          </p:nvPr>
        </p:nvSpPr>
        <p:spPr>
          <a:xfrm>
            <a:off x="304800" y="1143000"/>
            <a:ext cx="3505200" cy="4648200"/>
          </a:xfrm>
        </p:spPr>
        <p:txBody>
          <a:bodyPr/>
          <a:lstStyle/>
          <a:p>
            <a:pPr eaLnBrk="1" hangingPunct="1">
              <a:buFont typeface="Wingdings" pitchFamily="2" charset="2"/>
              <a:buNone/>
            </a:pPr>
            <a:r>
              <a:rPr lang="en-US" altLang="en-US" sz="2400" dirty="0"/>
              <a:t>1. You know ISPF and have used it for at least two years, doing production work on z/OS with COBOL, PL/I or Assembler</a:t>
            </a:r>
          </a:p>
          <a:p>
            <a:pPr eaLnBrk="1" hangingPunct="1">
              <a:buFont typeface="Wingdings" pitchFamily="2" charset="2"/>
              <a:buNone/>
            </a:pPr>
            <a:endParaRPr lang="en-US" altLang="en-US" sz="2400" dirty="0"/>
          </a:p>
          <a:p>
            <a:pPr marL="0" lvl="1" indent="0" eaLnBrk="1" hangingPunct="1">
              <a:buNone/>
            </a:pPr>
            <a:r>
              <a:rPr lang="en-US" altLang="en-US" sz="2000" dirty="0"/>
              <a:t> * </a:t>
            </a:r>
            <a:r>
              <a:rPr lang="en-US" altLang="en-US" sz="1800" dirty="0"/>
              <a:t>Note that all of the workshops in this course are in </a:t>
            </a:r>
            <a:r>
              <a:rPr lang="en-US" altLang="en-US" sz="1800" b="1" dirty="0"/>
              <a:t>COBOL, </a:t>
            </a:r>
            <a:r>
              <a:rPr lang="en-US" altLang="en-US" sz="1800" dirty="0"/>
              <a:t>although files exist that are Assembler and other languages for you to experiment with – as time permits</a:t>
            </a:r>
          </a:p>
          <a:p>
            <a:pPr eaLnBrk="1" hangingPunct="1"/>
            <a:endParaRPr lang="en-US" altLang="en-US" sz="1000" dirty="0"/>
          </a:p>
          <a:p>
            <a:pPr eaLnBrk="1" hangingPunct="1"/>
            <a:endParaRPr lang="en-US" altLang="en-US" sz="1000" dirty="0"/>
          </a:p>
        </p:txBody>
      </p:sp>
      <p:sp>
        <p:nvSpPr>
          <p:cNvPr id="3" name="Rectangle 2">
            <a:extLst>
              <a:ext uri="{FF2B5EF4-FFF2-40B4-BE49-F238E27FC236}">
                <a16:creationId xmlns:a16="http://schemas.microsoft.com/office/drawing/2014/main" id="{91E84B52-E183-EDB9-1CDC-B06110886D49}"/>
              </a:ext>
            </a:extLst>
          </p:cNvPr>
          <p:cNvSpPr/>
          <p:nvPr/>
        </p:nvSpPr>
        <p:spPr bwMode="auto">
          <a:xfrm>
            <a:off x="4183004" y="1066800"/>
            <a:ext cx="3741796" cy="4876800"/>
          </a:xfrm>
          <a:prstGeom prst="rect">
            <a:avLst/>
          </a:prstGeom>
          <a:solidFill>
            <a:schemeClr val="bg2">
              <a:lumMod val="95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5" name="Rectangle 3">
            <a:extLst>
              <a:ext uri="{FF2B5EF4-FFF2-40B4-BE49-F238E27FC236}">
                <a16:creationId xmlns:a16="http://schemas.microsoft.com/office/drawing/2014/main" id="{2A79B081-AD74-300F-205D-3DDA96256ABF}"/>
              </a:ext>
            </a:extLst>
          </p:cNvPr>
          <p:cNvSpPr txBox="1">
            <a:spLocks noChangeArrowheads="1"/>
          </p:cNvSpPr>
          <p:nvPr/>
        </p:nvSpPr>
        <p:spPr>
          <a:xfrm>
            <a:off x="4301302" y="914400"/>
            <a:ext cx="3505200" cy="4648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10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a:p>
            <a:pPr marL="0" marR="0" lvl="0" indent="0" algn="l" defTabSz="914400" rtl="0" eaLnBrk="1" fontAlgn="auto" latinLnBrk="0" hangingPunct="1">
              <a:lnSpc>
                <a:spcPct val="110000"/>
              </a:lnSpc>
              <a:spcBef>
                <a:spcPts val="0"/>
              </a:spcBef>
              <a:spcAft>
                <a:spcPts val="0"/>
              </a:spcAft>
              <a:buClrTx/>
              <a:buSzTx/>
              <a:buFont typeface="Wingdings" pitchFamily="2" charset="2"/>
              <a:buNone/>
              <a:tabLst/>
              <a:defRPr/>
            </a:pPr>
            <a:r>
              <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2. You have:</a:t>
            </a:r>
          </a:p>
          <a:p>
            <a:pPr marL="0" marR="0" lvl="1" indent="0" algn="l" defTabSz="914400" rtl="0" eaLnBrk="1" fontAlgn="auto" latinLnBrk="0" hangingPunct="1">
              <a:lnSpc>
                <a:spcPct val="110000"/>
              </a:lnSpc>
              <a:spcBef>
                <a:spcPts val="0"/>
              </a:spcBef>
              <a:spcAft>
                <a:spcPts val="0"/>
              </a:spcAft>
              <a:buClrTx/>
              <a:buSzPct val="100000"/>
              <a:buFontTx/>
              <a:buNone/>
              <a:tabLst/>
              <a:defRPr/>
            </a:pPr>
            <a:r>
              <a:rPr kumimoji="0" lang="en-US" altLang="en-US" sz="20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 No experience with Eclipse or IDz</a:t>
            </a:r>
          </a:p>
          <a:p>
            <a:pPr marL="0" marR="0" lvl="1" indent="0" algn="l" defTabSz="914400" rtl="0" eaLnBrk="1" fontAlgn="auto" latinLnBrk="0" hangingPunct="1">
              <a:lnSpc>
                <a:spcPct val="110000"/>
              </a:lnSpc>
              <a:spcBef>
                <a:spcPts val="0"/>
              </a:spcBef>
              <a:spcAft>
                <a:spcPts val="0"/>
              </a:spcAft>
              <a:buClrTx/>
              <a:buSzPct val="100000"/>
              <a:buFontTx/>
              <a:buNone/>
              <a:tabLst/>
              <a:defRPr/>
            </a:pPr>
            <a:r>
              <a:rPr kumimoji="0" lang="en-US" altLang="en-US" sz="20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 Some experience with PC tools </a:t>
            </a:r>
            <a:r>
              <a:rPr kumimoji="0" lang="en-US" altLang="en-US" sz="18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You have used MS-Windows applications for at least one year</a:t>
            </a:r>
          </a:p>
          <a:p>
            <a:pPr marL="0" marR="0" lvl="1" indent="0" algn="l" defTabSz="914400" rtl="0" eaLnBrk="1" fontAlgn="auto" latinLnBrk="0" hangingPunct="1">
              <a:lnSpc>
                <a:spcPct val="110000"/>
              </a:lnSpc>
              <a:spcBef>
                <a:spcPts val="0"/>
              </a:spcBef>
              <a:spcAft>
                <a:spcPts val="0"/>
              </a:spcAft>
              <a:buClrTx/>
              <a:buSzPct val="100000"/>
              <a:buFontTx/>
              <a:buNone/>
              <a:tabLst/>
              <a:defRPr/>
            </a:pPr>
            <a:r>
              <a:rPr kumimoji="0" lang="en-US" altLang="en-US" sz="20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 IDz installed and running on your workstation at version 8.0 or later</a:t>
            </a: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p:txBody>
      </p:sp>
      <p:sp>
        <p:nvSpPr>
          <p:cNvPr id="4" name="Rectangle 3">
            <a:extLst>
              <a:ext uri="{FF2B5EF4-FFF2-40B4-BE49-F238E27FC236}">
                <a16:creationId xmlns:a16="http://schemas.microsoft.com/office/drawing/2014/main" id="{DD37E814-9B26-1D70-3ACD-5A8D73B45DA9}"/>
              </a:ext>
            </a:extLst>
          </p:cNvPr>
          <p:cNvSpPr/>
          <p:nvPr/>
        </p:nvSpPr>
        <p:spPr bwMode="auto">
          <a:xfrm>
            <a:off x="8221604" y="1066800"/>
            <a:ext cx="3741796" cy="4876800"/>
          </a:xfrm>
          <a:prstGeom prst="rect">
            <a:avLst/>
          </a:prstGeom>
          <a:solidFill>
            <a:schemeClr val="tx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6" name="Rectangle 3">
            <a:extLst>
              <a:ext uri="{FF2B5EF4-FFF2-40B4-BE49-F238E27FC236}">
                <a16:creationId xmlns:a16="http://schemas.microsoft.com/office/drawing/2014/main" id="{7D5FB656-D0A4-52C1-3A84-CB710C258837}"/>
              </a:ext>
            </a:extLst>
          </p:cNvPr>
          <p:cNvSpPr txBox="1">
            <a:spLocks noChangeArrowheads="1"/>
          </p:cNvSpPr>
          <p:nvPr/>
        </p:nvSpPr>
        <p:spPr>
          <a:xfrm>
            <a:off x="8275696" y="1104900"/>
            <a:ext cx="3505200" cy="4648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en-US" sz="2400" b="0" i="0" u="none" strike="noStrike" kern="0" cap="none" spc="0" normalizeH="0" baseline="0" noProof="0" dirty="0">
                <a:ln>
                  <a:noFill/>
                </a:ln>
                <a:solidFill>
                  <a:srgbClr val="FFFFFF"/>
                </a:solidFill>
                <a:effectLst/>
                <a:uLnTx/>
                <a:uFillTx/>
                <a:latin typeface="IBM Plex Sans Light"/>
                <a:ea typeface="+mj-ea"/>
                <a:cs typeface="+mj-cs"/>
                <a:sym typeface="IBM Plex Sans Light"/>
              </a:rPr>
              <a:t>Note that all ISPF discussion/examples and screen captures  assume IBM-installed ISPF product </a:t>
            </a:r>
            <a:r>
              <a:rPr kumimoji="0" lang="en-US" altLang="en-US" sz="2400" b="0" i="0" u="none" strike="noStrike" kern="0" cap="none" spc="0" normalizeH="0" baseline="0" noProof="0" dirty="0" err="1">
                <a:ln>
                  <a:noFill/>
                </a:ln>
                <a:solidFill>
                  <a:srgbClr val="FFFFFF"/>
                </a:solidFill>
                <a:effectLst/>
                <a:uLnTx/>
                <a:uFillTx/>
                <a:latin typeface="IBM Plex Sans Light"/>
                <a:ea typeface="+mj-ea"/>
                <a:cs typeface="+mj-cs"/>
                <a:sym typeface="IBM Plex Sans Light"/>
              </a:rPr>
              <a:t>defaults,not</a:t>
            </a:r>
            <a:r>
              <a:rPr kumimoji="0" lang="en-US" altLang="en-US" sz="2400" b="0" i="0" u="none" strike="noStrike" kern="0" cap="none" spc="0" normalizeH="0" baseline="0" noProof="0" dirty="0">
                <a:ln>
                  <a:noFill/>
                </a:ln>
                <a:solidFill>
                  <a:srgbClr val="FFFFFF"/>
                </a:solidFill>
                <a:effectLst/>
                <a:uLnTx/>
                <a:uFillTx/>
                <a:latin typeface="IBM Plex Sans Light"/>
                <a:ea typeface="+mj-ea"/>
                <a:cs typeface="+mj-cs"/>
                <a:sym typeface="IBM Plex Sans Light"/>
              </a:rPr>
              <a:t> any 3</a:t>
            </a:r>
            <a:r>
              <a:rPr kumimoji="0" lang="en-US" altLang="en-US" sz="2400" b="0" i="0" u="none" strike="noStrike" kern="0" cap="none" spc="0" normalizeH="0" baseline="30000" noProof="0" dirty="0">
                <a:ln>
                  <a:noFill/>
                </a:ln>
                <a:solidFill>
                  <a:srgbClr val="FFFFFF"/>
                </a:solidFill>
                <a:effectLst/>
                <a:uLnTx/>
                <a:uFillTx/>
                <a:latin typeface="IBM Plex Sans Light"/>
                <a:ea typeface="+mj-ea"/>
                <a:cs typeface="+mj-cs"/>
                <a:sym typeface="IBM Plex Sans Light"/>
              </a:rPr>
              <a:t>rd</a:t>
            </a:r>
            <a:r>
              <a:rPr kumimoji="0" lang="en-US" altLang="en-US" sz="2400" b="0" i="0" u="none" strike="noStrike" kern="0" cap="none" spc="0" normalizeH="0" baseline="0" noProof="0" dirty="0">
                <a:ln>
                  <a:noFill/>
                </a:ln>
                <a:solidFill>
                  <a:srgbClr val="FFFFFF"/>
                </a:solidFill>
                <a:effectLst/>
                <a:uLnTx/>
                <a:uFillTx/>
                <a:latin typeface="IBM Plex Sans Light"/>
                <a:ea typeface="+mj-ea"/>
                <a:cs typeface="+mj-cs"/>
                <a:sym typeface="IBM Plex Sans Light"/>
              </a:rPr>
              <a:t> party or custom Dialog Manager applications you may have installed on your mainframe</a:t>
            </a: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A6A05B6B-CECE-51CF-2385-0FDCD6C729D9}"/>
              </a:ext>
            </a:extLst>
          </p:cNvPr>
          <p:cNvSpPr>
            <a:spLocks noGrp="1" noChangeArrowheads="1"/>
          </p:cNvSpPr>
          <p:nvPr>
            <p:ph type="title"/>
          </p:nvPr>
        </p:nvSpPr>
        <p:spPr/>
        <p:txBody>
          <a:bodyPr/>
          <a:lstStyle/>
          <a:p>
            <a:pPr eaLnBrk="1" hangingPunct="1"/>
            <a:r>
              <a:rPr lang="en-US" altLang="en-US" b="0"/>
              <a:t>Another Option - </a:t>
            </a:r>
            <a:r>
              <a:rPr lang="en-US" altLang="en-US"/>
              <a:t>Import a Property Group</a:t>
            </a:r>
          </a:p>
        </p:txBody>
      </p:sp>
      <p:pic>
        <p:nvPicPr>
          <p:cNvPr id="92164" name="Picture 4">
            <a:extLst>
              <a:ext uri="{FF2B5EF4-FFF2-40B4-BE49-F238E27FC236}">
                <a16:creationId xmlns:a16="http://schemas.microsoft.com/office/drawing/2014/main" id="{0030BF09-D064-1693-E57B-2555D61717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5299" y="1"/>
            <a:ext cx="4076700"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65" name="Picture 5">
            <a:extLst>
              <a:ext uri="{FF2B5EF4-FFF2-40B4-BE49-F238E27FC236}">
                <a16:creationId xmlns:a16="http://schemas.microsoft.com/office/drawing/2014/main" id="{740E8CCF-8E3B-16F9-FA0E-18EE8EBE70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5749" y="3276600"/>
            <a:ext cx="4286250"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66" name="Picture 6">
            <a:extLst>
              <a:ext uri="{FF2B5EF4-FFF2-40B4-BE49-F238E27FC236}">
                <a16:creationId xmlns:a16="http://schemas.microsoft.com/office/drawing/2014/main" id="{35CAFDAC-0653-5C2A-7B32-A2C81D0105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7999" y="4867275"/>
            <a:ext cx="5143500"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67" name="Text Box 7">
            <a:extLst>
              <a:ext uri="{FF2B5EF4-FFF2-40B4-BE49-F238E27FC236}">
                <a16:creationId xmlns:a16="http://schemas.microsoft.com/office/drawing/2014/main" id="{882595B2-A2CE-4D17-88A2-E4D76DCAF8A7}"/>
              </a:ext>
            </a:extLst>
          </p:cNvPr>
          <p:cNvSpPr txBox="1">
            <a:spLocks noChangeArrowheads="1"/>
          </p:cNvSpPr>
          <p:nvPr/>
        </p:nvSpPr>
        <p:spPr bwMode="auto">
          <a:xfrm>
            <a:off x="8391525" y="5608638"/>
            <a:ext cx="3800475"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t>Note:</a:t>
            </a:r>
            <a:r>
              <a:rPr lang="en-US" altLang="en-US" sz="1200"/>
              <a:t> For this class it is easier to create New Property Group files than to Import.  But if your company has a specific set of Property Groups you should import them – as this could save a lot of time.</a:t>
            </a:r>
          </a:p>
        </p:txBody>
      </p:sp>
      <p:sp>
        <p:nvSpPr>
          <p:cNvPr id="92168" name="Line 8">
            <a:extLst>
              <a:ext uri="{FF2B5EF4-FFF2-40B4-BE49-F238E27FC236}">
                <a16:creationId xmlns:a16="http://schemas.microsoft.com/office/drawing/2014/main" id="{E749EE88-62AD-5B1D-284A-308096BA17DC}"/>
              </a:ext>
            </a:extLst>
          </p:cNvPr>
          <p:cNvSpPr>
            <a:spLocks noChangeShapeType="1"/>
          </p:cNvSpPr>
          <p:nvPr/>
        </p:nvSpPr>
        <p:spPr bwMode="auto">
          <a:xfrm>
            <a:off x="11201399" y="1371600"/>
            <a:ext cx="0" cy="1905000"/>
          </a:xfrm>
          <a:prstGeom prst="line">
            <a:avLst/>
          </a:prstGeom>
          <a:noFill/>
          <a:ln w="9525">
            <a:solidFill>
              <a:schemeClr val="hlink"/>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92169" name="Group 11">
            <a:extLst>
              <a:ext uri="{FF2B5EF4-FFF2-40B4-BE49-F238E27FC236}">
                <a16:creationId xmlns:a16="http://schemas.microsoft.com/office/drawing/2014/main" id="{EECE28F3-7EB5-16A4-AD78-A9C45FA415D7}"/>
              </a:ext>
            </a:extLst>
          </p:cNvPr>
          <p:cNvGrpSpPr>
            <a:grpSpLocks/>
          </p:cNvGrpSpPr>
          <p:nvPr/>
        </p:nvGrpSpPr>
        <p:grpSpPr bwMode="auto">
          <a:xfrm>
            <a:off x="8229599" y="4267200"/>
            <a:ext cx="2286000" cy="838200"/>
            <a:chOff x="3264" y="2688"/>
            <a:chExt cx="1440" cy="528"/>
          </a:xfrm>
        </p:grpSpPr>
        <p:sp>
          <p:nvSpPr>
            <p:cNvPr id="92171" name="Line 9">
              <a:extLst>
                <a:ext uri="{FF2B5EF4-FFF2-40B4-BE49-F238E27FC236}">
                  <a16:creationId xmlns:a16="http://schemas.microsoft.com/office/drawing/2014/main" id="{A9EE569D-E46F-F78A-8D6A-8968C07B5EFA}"/>
                </a:ext>
              </a:extLst>
            </p:cNvPr>
            <p:cNvSpPr>
              <a:spLocks noChangeShapeType="1"/>
            </p:cNvSpPr>
            <p:nvPr/>
          </p:nvSpPr>
          <p:spPr bwMode="auto">
            <a:xfrm>
              <a:off x="4704" y="2688"/>
              <a:ext cx="0" cy="528"/>
            </a:xfrm>
            <a:prstGeom prst="line">
              <a:avLst/>
            </a:prstGeom>
            <a:noFill/>
            <a:ln w="9525">
              <a:solidFill>
                <a:schemeClr val="hlink"/>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172" name="Line 10">
              <a:extLst>
                <a:ext uri="{FF2B5EF4-FFF2-40B4-BE49-F238E27FC236}">
                  <a16:creationId xmlns:a16="http://schemas.microsoft.com/office/drawing/2014/main" id="{4A882190-6F11-155D-458E-6105419A0045}"/>
                </a:ext>
              </a:extLst>
            </p:cNvPr>
            <p:cNvSpPr>
              <a:spLocks noChangeShapeType="1"/>
            </p:cNvSpPr>
            <p:nvPr/>
          </p:nvSpPr>
          <p:spPr bwMode="auto">
            <a:xfrm flipH="1">
              <a:off x="3264" y="3216"/>
              <a:ext cx="1440" cy="0"/>
            </a:xfrm>
            <a:prstGeom prst="line">
              <a:avLst/>
            </a:prstGeom>
            <a:noFill/>
            <a:ln w="9525">
              <a:solidFill>
                <a:schemeClr val="hlink"/>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92170" name="Rectangle 12">
            <a:extLst>
              <a:ext uri="{FF2B5EF4-FFF2-40B4-BE49-F238E27FC236}">
                <a16:creationId xmlns:a16="http://schemas.microsoft.com/office/drawing/2014/main" id="{CE7C4D80-9B10-786B-DF34-8136F7037BB7}"/>
              </a:ext>
            </a:extLst>
          </p:cNvPr>
          <p:cNvSpPr>
            <a:spLocks noChangeArrowheads="1"/>
          </p:cNvSpPr>
          <p:nvPr/>
        </p:nvSpPr>
        <p:spPr bwMode="auto">
          <a:xfrm>
            <a:off x="9601199" y="3810000"/>
            <a:ext cx="1524000" cy="457200"/>
          </a:xfrm>
          <a:prstGeom prst="rect">
            <a:avLst/>
          </a:prstGeom>
          <a:noFill/>
          <a:ln w="28575">
            <a:solidFill>
              <a:srgbClr val="CC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861635" name="Rectangle 3">
            <a:extLst>
              <a:ext uri="{FF2B5EF4-FFF2-40B4-BE49-F238E27FC236}">
                <a16:creationId xmlns:a16="http://schemas.microsoft.com/office/drawing/2014/main" id="{22CB0351-A930-DDDC-BAF2-20AC9777A3E0}"/>
              </a:ext>
            </a:extLst>
          </p:cNvPr>
          <p:cNvSpPr>
            <a:spLocks noGrp="1" noChangeArrowheads="1"/>
          </p:cNvSpPr>
          <p:nvPr>
            <p:ph idx="1"/>
          </p:nvPr>
        </p:nvSpPr>
        <p:spPr>
          <a:xfrm>
            <a:off x="328794" y="1084084"/>
            <a:ext cx="11293592" cy="4855370"/>
          </a:xfrm>
        </p:spPr>
        <p:txBody>
          <a:bodyPr/>
          <a:lstStyle/>
          <a:p>
            <a:pPr>
              <a:defRPr/>
            </a:pPr>
            <a:r>
              <a:rPr lang="en-US" sz="1800" dirty="0"/>
              <a:t>If you are using IDz at a company, it is </a:t>
            </a:r>
            <a:r>
              <a:rPr lang="en-US" dirty="0"/>
              <a:t>likely that someone has already set up </a:t>
            </a:r>
            <a:r>
              <a:rPr lang="en-US" sz="1800" dirty="0"/>
              <a:t>			                                                                 default Property Groups. </a:t>
            </a:r>
          </a:p>
          <a:p>
            <a:pPr>
              <a:defRPr/>
            </a:pPr>
            <a:endParaRPr lang="en-US" sz="400" dirty="0"/>
          </a:p>
          <a:p>
            <a:pPr>
              <a:defRPr/>
            </a:pPr>
            <a:r>
              <a:rPr lang="en-US" sz="1800" dirty="0"/>
              <a:t>However, you still may be called upon</a:t>
            </a:r>
            <a:r>
              <a:rPr lang="en-US" dirty="0"/>
              <a:t> to customize some of the entries, so</a:t>
            </a:r>
            <a:r>
              <a:rPr lang="en-US" sz="1800" dirty="0"/>
              <a:t> 	                           </a:t>
            </a:r>
            <a:endParaRPr lang="en-US" dirty="0"/>
          </a:p>
          <a:p>
            <a:pPr>
              <a:defRPr/>
            </a:pPr>
            <a:r>
              <a:rPr lang="en-US" sz="1800" dirty="0"/>
              <a:t>let's find out how to import a property group	 			                                                    </a:t>
            </a:r>
          </a:p>
          <a:p>
            <a:pPr>
              <a:defRPr/>
            </a:pPr>
            <a:endParaRPr lang="en-US" dirty="0"/>
          </a:p>
          <a:p>
            <a:pPr>
              <a:defRPr/>
            </a:pPr>
            <a:r>
              <a:rPr lang="en-US" dirty="0"/>
              <a:t>From the Window menu, select:</a:t>
            </a:r>
          </a:p>
          <a:p>
            <a:pPr lvl="2" eaLnBrk="1" hangingPunct="1">
              <a:buFont typeface="Wingdings" pitchFamily="2" charset="2"/>
              <a:buNone/>
              <a:defRPr/>
            </a:pPr>
            <a:r>
              <a:rPr lang="en-US" b="1" dirty="0">
                <a:solidFill>
                  <a:schemeClr val="tx1"/>
                </a:solidFill>
                <a:effectLst>
                  <a:outerShdw blurRad="38100" dist="38100" dir="2700000" algn="tl">
                    <a:srgbClr val="C0C0C0"/>
                  </a:outerShdw>
                </a:effectLst>
              </a:rPr>
              <a:t>Show View    &gt;</a:t>
            </a:r>
          </a:p>
          <a:p>
            <a:pPr lvl="2" eaLnBrk="1" hangingPunct="1">
              <a:buFont typeface="Wingdings" pitchFamily="2" charset="2"/>
              <a:buNone/>
              <a:defRPr/>
            </a:pPr>
            <a:r>
              <a:rPr lang="en-US" b="1" dirty="0">
                <a:solidFill>
                  <a:schemeClr val="tx1"/>
                </a:solidFill>
                <a:effectLst>
                  <a:outerShdw blurRad="38100" dist="38100" dir="2700000" algn="tl">
                    <a:srgbClr val="C0C0C0"/>
                  </a:outerShdw>
                </a:effectLst>
              </a:rPr>
              <a:t>Properties</a:t>
            </a:r>
          </a:p>
          <a:p>
            <a:pPr eaLnBrk="1" hangingPunct="1">
              <a:defRPr/>
            </a:pPr>
            <a:r>
              <a:rPr lang="en-US" sz="1600" dirty="0"/>
              <a:t> This opens the Property Group Manager view 			 	                 which lists your connections.  </a:t>
            </a:r>
          </a:p>
          <a:p>
            <a:pPr lvl="1" eaLnBrk="1" hangingPunct="1">
              <a:buFont typeface="Webdings" panose="05030102010509060703" pitchFamily="18" charset="2"/>
              <a:buChar char="4"/>
              <a:defRPr/>
            </a:pPr>
            <a:r>
              <a:rPr lang="en-US" sz="1400" dirty="0"/>
              <a:t>Right-click over the connection you wish to 					           create properties for, and select </a:t>
            </a:r>
            <a:r>
              <a:rPr lang="en-US" sz="1600" b="1" dirty="0">
                <a:effectLst>
                  <a:outerShdw blurRad="38100" dist="38100" dir="2700000" algn="tl">
                    <a:srgbClr val="C0C0C0"/>
                  </a:outerShdw>
                </a:effectLst>
              </a:rPr>
              <a:t>Import…</a:t>
            </a:r>
          </a:p>
          <a:p>
            <a:pPr lvl="1" eaLnBrk="1" hangingPunct="1">
              <a:buFont typeface="Webdings" panose="05030102010509060703" pitchFamily="18" charset="2"/>
              <a:buChar char="4"/>
              <a:defRPr/>
            </a:pPr>
            <a:r>
              <a:rPr lang="en-US" sz="1400" dirty="0"/>
              <a:t>Click </a:t>
            </a:r>
            <a:r>
              <a:rPr lang="en-US" sz="1600" b="1" dirty="0">
                <a:effectLst>
                  <a:outerShdw blurRad="38100" dist="38100" dir="2700000" algn="tl">
                    <a:srgbClr val="C0C0C0"/>
                  </a:outerShdw>
                </a:effectLst>
              </a:rPr>
              <a:t>Browse</a:t>
            </a:r>
            <a:r>
              <a:rPr lang="en-US" sz="1400" dirty="0"/>
              <a:t>, and select the </a:t>
            </a:r>
            <a:r>
              <a:rPr lang="en-US" sz="1400" b="1" dirty="0"/>
              <a:t>property.xml</a:t>
            </a:r>
            <a:r>
              <a:rPr lang="en-US" sz="1400" dirty="0"/>
              <a:t> file you wish to use</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7A393068-2F29-90BC-786B-EF0BF5AAFE01}"/>
              </a:ext>
            </a:extLst>
          </p:cNvPr>
          <p:cNvSpPr>
            <a:spLocks noChangeArrowheads="1"/>
          </p:cNvSpPr>
          <p:nvPr/>
        </p:nvSpPr>
        <p:spPr bwMode="auto">
          <a:xfrm>
            <a:off x="1676400" y="609600"/>
            <a:ext cx="8839200" cy="381000"/>
          </a:xfrm>
          <a:prstGeom prst="rect">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93187" name="Rectangle 3">
            <a:extLst>
              <a:ext uri="{FF2B5EF4-FFF2-40B4-BE49-F238E27FC236}">
                <a16:creationId xmlns:a16="http://schemas.microsoft.com/office/drawing/2014/main" id="{2EB7E55A-826F-07B2-298A-A758854B8768}"/>
              </a:ext>
            </a:extLst>
          </p:cNvPr>
          <p:cNvSpPr>
            <a:spLocks noChangeArrowheads="1"/>
          </p:cNvSpPr>
          <p:nvPr/>
        </p:nvSpPr>
        <p:spPr bwMode="auto">
          <a:xfrm rot="5400000">
            <a:off x="2087563" y="419100"/>
            <a:ext cx="685800" cy="1828801"/>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93188" name="Text Box 4">
            <a:extLst>
              <a:ext uri="{FF2B5EF4-FFF2-40B4-BE49-F238E27FC236}">
                <a16:creationId xmlns:a16="http://schemas.microsoft.com/office/drawing/2014/main" id="{397852DA-637E-AE21-D3EB-BA9732F81564}"/>
              </a:ext>
            </a:extLst>
          </p:cNvPr>
          <p:cNvSpPr txBox="1">
            <a:spLocks noChangeArrowheads="1"/>
          </p:cNvSpPr>
          <p:nvPr/>
        </p:nvSpPr>
        <p:spPr bwMode="auto">
          <a:xfrm>
            <a:off x="1905000" y="1066801"/>
            <a:ext cx="1295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b="0">
                <a:solidFill>
                  <a:schemeClr val="bg1"/>
                </a:solidFill>
                <a:cs typeface="Arial" panose="020B0604020202020204" pitchFamily="34" charset="0"/>
              </a:rPr>
              <a:t>UNIT</a:t>
            </a:r>
            <a:endParaRPr lang="en-US" altLang="en-US" sz="2800" b="0">
              <a:solidFill>
                <a:srgbClr val="57626F"/>
              </a:solidFill>
              <a:cs typeface="Arial" panose="020B0604020202020204" pitchFamily="34" charset="0"/>
            </a:endParaRPr>
          </a:p>
        </p:txBody>
      </p:sp>
      <p:sp>
        <p:nvSpPr>
          <p:cNvPr id="93189" name="Rectangle 5">
            <a:extLst>
              <a:ext uri="{FF2B5EF4-FFF2-40B4-BE49-F238E27FC236}">
                <a16:creationId xmlns:a16="http://schemas.microsoft.com/office/drawing/2014/main" id="{5CD0BEEF-EE38-BB93-0B01-D61A83D940C4}"/>
              </a:ext>
            </a:extLst>
          </p:cNvPr>
          <p:cNvSpPr>
            <a:spLocks noChangeArrowheads="1"/>
          </p:cNvSpPr>
          <p:nvPr/>
        </p:nvSpPr>
        <p:spPr bwMode="auto">
          <a:xfrm>
            <a:off x="2133600" y="2286000"/>
            <a:ext cx="1600200" cy="1600200"/>
          </a:xfrm>
          <a:prstGeom prst="rect">
            <a:avLst/>
          </a:prstGeom>
          <a:solidFill>
            <a:schemeClr val="bg1"/>
          </a:solidFill>
          <a:ln w="9525">
            <a:solidFill>
              <a:srgbClr val="0099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93190" name="Rectangle 6">
            <a:extLst>
              <a:ext uri="{FF2B5EF4-FFF2-40B4-BE49-F238E27FC236}">
                <a16:creationId xmlns:a16="http://schemas.microsoft.com/office/drawing/2014/main" id="{8F30AD94-61F3-F5F2-1A74-170F4AEE2E1B}"/>
              </a:ext>
            </a:extLst>
          </p:cNvPr>
          <p:cNvSpPr>
            <a:spLocks noChangeArrowheads="1"/>
          </p:cNvSpPr>
          <p:nvPr/>
        </p:nvSpPr>
        <p:spPr bwMode="auto">
          <a:xfrm>
            <a:off x="2362200" y="2527300"/>
            <a:ext cx="1143000" cy="1143000"/>
          </a:xfrm>
          <a:prstGeom prst="rect">
            <a:avLst/>
          </a:prstGeom>
          <a:solidFill>
            <a:srgbClr val="0099CC"/>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93191" name="Line 7">
            <a:extLst>
              <a:ext uri="{FF2B5EF4-FFF2-40B4-BE49-F238E27FC236}">
                <a16:creationId xmlns:a16="http://schemas.microsoft.com/office/drawing/2014/main" id="{9CACA817-8F1D-ED39-DF1C-02137870B331}"/>
              </a:ext>
            </a:extLst>
          </p:cNvPr>
          <p:cNvSpPr>
            <a:spLocks noChangeShapeType="1"/>
          </p:cNvSpPr>
          <p:nvPr/>
        </p:nvSpPr>
        <p:spPr bwMode="auto">
          <a:xfrm>
            <a:off x="2133600" y="990600"/>
            <a:ext cx="0" cy="28956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93192" name="AutoShape 8">
            <a:extLst>
              <a:ext uri="{FF2B5EF4-FFF2-40B4-BE49-F238E27FC236}">
                <a16:creationId xmlns:a16="http://schemas.microsoft.com/office/drawing/2014/main" id="{2339C322-78EF-2DD7-4736-31CD3BD2A5C7}"/>
              </a:ext>
            </a:extLst>
          </p:cNvPr>
          <p:cNvSpPr>
            <a:spLocks noChangeArrowheads="1"/>
          </p:cNvSpPr>
          <p:nvPr/>
        </p:nvSpPr>
        <p:spPr bwMode="auto">
          <a:xfrm rot="13500000">
            <a:off x="2724150" y="2921000"/>
            <a:ext cx="323850" cy="323850"/>
          </a:xfrm>
          <a:prstGeom prst="rtTriangle">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93193" name="Text Box 9">
            <a:extLst>
              <a:ext uri="{FF2B5EF4-FFF2-40B4-BE49-F238E27FC236}">
                <a16:creationId xmlns:a16="http://schemas.microsoft.com/office/drawing/2014/main" id="{FE4A4AAC-9827-8FAD-9EEB-72995A210700}"/>
              </a:ext>
            </a:extLst>
          </p:cNvPr>
          <p:cNvSpPr txBox="1">
            <a:spLocks noChangeArrowheads="1"/>
          </p:cNvSpPr>
          <p:nvPr/>
        </p:nvSpPr>
        <p:spPr bwMode="auto">
          <a:xfrm>
            <a:off x="3886201" y="1981201"/>
            <a:ext cx="1858963"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b="0">
                <a:solidFill>
                  <a:schemeClr val="bg2"/>
                </a:solidFill>
                <a:cs typeface="Arial" panose="020B0604020202020204" pitchFamily="34" charset="0"/>
              </a:rPr>
              <a:t>Topics:</a:t>
            </a:r>
          </a:p>
        </p:txBody>
      </p:sp>
      <p:sp>
        <p:nvSpPr>
          <p:cNvPr id="1957898" name="Rectangle 10">
            <a:extLst>
              <a:ext uri="{FF2B5EF4-FFF2-40B4-BE49-F238E27FC236}">
                <a16:creationId xmlns:a16="http://schemas.microsoft.com/office/drawing/2014/main" id="{3531A9D3-D052-49E7-26AF-4121F75D6160}"/>
              </a:ext>
            </a:extLst>
          </p:cNvPr>
          <p:cNvSpPr>
            <a:spLocks noGrp="1" noChangeArrowheads="1"/>
          </p:cNvSpPr>
          <p:nvPr>
            <p:ph type="title"/>
          </p:nvPr>
        </p:nvSpPr>
        <p:spPr>
          <a:xfrm>
            <a:off x="3394587" y="1161256"/>
            <a:ext cx="6062663" cy="304800"/>
          </a:xfrm>
        </p:spPr>
        <p:txBody>
          <a:bodyPr/>
          <a:lstStyle/>
          <a:p>
            <a:pPr eaLnBrk="1" hangingPunct="1">
              <a:defRPr/>
            </a:pPr>
            <a:r>
              <a:rPr lang="en-US" sz="4400" dirty="0">
                <a:solidFill>
                  <a:schemeClr val="tx1"/>
                </a:solidFill>
                <a:effectLst>
                  <a:outerShdw blurRad="38100" dist="38100" dir="2700000" algn="tl">
                    <a:srgbClr val="C0C0C0"/>
                  </a:outerShdw>
                </a:effectLst>
              </a:rPr>
              <a:t> The IDz Workbench</a:t>
            </a:r>
          </a:p>
        </p:txBody>
      </p:sp>
      <p:sp>
        <p:nvSpPr>
          <p:cNvPr id="1957899" name="Text Box 11">
            <a:extLst>
              <a:ext uri="{FF2B5EF4-FFF2-40B4-BE49-F238E27FC236}">
                <a16:creationId xmlns:a16="http://schemas.microsoft.com/office/drawing/2014/main" id="{A1672663-6C90-2206-2CD9-D31D1B40E0E6}"/>
              </a:ext>
            </a:extLst>
          </p:cNvPr>
          <p:cNvSpPr txBox="1">
            <a:spLocks noChangeArrowheads="1"/>
          </p:cNvSpPr>
          <p:nvPr/>
        </p:nvSpPr>
        <p:spPr bwMode="auto">
          <a:xfrm>
            <a:off x="3886201" y="2630488"/>
            <a:ext cx="6062663" cy="1323439"/>
          </a:xfrm>
          <a:prstGeom prst="rect">
            <a:avLst/>
          </a:prstGeom>
          <a:noFill/>
          <a:ln>
            <a:noFill/>
          </a:ln>
          <a:effectLst/>
        </p:spPr>
        <p:txBody>
          <a:bodyPr>
            <a:spAutoFit/>
          </a:bodyPr>
          <a:lstStyle>
            <a:lvl1pPr algn="l">
              <a:defRPr>
                <a:solidFill>
                  <a:schemeClr val="tx1"/>
                </a:solidFill>
                <a:latin typeface="Arial" charset="0"/>
              </a:defRPr>
            </a:lvl1pPr>
            <a:lvl2pPr marL="509588" algn="l">
              <a:defRPr>
                <a:solidFill>
                  <a:schemeClr val="tx1"/>
                </a:solidFill>
                <a:latin typeface="Arial" charset="0"/>
              </a:defRPr>
            </a:lvl2pPr>
            <a:lvl3pPr algn="l">
              <a:defRPr>
                <a:solidFill>
                  <a:schemeClr val="tx1"/>
                </a:solidFill>
                <a:latin typeface="Arial" charset="0"/>
              </a:defRPr>
            </a:lvl3pPr>
            <a:lvl4pPr algn="l">
              <a:defRPr>
                <a:solidFill>
                  <a:schemeClr val="tx1"/>
                </a:solidFill>
                <a:latin typeface="Arial" charset="0"/>
              </a:defRPr>
            </a:lvl4pPr>
            <a:lvl5pPr algn="l">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1" hangingPunct="1">
              <a:buClr>
                <a:srgbClr val="FF6600"/>
              </a:buClr>
              <a:buFont typeface="Wingdings" pitchFamily="2" charset="2"/>
              <a:buChar char="§"/>
              <a:defRPr/>
            </a:pPr>
            <a:r>
              <a:rPr lang="en-US" sz="2000" dirty="0">
                <a:solidFill>
                  <a:srgbClr val="FF6600"/>
                </a:solidFill>
                <a:effectLst>
                  <a:outerShdw blurRad="38100" dist="38100" dir="2700000" algn="tl">
                    <a:srgbClr val="000000">
                      <a:alpha val="43137"/>
                    </a:srgbClr>
                  </a:outerShdw>
                </a:effectLst>
                <a:cs typeface="Arial" charset="0"/>
              </a:rPr>
              <a:t> Miscellaneous Remote Systems Capabilities</a:t>
            </a:r>
          </a:p>
          <a:p>
            <a:pPr lvl="1" eaLnBrk="1" hangingPunct="1">
              <a:buClr>
                <a:srgbClr val="FF6600"/>
              </a:buClr>
              <a:buFont typeface="Wingdings" pitchFamily="2" charset="2"/>
              <a:buChar char="§"/>
              <a:defRPr/>
            </a:pPr>
            <a:r>
              <a:rPr lang="en-US" sz="2000" b="0" dirty="0">
                <a:solidFill>
                  <a:srgbClr val="FF6600"/>
                </a:solidFill>
                <a:effectLst>
                  <a:outerShdw blurRad="38100" dist="38100" dir="2700000" algn="tl">
                    <a:srgbClr val="000000">
                      <a:alpha val="43137"/>
                    </a:srgbClr>
                  </a:outerShdw>
                </a:effectLst>
                <a:cs typeface="Arial" charset="0"/>
              </a:rPr>
              <a:t> Browse Load Module</a:t>
            </a:r>
          </a:p>
          <a:p>
            <a:pPr lvl="1" eaLnBrk="1" hangingPunct="1">
              <a:buClr>
                <a:srgbClr val="FF6600"/>
              </a:buClr>
              <a:buFont typeface="Wingdings" pitchFamily="2" charset="2"/>
              <a:buChar char="§"/>
              <a:defRPr/>
            </a:pPr>
            <a:r>
              <a:rPr lang="en-US" sz="2000" b="0" dirty="0">
                <a:solidFill>
                  <a:srgbClr val="FF6600"/>
                </a:solidFill>
                <a:effectLst>
                  <a:outerShdw blurRad="38100" dist="38100" dir="2700000" algn="tl">
                    <a:srgbClr val="000000">
                      <a:alpha val="43137"/>
                    </a:srgbClr>
                  </a:outerShdw>
                </a:effectLst>
                <a:cs typeface="Arial" charset="0"/>
              </a:rPr>
              <a:t> zSystems Data File Editor</a:t>
            </a:r>
          </a:p>
          <a:p>
            <a:pPr lvl="1" eaLnBrk="1" hangingPunct="1">
              <a:buClr>
                <a:srgbClr val="FF6600"/>
              </a:buClr>
              <a:buFont typeface="Wingdings" pitchFamily="2" charset="2"/>
              <a:buChar char="§"/>
              <a:defRPr/>
            </a:pPr>
            <a:r>
              <a:rPr lang="en-US" sz="2000" b="0" dirty="0">
                <a:solidFill>
                  <a:srgbClr val="FF6600"/>
                </a:solidFill>
                <a:effectLst>
                  <a:outerShdw blurRad="38100" dist="38100" dir="2700000" algn="tl">
                    <a:srgbClr val="000000">
                      <a:alpha val="43137"/>
                    </a:srgbClr>
                  </a:outerShdw>
                </a:effectLst>
                <a:cs typeface="Arial" charset="0"/>
              </a:rPr>
              <a:t> Change Password</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6FE8C997-11EA-5FA7-5974-45BD0D596029}"/>
              </a:ext>
            </a:extLst>
          </p:cNvPr>
          <p:cNvSpPr>
            <a:spLocks noGrp="1" noChangeArrowheads="1"/>
          </p:cNvSpPr>
          <p:nvPr>
            <p:ph type="title"/>
          </p:nvPr>
        </p:nvSpPr>
        <p:spPr>
          <a:xfrm>
            <a:off x="381000" y="288925"/>
            <a:ext cx="11199892" cy="1325563"/>
          </a:xfrm>
        </p:spPr>
        <p:txBody>
          <a:bodyPr/>
          <a:lstStyle/>
          <a:p>
            <a:pPr eaLnBrk="1" hangingPunct="1"/>
            <a:r>
              <a:rPr lang="en-US" altLang="en-US" sz="2800" dirty="0"/>
              <a:t>Browse Load Module</a:t>
            </a:r>
          </a:p>
        </p:txBody>
      </p:sp>
      <p:sp>
        <p:nvSpPr>
          <p:cNvPr id="94211" name="Rectangle 3">
            <a:extLst>
              <a:ext uri="{FF2B5EF4-FFF2-40B4-BE49-F238E27FC236}">
                <a16:creationId xmlns:a16="http://schemas.microsoft.com/office/drawing/2014/main" id="{6E4E3863-BD13-7455-913C-8DE9113FC3CB}"/>
              </a:ext>
            </a:extLst>
          </p:cNvPr>
          <p:cNvSpPr>
            <a:spLocks noGrp="1" noChangeArrowheads="1"/>
          </p:cNvSpPr>
          <p:nvPr>
            <p:ph idx="1"/>
          </p:nvPr>
        </p:nvSpPr>
        <p:spPr>
          <a:xfrm>
            <a:off x="914400" y="732801"/>
            <a:ext cx="9315450" cy="1292225"/>
          </a:xfrm>
        </p:spPr>
        <p:txBody>
          <a:bodyPr/>
          <a:lstStyle/>
          <a:p>
            <a:pPr eaLnBrk="1" hangingPunct="1"/>
            <a:r>
              <a:rPr lang="en-US" altLang="en-US" sz="2400" dirty="0"/>
              <a:t>Using IDz you can:</a:t>
            </a:r>
          </a:p>
          <a:p>
            <a:pPr lvl="1" eaLnBrk="1" hangingPunct="1"/>
            <a:r>
              <a:rPr lang="en-US" altLang="en-US" sz="1400" b="1" dirty="0"/>
              <a:t>Browse a load module</a:t>
            </a:r>
          </a:p>
          <a:p>
            <a:pPr lvl="1" eaLnBrk="1" hangingPunct="1"/>
            <a:r>
              <a:rPr lang="en-US" altLang="en-US" sz="1400" b="1" dirty="0"/>
              <a:t>Scroll and search </a:t>
            </a:r>
            <a:r>
              <a:rPr lang="en-US" altLang="en-US" sz="1400" dirty="0"/>
              <a:t>(for things like the compilation date, or statically called subroutine names)</a:t>
            </a:r>
          </a:p>
          <a:p>
            <a:pPr lvl="1" eaLnBrk="1" hangingPunct="1"/>
            <a:r>
              <a:rPr lang="en-US" altLang="en-US" sz="1400" b="1" dirty="0"/>
              <a:t>Open multiple load modules in multiple windows</a:t>
            </a:r>
          </a:p>
          <a:p>
            <a:pPr lvl="1" eaLnBrk="1" hangingPunct="1"/>
            <a:r>
              <a:rPr lang="en-US" altLang="en-US" sz="1400" b="1" dirty="0"/>
              <a:t>View in Hex</a:t>
            </a:r>
          </a:p>
          <a:p>
            <a:pPr lvl="1" eaLnBrk="1" hangingPunct="1"/>
            <a:r>
              <a:rPr lang="en-US" altLang="en-US" sz="1400" b="1" dirty="0"/>
              <a:t>Filter and exclude lines</a:t>
            </a:r>
          </a:p>
        </p:txBody>
      </p:sp>
      <p:pic>
        <p:nvPicPr>
          <p:cNvPr id="94212" name="Picture 4">
            <a:extLst>
              <a:ext uri="{FF2B5EF4-FFF2-40B4-BE49-F238E27FC236}">
                <a16:creationId xmlns:a16="http://schemas.microsoft.com/office/drawing/2014/main" id="{C6D47C3F-F794-1755-FEE6-21200B969F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1" y="2371726"/>
            <a:ext cx="8734425"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213" name="Rectangle 5">
            <a:extLst>
              <a:ext uri="{FF2B5EF4-FFF2-40B4-BE49-F238E27FC236}">
                <a16:creationId xmlns:a16="http://schemas.microsoft.com/office/drawing/2014/main" id="{7418D535-A3F7-D6F3-B3CD-EC55B2CE0F54}"/>
              </a:ext>
            </a:extLst>
          </p:cNvPr>
          <p:cNvSpPr>
            <a:spLocks noChangeArrowheads="1"/>
          </p:cNvSpPr>
          <p:nvPr/>
        </p:nvSpPr>
        <p:spPr bwMode="auto">
          <a:xfrm>
            <a:off x="9851735" y="4426178"/>
            <a:ext cx="184731" cy="215444"/>
          </a:xfrm>
          <a:prstGeom prst="rect">
            <a:avLst/>
          </a:prstGeom>
          <a:noFill/>
          <a:ln w="19050" algn="ctr">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2" name="TextBox 1">
            <a:extLst>
              <a:ext uri="{FF2B5EF4-FFF2-40B4-BE49-F238E27FC236}">
                <a16:creationId xmlns:a16="http://schemas.microsoft.com/office/drawing/2014/main" id="{7E12838D-1BCC-976A-B6C4-8CB9BF0DE3AB}"/>
              </a:ext>
            </a:extLst>
          </p:cNvPr>
          <p:cNvSpPr txBox="1"/>
          <p:nvPr/>
        </p:nvSpPr>
        <p:spPr>
          <a:xfrm>
            <a:off x="1587500" y="6477001"/>
            <a:ext cx="3517900" cy="415925"/>
          </a:xfrm>
          <a:prstGeom prst="rect">
            <a:avLst/>
          </a:prstGeom>
          <a:noFill/>
        </p:spPr>
        <p:txBody>
          <a:bodyPr>
            <a:spAutoFit/>
          </a:bodyPr>
          <a:lstStyle/>
          <a:p>
            <a:pPr>
              <a:defRPr/>
            </a:pPr>
            <a:r>
              <a:rPr lang="en-US" sz="1050" b="0" dirty="0"/>
              <a:t>Note that IBM’s File Manager has an excellent Load Module/Browse and Analyze wizard</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a:extLst>
              <a:ext uri="{FF2B5EF4-FFF2-40B4-BE49-F238E27FC236}">
                <a16:creationId xmlns:a16="http://schemas.microsoft.com/office/drawing/2014/main" id="{6856ED3C-C7A1-B304-4C50-82532FE12F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3526" y="2409826"/>
            <a:ext cx="5324475" cy="444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259" name="Rectangle 3">
            <a:extLst>
              <a:ext uri="{FF2B5EF4-FFF2-40B4-BE49-F238E27FC236}">
                <a16:creationId xmlns:a16="http://schemas.microsoft.com/office/drawing/2014/main" id="{0AADF824-DF51-4F02-3771-A7D30D5AA4AF}"/>
              </a:ext>
            </a:extLst>
          </p:cNvPr>
          <p:cNvSpPr>
            <a:spLocks noGrp="1" noChangeArrowheads="1"/>
          </p:cNvSpPr>
          <p:nvPr>
            <p:ph type="title"/>
          </p:nvPr>
        </p:nvSpPr>
        <p:spPr>
          <a:xfrm>
            <a:off x="5638801" y="159570"/>
            <a:ext cx="5029200" cy="609600"/>
          </a:xfrm>
        </p:spPr>
        <p:txBody>
          <a:bodyPr/>
          <a:lstStyle/>
          <a:p>
            <a:pPr algn="r" eaLnBrk="1" hangingPunct="1"/>
            <a:r>
              <a:rPr lang="en-US" altLang="en-US" dirty="0"/>
              <a:t>System z Data File Editor</a:t>
            </a:r>
          </a:p>
        </p:txBody>
      </p:sp>
      <p:pic>
        <p:nvPicPr>
          <p:cNvPr id="96260" name="Picture 4">
            <a:extLst>
              <a:ext uri="{FF2B5EF4-FFF2-40B4-BE49-F238E27FC236}">
                <a16:creationId xmlns:a16="http://schemas.microsoft.com/office/drawing/2014/main" id="{3B2731E8-310F-ECA3-D2B2-9131F5B335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829300" cy="367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3478" name="Rectangle 6">
            <a:extLst>
              <a:ext uri="{FF2B5EF4-FFF2-40B4-BE49-F238E27FC236}">
                <a16:creationId xmlns:a16="http://schemas.microsoft.com/office/drawing/2014/main" id="{0337BF5F-5DE9-D766-ED26-A4230DC9BAF2}"/>
              </a:ext>
            </a:extLst>
          </p:cNvPr>
          <p:cNvSpPr>
            <a:spLocks noChangeArrowheads="1"/>
          </p:cNvSpPr>
          <p:nvPr/>
        </p:nvSpPr>
        <p:spPr bwMode="auto">
          <a:xfrm>
            <a:off x="7162799" y="6189664"/>
            <a:ext cx="3733799" cy="667875"/>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p:spPr>
        <p:txBody>
          <a:bodyPr wrap="square">
            <a:spAutoFit/>
          </a:bodyPr>
          <a:lstStyle/>
          <a:p>
            <a:pPr marL="230188" indent="-230188" eaLnBrk="1" hangingPunct="1">
              <a:lnSpc>
                <a:spcPct val="85000"/>
              </a:lnSpc>
              <a:spcBef>
                <a:spcPct val="30000"/>
              </a:spcBef>
              <a:buClr>
                <a:srgbClr val="000000"/>
              </a:buClr>
              <a:buFont typeface="Wingdings" pitchFamily="2" charset="2"/>
              <a:buChar char="§"/>
              <a:defRPr/>
            </a:pPr>
            <a:r>
              <a:rPr lang="en-US" sz="2000" b="0" dirty="0">
                <a:latin typeface="+mj-lt"/>
              </a:rPr>
              <a:t>Must map the file to </a:t>
            </a:r>
            <a:r>
              <a:rPr lang="en-US" sz="2400" dirty="0">
                <a:effectLst>
                  <a:outerShdw blurRad="38100" dist="38100" dir="2700000" algn="tl">
                    <a:srgbClr val="C0C0C0"/>
                  </a:outerShdw>
                </a:effectLst>
                <a:latin typeface="+mj-lt"/>
              </a:rPr>
              <a:t>tdat</a:t>
            </a:r>
            <a:r>
              <a:rPr lang="en-US" sz="2000" b="0" dirty="0">
                <a:latin typeface="+mj-lt"/>
              </a:rPr>
              <a:t> as its Workstation File Extension</a:t>
            </a:r>
          </a:p>
        </p:txBody>
      </p:sp>
      <p:pic>
        <p:nvPicPr>
          <p:cNvPr id="96263" name="Picture 7">
            <a:extLst>
              <a:ext uri="{FF2B5EF4-FFF2-40B4-BE49-F238E27FC236}">
                <a16:creationId xmlns:a16="http://schemas.microsoft.com/office/drawing/2014/main" id="{8228BF5F-F8FF-67CE-C383-CC1C303477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1" y="4857750"/>
            <a:ext cx="3019425"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264" name="Rectangle 8">
            <a:extLst>
              <a:ext uri="{FF2B5EF4-FFF2-40B4-BE49-F238E27FC236}">
                <a16:creationId xmlns:a16="http://schemas.microsoft.com/office/drawing/2014/main" id="{B57486B7-121B-49CF-1596-78A64B877C60}"/>
              </a:ext>
            </a:extLst>
          </p:cNvPr>
          <p:cNvSpPr>
            <a:spLocks noChangeArrowheads="1"/>
          </p:cNvSpPr>
          <p:nvPr/>
        </p:nvSpPr>
        <p:spPr bwMode="auto">
          <a:xfrm>
            <a:off x="1524000" y="4311650"/>
            <a:ext cx="251460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30188" indent="-230188">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r>
              <a:rPr lang="en-US" altLang="en-US" sz="1600" b="0"/>
              <a:t>Can configure certain Preferences:</a:t>
            </a:r>
          </a:p>
        </p:txBody>
      </p:sp>
      <p:sp>
        <p:nvSpPr>
          <p:cNvPr id="96265" name="Line 9">
            <a:extLst>
              <a:ext uri="{FF2B5EF4-FFF2-40B4-BE49-F238E27FC236}">
                <a16:creationId xmlns:a16="http://schemas.microsoft.com/office/drawing/2014/main" id="{7709EC67-12C1-8C03-E8AD-5C8274523422}"/>
              </a:ext>
            </a:extLst>
          </p:cNvPr>
          <p:cNvSpPr>
            <a:spLocks noChangeShapeType="1"/>
          </p:cNvSpPr>
          <p:nvPr/>
        </p:nvSpPr>
        <p:spPr bwMode="auto">
          <a:xfrm>
            <a:off x="7162800" y="4800600"/>
            <a:ext cx="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266" name="Rectangle 1">
            <a:extLst>
              <a:ext uri="{FF2B5EF4-FFF2-40B4-BE49-F238E27FC236}">
                <a16:creationId xmlns:a16="http://schemas.microsoft.com/office/drawing/2014/main" id="{3B32328F-273D-822E-2FE7-7DD501C61C44}"/>
              </a:ext>
            </a:extLst>
          </p:cNvPr>
          <p:cNvSpPr>
            <a:spLocks noChangeArrowheads="1"/>
          </p:cNvSpPr>
          <p:nvPr/>
        </p:nvSpPr>
        <p:spPr bwMode="auto">
          <a:xfrm>
            <a:off x="7848600" y="3276600"/>
            <a:ext cx="990600" cy="304800"/>
          </a:xfrm>
          <a:prstGeom prst="rect">
            <a:avLst/>
          </a:prstGeom>
          <a:noFill/>
          <a:ln w="2222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96261" name="Rectangle 5">
            <a:extLst>
              <a:ext uri="{FF2B5EF4-FFF2-40B4-BE49-F238E27FC236}">
                <a16:creationId xmlns:a16="http://schemas.microsoft.com/office/drawing/2014/main" id="{E0D5BB20-4562-D956-50DE-1750EB305794}"/>
              </a:ext>
            </a:extLst>
          </p:cNvPr>
          <p:cNvSpPr>
            <a:spLocks noGrp="1" noChangeArrowheads="1"/>
          </p:cNvSpPr>
          <p:nvPr>
            <p:ph idx="1"/>
          </p:nvPr>
        </p:nvSpPr>
        <p:spPr>
          <a:xfrm>
            <a:off x="4305298" y="1202557"/>
            <a:ext cx="4724400" cy="641350"/>
          </a:xfrm>
        </p:spPr>
        <p:txBody>
          <a:bodyPr/>
          <a:lstStyle/>
          <a:p>
            <a:pPr eaLnBrk="1" hangingPunct="1"/>
            <a:r>
              <a:rPr lang="en-US" altLang="en-US" dirty="0"/>
              <a:t>You can edit </a:t>
            </a:r>
            <a:r>
              <a:rPr lang="en-US" altLang="en-US" b="1" dirty="0"/>
              <a:t>QSAM</a:t>
            </a:r>
            <a:r>
              <a:rPr lang="en-US" altLang="en-US" dirty="0"/>
              <a:t> </a:t>
            </a:r>
            <a:r>
              <a:rPr lang="en-US" altLang="en-US" sz="1800" dirty="0"/>
              <a:t>(sequential)</a:t>
            </a:r>
            <a:r>
              <a:rPr lang="en-US" altLang="en-US" dirty="0"/>
              <a:t> files  – containing binary data</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D1E3ADC8-1B75-10E0-5C4A-6F8B89320B39}"/>
              </a:ext>
            </a:extLst>
          </p:cNvPr>
          <p:cNvSpPr>
            <a:spLocks noGrp="1" noChangeArrowheads="1"/>
          </p:cNvSpPr>
          <p:nvPr>
            <p:ph type="title"/>
          </p:nvPr>
        </p:nvSpPr>
        <p:spPr>
          <a:xfrm>
            <a:off x="287300" y="288925"/>
            <a:ext cx="11752300" cy="1325563"/>
          </a:xfrm>
        </p:spPr>
        <p:txBody>
          <a:bodyPr/>
          <a:lstStyle/>
          <a:p>
            <a:pPr algn="r" eaLnBrk="1" hangingPunct="1"/>
            <a:r>
              <a:rPr lang="en-US" altLang="en-US" sz="2800"/>
              <a:t>System z Data File Editor - Options</a:t>
            </a:r>
          </a:p>
        </p:txBody>
      </p:sp>
      <p:sp>
        <p:nvSpPr>
          <p:cNvPr id="97283" name="Text Box 3">
            <a:extLst>
              <a:ext uri="{FF2B5EF4-FFF2-40B4-BE49-F238E27FC236}">
                <a16:creationId xmlns:a16="http://schemas.microsoft.com/office/drawing/2014/main" id="{E5D7E698-B4DC-5597-0964-9C3BAAA19D1D}"/>
              </a:ext>
            </a:extLst>
          </p:cNvPr>
          <p:cNvSpPr txBox="1">
            <a:spLocks noChangeArrowheads="1"/>
          </p:cNvSpPr>
          <p:nvPr/>
        </p:nvSpPr>
        <p:spPr bwMode="auto">
          <a:xfrm>
            <a:off x="6705600" y="1447801"/>
            <a:ext cx="3886200" cy="4856163"/>
          </a:xfrm>
          <a:prstGeom prst="rect">
            <a:avLst/>
          </a:prstGeom>
          <a:solidFill>
            <a:schemeClr val="bg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fontAlgn="b" hangingPunct="1">
              <a:lnSpc>
                <a:spcPct val="90000"/>
              </a:lnSpc>
              <a:spcBef>
                <a:spcPct val="50000"/>
              </a:spcBef>
              <a:buClr>
                <a:schemeClr val="accent1"/>
              </a:buClr>
              <a:buFont typeface="Wingdings" pitchFamily="2" charset="2"/>
              <a:buNone/>
            </a:pPr>
            <a:r>
              <a:rPr lang="en-US" altLang="en-US" sz="1800" b="0">
                <a:cs typeface="Arial" panose="020B0604020202020204" pitchFamily="34" charset="0"/>
              </a:rPr>
              <a:t>Full Screen</a:t>
            </a:r>
          </a:p>
          <a:p>
            <a:pPr eaLnBrk="1" fontAlgn="b" hangingPunct="1">
              <a:lnSpc>
                <a:spcPct val="90000"/>
              </a:lnSpc>
              <a:spcBef>
                <a:spcPct val="50000"/>
              </a:spcBef>
              <a:buClr>
                <a:schemeClr val="accent1"/>
              </a:buClr>
              <a:buFont typeface="Wingdings" pitchFamily="2" charset="2"/>
              <a:buNone/>
            </a:pPr>
            <a:endParaRPr lang="en-US" altLang="en-US" sz="1800" b="0">
              <a:cs typeface="Arial" panose="020B0604020202020204" pitchFamily="34" charset="0"/>
            </a:endParaRPr>
          </a:p>
          <a:p>
            <a:pPr eaLnBrk="1" fontAlgn="b" hangingPunct="1">
              <a:lnSpc>
                <a:spcPct val="90000"/>
              </a:lnSpc>
              <a:spcBef>
                <a:spcPct val="50000"/>
              </a:spcBef>
              <a:buClr>
                <a:schemeClr val="accent1"/>
              </a:buClr>
              <a:buFont typeface="Wingdings" pitchFamily="2" charset="2"/>
              <a:buNone/>
            </a:pPr>
            <a:endParaRPr lang="en-US" altLang="en-US" sz="1800" b="0">
              <a:cs typeface="Arial" panose="020B0604020202020204" pitchFamily="34" charset="0"/>
            </a:endParaRPr>
          </a:p>
          <a:p>
            <a:pPr eaLnBrk="1" fontAlgn="b" hangingPunct="1">
              <a:lnSpc>
                <a:spcPct val="90000"/>
              </a:lnSpc>
              <a:spcBef>
                <a:spcPct val="50000"/>
              </a:spcBef>
              <a:buClr>
                <a:schemeClr val="accent1"/>
              </a:buClr>
              <a:buFont typeface="Wingdings" pitchFamily="2" charset="2"/>
              <a:buNone/>
            </a:pPr>
            <a:endParaRPr lang="en-US" altLang="en-US" sz="1800" b="0">
              <a:cs typeface="Arial" panose="020B0604020202020204" pitchFamily="34" charset="0"/>
            </a:endParaRPr>
          </a:p>
          <a:p>
            <a:pPr eaLnBrk="1" fontAlgn="b" hangingPunct="1">
              <a:lnSpc>
                <a:spcPct val="90000"/>
              </a:lnSpc>
              <a:spcBef>
                <a:spcPct val="50000"/>
              </a:spcBef>
              <a:buClr>
                <a:schemeClr val="accent1"/>
              </a:buClr>
              <a:buFont typeface="Wingdings" pitchFamily="2" charset="2"/>
              <a:buNone/>
            </a:pPr>
            <a:r>
              <a:rPr lang="en-US" altLang="en-US" sz="1800" b="0">
                <a:cs typeface="Arial" panose="020B0604020202020204" pitchFamily="34" charset="0"/>
              </a:rPr>
              <a:t>Hex Edit</a:t>
            </a:r>
          </a:p>
          <a:p>
            <a:pPr eaLnBrk="1" fontAlgn="b" hangingPunct="1">
              <a:lnSpc>
                <a:spcPct val="90000"/>
              </a:lnSpc>
              <a:spcBef>
                <a:spcPct val="50000"/>
              </a:spcBef>
              <a:buClr>
                <a:schemeClr val="accent1"/>
              </a:buClr>
              <a:buFont typeface="Wingdings" pitchFamily="2" charset="2"/>
              <a:buNone/>
            </a:pPr>
            <a:endParaRPr lang="en-US" altLang="en-US" sz="1800" b="0">
              <a:cs typeface="Arial" panose="020B0604020202020204" pitchFamily="34" charset="0"/>
            </a:endParaRPr>
          </a:p>
          <a:p>
            <a:pPr eaLnBrk="1" fontAlgn="b" hangingPunct="1">
              <a:lnSpc>
                <a:spcPct val="90000"/>
              </a:lnSpc>
              <a:spcBef>
                <a:spcPct val="50000"/>
              </a:spcBef>
              <a:buClr>
                <a:schemeClr val="accent1"/>
              </a:buClr>
              <a:buFont typeface="Wingdings" pitchFamily="2" charset="2"/>
              <a:buNone/>
            </a:pPr>
            <a:endParaRPr lang="en-US" altLang="en-US" sz="1800" b="0">
              <a:cs typeface="Arial" panose="020B0604020202020204" pitchFamily="34" charset="0"/>
            </a:endParaRPr>
          </a:p>
          <a:p>
            <a:pPr eaLnBrk="1" fontAlgn="b" hangingPunct="1">
              <a:lnSpc>
                <a:spcPct val="90000"/>
              </a:lnSpc>
              <a:spcBef>
                <a:spcPct val="50000"/>
              </a:spcBef>
              <a:buClr>
                <a:schemeClr val="accent1"/>
              </a:buClr>
              <a:buFont typeface="Wingdings" pitchFamily="2" charset="2"/>
              <a:buNone/>
            </a:pPr>
            <a:r>
              <a:rPr lang="en-US" altLang="en-US" sz="1800" b="0">
                <a:cs typeface="Arial" panose="020B0604020202020204" pitchFamily="34" charset="0"/>
              </a:rPr>
              <a:t>Easy record navigation</a:t>
            </a:r>
          </a:p>
          <a:p>
            <a:pPr eaLnBrk="1" fontAlgn="b" hangingPunct="1">
              <a:lnSpc>
                <a:spcPct val="90000"/>
              </a:lnSpc>
              <a:spcBef>
                <a:spcPct val="50000"/>
              </a:spcBef>
              <a:buClr>
                <a:schemeClr val="accent1"/>
              </a:buClr>
              <a:buFont typeface="Wingdings" pitchFamily="2" charset="2"/>
              <a:buNone/>
            </a:pPr>
            <a:endParaRPr lang="en-US" altLang="en-US" sz="1800" b="0">
              <a:cs typeface="Arial" panose="020B0604020202020204" pitchFamily="34" charset="0"/>
            </a:endParaRPr>
          </a:p>
          <a:p>
            <a:pPr eaLnBrk="1" fontAlgn="b" hangingPunct="1">
              <a:lnSpc>
                <a:spcPct val="90000"/>
              </a:lnSpc>
              <a:spcBef>
                <a:spcPct val="50000"/>
              </a:spcBef>
              <a:buClr>
                <a:schemeClr val="accent1"/>
              </a:buClr>
              <a:buFont typeface="Wingdings" pitchFamily="2" charset="2"/>
              <a:buNone/>
            </a:pPr>
            <a:endParaRPr lang="en-US" altLang="en-US" sz="1800" b="0">
              <a:cs typeface="Arial" panose="020B0604020202020204" pitchFamily="34" charset="0"/>
            </a:endParaRPr>
          </a:p>
          <a:p>
            <a:pPr eaLnBrk="1" fontAlgn="b" hangingPunct="1">
              <a:lnSpc>
                <a:spcPct val="90000"/>
              </a:lnSpc>
              <a:spcBef>
                <a:spcPct val="50000"/>
              </a:spcBef>
              <a:buClr>
                <a:schemeClr val="accent1"/>
              </a:buClr>
              <a:buFont typeface="Wingdings" pitchFamily="2" charset="2"/>
              <a:buNone/>
            </a:pPr>
            <a:endParaRPr lang="en-US" altLang="en-US" sz="1800" b="0">
              <a:cs typeface="Arial" panose="020B0604020202020204" pitchFamily="34" charset="0"/>
            </a:endParaRPr>
          </a:p>
          <a:p>
            <a:pPr eaLnBrk="1" fontAlgn="b" hangingPunct="1">
              <a:lnSpc>
                <a:spcPct val="90000"/>
              </a:lnSpc>
              <a:spcBef>
                <a:spcPct val="50000"/>
              </a:spcBef>
              <a:buClr>
                <a:schemeClr val="accent1"/>
              </a:buClr>
              <a:buFont typeface="Wingdings" pitchFamily="2" charset="2"/>
              <a:buNone/>
            </a:pPr>
            <a:r>
              <a:rPr lang="en-US" altLang="en-US" sz="1800" b="0">
                <a:cs typeface="Arial" panose="020B0604020202020204" pitchFamily="34" charset="0"/>
              </a:rPr>
              <a:t>Several standard record editing features</a:t>
            </a:r>
          </a:p>
        </p:txBody>
      </p:sp>
      <p:pic>
        <p:nvPicPr>
          <p:cNvPr id="97284" name="Picture 4">
            <a:extLst>
              <a:ext uri="{FF2B5EF4-FFF2-40B4-BE49-F238E27FC236}">
                <a16:creationId xmlns:a16="http://schemas.microsoft.com/office/drawing/2014/main" id="{DD6D4EE0-E94B-AD56-D80A-C3594D2233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2209800"/>
            <a:ext cx="5038725"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5" name="Picture 5">
            <a:extLst>
              <a:ext uri="{FF2B5EF4-FFF2-40B4-BE49-F238E27FC236}">
                <a16:creationId xmlns:a16="http://schemas.microsoft.com/office/drawing/2014/main" id="{0A76B20E-2A1E-0A4F-C47C-FA67710C4E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
            <a:ext cx="5067300" cy="195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6" name="Picture 6">
            <a:extLst>
              <a:ext uri="{FF2B5EF4-FFF2-40B4-BE49-F238E27FC236}">
                <a16:creationId xmlns:a16="http://schemas.microsoft.com/office/drawing/2014/main" id="{6876D7D1-4941-D9AD-52BB-B1836B4C59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1" y="4991100"/>
            <a:ext cx="5133975" cy="186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2">
            <a:extLst>
              <a:ext uri="{FF2B5EF4-FFF2-40B4-BE49-F238E27FC236}">
                <a16:creationId xmlns:a16="http://schemas.microsoft.com/office/drawing/2014/main" id="{A3B644E1-4558-8B15-16B6-B8ECBCE7FB52}"/>
              </a:ext>
            </a:extLst>
          </p:cNvPr>
          <p:cNvSpPr txBox="1">
            <a:spLocks noChangeArrowheads="1"/>
          </p:cNvSpPr>
          <p:nvPr/>
        </p:nvSpPr>
        <p:spPr bwMode="auto">
          <a:xfrm>
            <a:off x="533400" y="152400"/>
            <a:ext cx="8990013"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nSpc>
                <a:spcPct val="90000"/>
              </a:lnSpc>
              <a:spcBef>
                <a:spcPct val="0"/>
              </a:spcBef>
              <a:buFont typeface="Times New Roman" panose="02020603050405020304" pitchFamily="18" charset="0"/>
              <a:buNone/>
            </a:pPr>
            <a:r>
              <a:rPr lang="en-US" altLang="en-US" sz="2800" dirty="0">
                <a:latin typeface="+mj-lt"/>
                <a:ea typeface="MS PGothic" panose="020B0600070205080204" pitchFamily="34" charset="-128"/>
                <a:cs typeface="Arial Unicode MS" panose="020B0604020202020204" pitchFamily="34" charset="-128"/>
              </a:rPr>
              <a:t>Find/Replace with the System z Data File Editor </a:t>
            </a:r>
          </a:p>
        </p:txBody>
      </p:sp>
      <p:sp>
        <p:nvSpPr>
          <p:cNvPr id="99333" name="Rectangle 3">
            <a:extLst>
              <a:ext uri="{FF2B5EF4-FFF2-40B4-BE49-F238E27FC236}">
                <a16:creationId xmlns:a16="http://schemas.microsoft.com/office/drawing/2014/main" id="{87DB1615-6AEB-C47E-A4BD-78E9A3A3DC08}"/>
              </a:ext>
            </a:extLst>
          </p:cNvPr>
          <p:cNvSpPr txBox="1">
            <a:spLocks noChangeArrowheads="1"/>
          </p:cNvSpPr>
          <p:nvPr/>
        </p:nvSpPr>
        <p:spPr bwMode="auto">
          <a:xfrm>
            <a:off x="609600" y="948967"/>
            <a:ext cx="10972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nSpc>
                <a:spcPct val="100000"/>
              </a:lnSpc>
              <a:spcBef>
                <a:spcPts val="400"/>
              </a:spcBef>
            </a:pPr>
            <a:r>
              <a:rPr lang="en-US" altLang="en-US" b="0" dirty="0">
                <a:solidFill>
                  <a:srgbClr val="000000"/>
                </a:solidFill>
                <a:latin typeface="+mn-lt"/>
                <a:ea typeface="MS PGothic" panose="020B0600070205080204" pitchFamily="34" charset="-128"/>
                <a:cs typeface="Arial Unicode MS" panose="020B0604020202020204" pitchFamily="34" charset="-128"/>
              </a:rPr>
              <a:t>You can search and/or replace data - in ASCII or </a:t>
            </a:r>
            <a:r>
              <a:rPr lang="en-US" altLang="en-US" dirty="0">
                <a:solidFill>
                  <a:srgbClr val="000000"/>
                </a:solidFill>
                <a:latin typeface="+mn-lt"/>
                <a:ea typeface="MS PGothic" panose="020B0600070205080204" pitchFamily="34" charset="-128"/>
                <a:cs typeface="Arial Unicode MS" panose="020B0604020202020204" pitchFamily="34" charset="-128"/>
              </a:rPr>
              <a:t>HEX</a:t>
            </a:r>
            <a:r>
              <a:rPr lang="en-US" altLang="en-US" b="0" dirty="0">
                <a:solidFill>
                  <a:srgbClr val="000000"/>
                </a:solidFill>
                <a:latin typeface="+mn-lt"/>
                <a:ea typeface="MS PGothic" panose="020B0600070205080204" pitchFamily="34" charset="-128"/>
                <a:cs typeface="Arial Unicode MS" panose="020B0604020202020204" pitchFamily="34" charset="-128"/>
              </a:rPr>
              <a:t> (EBCDIC)</a:t>
            </a:r>
          </a:p>
          <a:p>
            <a:pPr lvl="1">
              <a:lnSpc>
                <a:spcPct val="100000"/>
              </a:lnSpc>
              <a:spcBef>
                <a:spcPts val="400"/>
              </a:spcBef>
              <a:buClr>
                <a:srgbClr val="000000"/>
              </a:buClr>
              <a:buFont typeface="Wingdings" pitchFamily="2" charset="2"/>
              <a:buChar char="§"/>
            </a:pPr>
            <a:r>
              <a:rPr lang="en-US" altLang="en-US" sz="1600" b="0" dirty="0">
                <a:solidFill>
                  <a:srgbClr val="000000"/>
                </a:solidFill>
                <a:latin typeface="+mn-lt"/>
                <a:ea typeface="MS PGothic" panose="020B0600070205080204" pitchFamily="34" charset="-128"/>
                <a:cs typeface="Arial Unicode MS" panose="020B0604020202020204" pitchFamily="34" charset="-128"/>
              </a:rPr>
              <a:t>Found word will be highlighted with light gray background color</a:t>
            </a:r>
          </a:p>
          <a:p>
            <a:pPr>
              <a:lnSpc>
                <a:spcPct val="100000"/>
              </a:lnSpc>
              <a:spcBef>
                <a:spcPts val="400"/>
              </a:spcBef>
            </a:pPr>
            <a:r>
              <a:rPr lang="en-US" altLang="en-US" b="0" dirty="0">
                <a:solidFill>
                  <a:srgbClr val="000000"/>
                </a:solidFill>
                <a:latin typeface="+mn-lt"/>
                <a:ea typeface="MS PGothic" panose="020B0600070205080204" pitchFamily="34" charset="-128"/>
                <a:cs typeface="Arial Unicode MS" panose="020B0604020202020204" pitchFamily="34" charset="-128"/>
              </a:rPr>
              <a:t>Can also search within a column range, within various record scope, forward/backward, etc.</a:t>
            </a:r>
          </a:p>
        </p:txBody>
      </p:sp>
      <p:pic>
        <p:nvPicPr>
          <p:cNvPr id="99334" name="Picture 2">
            <a:extLst>
              <a:ext uri="{FF2B5EF4-FFF2-40B4-BE49-F238E27FC236}">
                <a16:creationId xmlns:a16="http://schemas.microsoft.com/office/drawing/2014/main" id="{42CF8539-0719-9423-335E-B9014C47DF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2222500"/>
            <a:ext cx="7924800" cy="4635500"/>
          </a:xfrm>
          <a:prstGeom prst="rect">
            <a:avLst/>
          </a:prstGeom>
          <a:noFill/>
          <a:ln w="9525">
            <a:solidFill>
              <a:srgbClr val="E9E9E9"/>
            </a:solidFill>
            <a:miter lim="800000"/>
            <a:headEnd/>
            <a:tailEnd/>
          </a:ln>
          <a:extLst>
            <a:ext uri="{909E8E84-426E-40DD-AFC4-6F175D3DCCD1}">
              <a14:hiddenFill xmlns:a14="http://schemas.microsoft.com/office/drawing/2010/main">
                <a:solidFill>
                  <a:srgbClr val="FFFFFF"/>
                </a:solidFill>
              </a14:hiddenFill>
            </a:ext>
          </a:extLst>
        </p:spPr>
      </p:pic>
      <p:sp>
        <p:nvSpPr>
          <p:cNvPr id="99335" name="AutoShape 8">
            <a:extLst>
              <a:ext uri="{FF2B5EF4-FFF2-40B4-BE49-F238E27FC236}">
                <a16:creationId xmlns:a16="http://schemas.microsoft.com/office/drawing/2014/main" id="{F8C7EE28-007B-AA50-EDB7-DB223BD268BF}"/>
              </a:ext>
            </a:extLst>
          </p:cNvPr>
          <p:cNvSpPr>
            <a:spLocks noChangeArrowheads="1"/>
          </p:cNvSpPr>
          <p:nvPr/>
        </p:nvSpPr>
        <p:spPr bwMode="auto">
          <a:xfrm>
            <a:off x="8458200" y="3886200"/>
            <a:ext cx="1752600" cy="1676400"/>
          </a:xfrm>
          <a:prstGeom prst="roundRect">
            <a:avLst>
              <a:gd name="adj" fmla="val 16667"/>
            </a:avLst>
          </a:prstGeom>
          <a:noFill/>
          <a:ln w="9525">
            <a:solidFill>
              <a:srgbClr val="CC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solidFill>
                <a:srgbClr val="990033"/>
              </a:solidFill>
              <a:latin typeface="Verdana" panose="020B0604030504040204" pitchFamily="34"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 Box 2">
            <a:extLst>
              <a:ext uri="{FF2B5EF4-FFF2-40B4-BE49-F238E27FC236}">
                <a16:creationId xmlns:a16="http://schemas.microsoft.com/office/drawing/2014/main" id="{3BB0D4BF-5E5F-503B-68CA-60EC590EBFF4}"/>
              </a:ext>
            </a:extLst>
          </p:cNvPr>
          <p:cNvSpPr txBox="1">
            <a:spLocks noChangeArrowheads="1"/>
          </p:cNvSpPr>
          <p:nvPr/>
        </p:nvSpPr>
        <p:spPr bwMode="auto">
          <a:xfrm>
            <a:off x="1562100" y="6600826"/>
            <a:ext cx="55245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60" tIns="46080" rIns="92160" bIns="46080">
            <a:spAutoFit/>
          </a:bodyPr>
          <a:lstStyle>
            <a:lvl1pPr defTabSz="457200">
              <a:lnSpc>
                <a:spcPct val="85000"/>
              </a:lnSpc>
              <a:spcBef>
                <a:spcPct val="30000"/>
              </a:spcBef>
              <a:buClr>
                <a:srgbClr val="000000"/>
              </a:buClr>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666666"/>
                </a:solidFill>
                <a:latin typeface="Arial" panose="020B0604020202020204" pitchFamily="34" charset="0"/>
              </a:defRPr>
            </a:lvl3pPr>
            <a:lvl4pPr marL="16002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defRPr>
            </a:lvl4pPr>
            <a:lvl5pPr marL="20574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9pPr>
          </a:lstStyle>
          <a:p>
            <a:pPr eaLnBrk="1" hangingPunct="1">
              <a:lnSpc>
                <a:spcPct val="100000"/>
              </a:lnSpc>
              <a:spcBef>
                <a:spcPct val="0"/>
              </a:spcBef>
              <a:buClrTx/>
              <a:buFontTx/>
              <a:buNone/>
            </a:pPr>
            <a:fld id="{61AB18F2-C669-3E4F-B1FC-74165F8E43B1}" type="slidenum">
              <a:rPr lang="en-US" altLang="en-US" sz="800" b="0">
                <a:solidFill>
                  <a:srgbClr val="000000"/>
                </a:solidFill>
                <a:ea typeface="MS PGothic" panose="020B0600070205080204" pitchFamily="34" charset="-128"/>
                <a:cs typeface="Arial" panose="020B0604020202020204" pitchFamily="34" charset="0"/>
              </a:rPr>
              <a:pPr eaLnBrk="1" hangingPunct="1">
                <a:lnSpc>
                  <a:spcPct val="100000"/>
                </a:lnSpc>
                <a:spcBef>
                  <a:spcPct val="0"/>
                </a:spcBef>
                <a:buClrTx/>
                <a:buFontTx/>
                <a:buNone/>
              </a:pPr>
              <a:t>66</a:t>
            </a:fld>
            <a:endParaRPr lang="en-US" altLang="en-US" sz="800" b="0">
              <a:solidFill>
                <a:srgbClr val="000000"/>
              </a:solidFill>
              <a:ea typeface="MS PGothic" panose="020B0600070205080204" pitchFamily="34" charset="-128"/>
              <a:cs typeface="Arial" panose="020B0604020202020204" pitchFamily="34" charset="0"/>
            </a:endParaRPr>
          </a:p>
        </p:txBody>
      </p:sp>
      <p:sp>
        <p:nvSpPr>
          <p:cNvPr id="101380" name="Rectangle 2">
            <a:extLst>
              <a:ext uri="{FF2B5EF4-FFF2-40B4-BE49-F238E27FC236}">
                <a16:creationId xmlns:a16="http://schemas.microsoft.com/office/drawing/2014/main" id="{2E9E8ABE-A085-43B8-5C58-E45717D2C921}"/>
              </a:ext>
            </a:extLst>
          </p:cNvPr>
          <p:cNvSpPr txBox="1">
            <a:spLocks noChangeArrowheads="1"/>
          </p:cNvSpPr>
          <p:nvPr/>
        </p:nvSpPr>
        <p:spPr bwMode="auto">
          <a:xfrm>
            <a:off x="533400" y="229470"/>
            <a:ext cx="8990013"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nSpc>
                <a:spcPct val="90000"/>
              </a:lnSpc>
              <a:spcBef>
                <a:spcPct val="0"/>
              </a:spcBef>
              <a:buFont typeface="Times New Roman" panose="02020603050405020304" pitchFamily="18" charset="0"/>
              <a:buNone/>
            </a:pPr>
            <a:r>
              <a:rPr lang="en-US" altLang="en-US" sz="2800" dirty="0">
                <a:latin typeface="+mj-lt"/>
                <a:ea typeface="MS PGothic" panose="020B0600070205080204" pitchFamily="34" charset="-128"/>
                <a:cs typeface="Arial Unicode MS" panose="020B0604020202020204" pitchFamily="34" charset="-128"/>
              </a:rPr>
              <a:t>Editing Data Files with Long LRECLs</a:t>
            </a:r>
          </a:p>
        </p:txBody>
      </p:sp>
      <p:sp>
        <p:nvSpPr>
          <p:cNvPr id="101381" name="Rectangle 3">
            <a:extLst>
              <a:ext uri="{FF2B5EF4-FFF2-40B4-BE49-F238E27FC236}">
                <a16:creationId xmlns:a16="http://schemas.microsoft.com/office/drawing/2014/main" id="{F045E041-400E-2317-0499-E3F9FBDD4737}"/>
              </a:ext>
            </a:extLst>
          </p:cNvPr>
          <p:cNvSpPr txBox="1">
            <a:spLocks noChangeArrowheads="1"/>
          </p:cNvSpPr>
          <p:nvPr/>
        </p:nvSpPr>
        <p:spPr bwMode="auto">
          <a:xfrm>
            <a:off x="914400" y="838200"/>
            <a:ext cx="97409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nSpc>
                <a:spcPct val="100000"/>
              </a:lnSpc>
              <a:spcBef>
                <a:spcPts val="400"/>
              </a:spcBef>
            </a:pPr>
            <a:r>
              <a:rPr lang="en-US" altLang="en-US" b="0" dirty="0">
                <a:solidFill>
                  <a:srgbClr val="000000"/>
                </a:solidFill>
                <a:latin typeface="+mn-lt"/>
                <a:ea typeface="MS PGothic" panose="020B0600070205080204" pitchFamily="34" charset="-128"/>
                <a:cs typeface="Arial Unicode MS" panose="020B0604020202020204" pitchFamily="34" charset="-128"/>
              </a:rPr>
              <a:t>You may have data files with extremely long LRECLs</a:t>
            </a:r>
          </a:p>
          <a:p>
            <a:pPr>
              <a:lnSpc>
                <a:spcPct val="100000"/>
              </a:lnSpc>
              <a:spcBef>
                <a:spcPts val="400"/>
              </a:spcBef>
            </a:pPr>
            <a:r>
              <a:rPr lang="en-US" altLang="en-US" b="0" dirty="0">
                <a:solidFill>
                  <a:srgbClr val="000000"/>
                </a:solidFill>
                <a:latin typeface="+mn-lt"/>
                <a:ea typeface="MS PGothic" panose="020B0600070205080204" pitchFamily="34" charset="-128"/>
                <a:cs typeface="Arial Unicode MS" panose="020B0604020202020204" pitchFamily="34" charset="-128"/>
              </a:rPr>
              <a:t>Prior to v14.1.1 – the Data File Editor was limited to 1,000 byte LRECLs</a:t>
            </a:r>
          </a:p>
          <a:p>
            <a:pPr>
              <a:lnSpc>
                <a:spcPct val="100000"/>
              </a:lnSpc>
              <a:spcBef>
                <a:spcPts val="400"/>
              </a:spcBef>
            </a:pPr>
            <a:r>
              <a:rPr lang="en-US" altLang="en-US" b="0" dirty="0">
                <a:solidFill>
                  <a:srgbClr val="000000"/>
                </a:solidFill>
                <a:latin typeface="+mn-lt"/>
                <a:ea typeface="MS PGothic" panose="020B0600070205080204" pitchFamily="34" charset="-128"/>
                <a:cs typeface="Arial Unicode MS" panose="020B0604020202020204" pitchFamily="34" charset="-128"/>
              </a:rPr>
              <a:t>Starting with v14.1.1 you can now edit files with long LRECLs</a:t>
            </a:r>
          </a:p>
          <a:p>
            <a:pPr lvl="1">
              <a:lnSpc>
                <a:spcPct val="100000"/>
              </a:lnSpc>
              <a:spcBef>
                <a:spcPts val="400"/>
              </a:spcBef>
            </a:pPr>
            <a:r>
              <a:rPr lang="en-US" altLang="en-US" sz="1400" b="0" dirty="0">
                <a:solidFill>
                  <a:srgbClr val="000000"/>
                </a:solidFill>
                <a:latin typeface="+mn-lt"/>
                <a:ea typeface="MS PGothic" panose="020B0600070205080204" pitchFamily="34" charset="-128"/>
                <a:cs typeface="Arial Unicode MS" panose="020B0604020202020204" pitchFamily="34" charset="-128"/>
              </a:rPr>
              <a:t>Use Jump To: to navigate thru the records within a file</a:t>
            </a:r>
          </a:p>
          <a:p>
            <a:pPr lvl="1">
              <a:lnSpc>
                <a:spcPct val="100000"/>
              </a:lnSpc>
              <a:spcBef>
                <a:spcPts val="400"/>
              </a:spcBef>
            </a:pPr>
            <a:r>
              <a:rPr lang="en-US" altLang="en-US" sz="1400" b="0" dirty="0">
                <a:solidFill>
                  <a:srgbClr val="000000"/>
                </a:solidFill>
                <a:latin typeface="+mn-lt"/>
                <a:ea typeface="MS PGothic" panose="020B0600070205080204" pitchFamily="34" charset="-128"/>
                <a:cs typeface="Arial Unicode MS" panose="020B0604020202020204" pitchFamily="34" charset="-128"/>
              </a:rPr>
              <a:t>Use the Move To: to navigate </a:t>
            </a:r>
            <a:r>
              <a:rPr lang="en-US" altLang="en-US" sz="1400" u="sng" dirty="0">
                <a:solidFill>
                  <a:srgbClr val="000000"/>
                </a:solidFill>
                <a:latin typeface="+mn-lt"/>
                <a:ea typeface="MS PGothic" panose="020B0600070205080204" pitchFamily="34" charset="-128"/>
                <a:cs typeface="Arial Unicode MS" panose="020B0604020202020204" pitchFamily="34" charset="-128"/>
              </a:rPr>
              <a:t>within</a:t>
            </a:r>
            <a:r>
              <a:rPr lang="en-US" altLang="en-US" sz="1400" b="0" dirty="0">
                <a:solidFill>
                  <a:srgbClr val="000000"/>
                </a:solidFill>
                <a:latin typeface="+mn-lt"/>
                <a:ea typeface="MS PGothic" panose="020B0600070205080204" pitchFamily="34" charset="-128"/>
                <a:cs typeface="Arial Unicode MS" panose="020B0604020202020204" pitchFamily="34" charset="-128"/>
              </a:rPr>
              <a:t> a Record</a:t>
            </a:r>
          </a:p>
        </p:txBody>
      </p:sp>
      <p:pic>
        <p:nvPicPr>
          <p:cNvPr id="101382" name="Picture 1">
            <a:extLst>
              <a:ext uri="{FF2B5EF4-FFF2-40B4-BE49-F238E27FC236}">
                <a16:creationId xmlns:a16="http://schemas.microsoft.com/office/drawing/2014/main" id="{BB279A7B-8ACB-6F28-4E7D-18D7F31B556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22550" y="2508250"/>
            <a:ext cx="8032750" cy="419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E07C930C-17CE-2F8A-F803-34D64FD9B6D5}"/>
              </a:ext>
            </a:extLst>
          </p:cNvPr>
          <p:cNvSpPr>
            <a:spLocks noGrp="1" noChangeArrowheads="1"/>
          </p:cNvSpPr>
          <p:nvPr>
            <p:ph type="title"/>
          </p:nvPr>
        </p:nvSpPr>
        <p:spPr/>
        <p:txBody>
          <a:bodyPr/>
          <a:lstStyle/>
          <a:p>
            <a:pPr eaLnBrk="1" hangingPunct="1"/>
            <a:r>
              <a:rPr lang="en-US" altLang="en-US" b="1" dirty="0"/>
              <a:t>Change Password</a:t>
            </a:r>
          </a:p>
        </p:txBody>
      </p:sp>
      <p:sp>
        <p:nvSpPr>
          <p:cNvPr id="86019" name="Rectangle 3">
            <a:extLst>
              <a:ext uri="{FF2B5EF4-FFF2-40B4-BE49-F238E27FC236}">
                <a16:creationId xmlns:a16="http://schemas.microsoft.com/office/drawing/2014/main" id="{A6C39CC6-AE44-911E-328C-38E4A434778A}"/>
              </a:ext>
            </a:extLst>
          </p:cNvPr>
          <p:cNvSpPr>
            <a:spLocks noGrp="1" noChangeArrowheads="1"/>
          </p:cNvSpPr>
          <p:nvPr>
            <p:ph idx="1"/>
          </p:nvPr>
        </p:nvSpPr>
        <p:spPr>
          <a:xfrm>
            <a:off x="857251" y="1236663"/>
            <a:ext cx="6858000" cy="5621337"/>
          </a:xfrm>
        </p:spPr>
        <p:txBody>
          <a:bodyPr/>
          <a:lstStyle/>
          <a:p>
            <a:pPr eaLnBrk="1" hangingPunct="1">
              <a:defRPr/>
            </a:pPr>
            <a:r>
              <a:rPr lang="en-US" sz="2400" dirty="0"/>
              <a:t>You can change your mainframe password anytime from the Remote Systems Context Menu</a:t>
            </a:r>
          </a:p>
          <a:p>
            <a:pPr lvl="1" eaLnBrk="1" hangingPunct="1">
              <a:buFont typeface="Webdings" panose="05030102010509060703" pitchFamily="18" charset="2"/>
              <a:buChar char="4"/>
              <a:defRPr/>
            </a:pPr>
            <a:r>
              <a:rPr lang="en-US" sz="2000" dirty="0"/>
              <a:t>Select your named </a:t>
            </a:r>
            <a:r>
              <a:rPr lang="en-US" sz="2000" b="1" dirty="0">
                <a:effectLst>
                  <a:outerShdw blurRad="38100" dist="38100" dir="2700000" algn="tl">
                    <a:srgbClr val="000000">
                      <a:alpha val="43137"/>
                    </a:srgbClr>
                  </a:outerShdw>
                </a:effectLst>
              </a:rPr>
              <a:t>connection</a:t>
            </a:r>
          </a:p>
          <a:p>
            <a:pPr lvl="1" eaLnBrk="1" hangingPunct="1">
              <a:buFont typeface="Webdings" panose="05030102010509060703" pitchFamily="18" charset="2"/>
              <a:buChar char="4"/>
              <a:defRPr/>
            </a:pPr>
            <a:r>
              <a:rPr lang="en-US" sz="2000" dirty="0"/>
              <a:t>Select </a:t>
            </a:r>
            <a:r>
              <a:rPr lang="en-US" sz="2000" b="1" dirty="0"/>
              <a:t>Change password</a:t>
            </a:r>
          </a:p>
        </p:txBody>
      </p:sp>
      <p:pic>
        <p:nvPicPr>
          <p:cNvPr id="103428" name="Picture 4">
            <a:extLst>
              <a:ext uri="{FF2B5EF4-FFF2-40B4-BE49-F238E27FC236}">
                <a16:creationId xmlns:a16="http://schemas.microsoft.com/office/drawing/2014/main" id="{EA336100-2E89-E298-4665-DAEEACD25F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5750" y="1"/>
            <a:ext cx="2762250" cy="418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29" name="Picture 5">
            <a:extLst>
              <a:ext uri="{FF2B5EF4-FFF2-40B4-BE49-F238E27FC236}">
                <a16:creationId xmlns:a16="http://schemas.microsoft.com/office/drawing/2014/main" id="{AAC19BB4-1BB5-7B3C-CEEE-F8BE9D03F2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3724276"/>
            <a:ext cx="3257550" cy="221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430" name="Line 6">
            <a:extLst>
              <a:ext uri="{FF2B5EF4-FFF2-40B4-BE49-F238E27FC236}">
                <a16:creationId xmlns:a16="http://schemas.microsoft.com/office/drawing/2014/main" id="{E29FAE72-1DDA-2163-E9A7-D39885C50780}"/>
              </a:ext>
            </a:extLst>
          </p:cNvPr>
          <p:cNvSpPr>
            <a:spLocks noChangeShapeType="1"/>
          </p:cNvSpPr>
          <p:nvPr/>
        </p:nvSpPr>
        <p:spPr bwMode="auto">
          <a:xfrm>
            <a:off x="8915400" y="4029075"/>
            <a:ext cx="0" cy="1066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31" name="Line 7">
            <a:extLst>
              <a:ext uri="{FF2B5EF4-FFF2-40B4-BE49-F238E27FC236}">
                <a16:creationId xmlns:a16="http://schemas.microsoft.com/office/drawing/2014/main" id="{6CA06905-04AF-4818-80C0-012E2FA25E69}"/>
              </a:ext>
            </a:extLst>
          </p:cNvPr>
          <p:cNvSpPr>
            <a:spLocks noChangeShapeType="1"/>
          </p:cNvSpPr>
          <p:nvPr/>
        </p:nvSpPr>
        <p:spPr bwMode="auto">
          <a:xfrm flipH="1">
            <a:off x="7010400" y="5095875"/>
            <a:ext cx="1905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7A5D5A1E-B73E-18EA-ED0D-EF6AAC8AEB5A}"/>
              </a:ext>
            </a:extLst>
          </p:cNvPr>
          <p:cNvSpPr>
            <a:spLocks noChangeArrowheads="1"/>
          </p:cNvSpPr>
          <p:nvPr/>
        </p:nvSpPr>
        <p:spPr bwMode="auto">
          <a:xfrm>
            <a:off x="1676400" y="609600"/>
            <a:ext cx="8839200" cy="381000"/>
          </a:xfrm>
          <a:prstGeom prst="rect">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04451" name="Rectangle 3">
            <a:extLst>
              <a:ext uri="{FF2B5EF4-FFF2-40B4-BE49-F238E27FC236}">
                <a16:creationId xmlns:a16="http://schemas.microsoft.com/office/drawing/2014/main" id="{EA6ABFF7-D119-EAC7-393F-1B70766B61B2}"/>
              </a:ext>
            </a:extLst>
          </p:cNvPr>
          <p:cNvSpPr>
            <a:spLocks noChangeArrowheads="1"/>
          </p:cNvSpPr>
          <p:nvPr/>
        </p:nvSpPr>
        <p:spPr bwMode="auto">
          <a:xfrm rot="5400000">
            <a:off x="2087563" y="419100"/>
            <a:ext cx="685800" cy="1828801"/>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04452" name="Text Box 4">
            <a:extLst>
              <a:ext uri="{FF2B5EF4-FFF2-40B4-BE49-F238E27FC236}">
                <a16:creationId xmlns:a16="http://schemas.microsoft.com/office/drawing/2014/main" id="{23C17984-775E-9C23-AEEB-BAC57285CF9B}"/>
              </a:ext>
            </a:extLst>
          </p:cNvPr>
          <p:cNvSpPr txBox="1">
            <a:spLocks noChangeArrowheads="1"/>
          </p:cNvSpPr>
          <p:nvPr/>
        </p:nvSpPr>
        <p:spPr bwMode="auto">
          <a:xfrm>
            <a:off x="1905000" y="1066801"/>
            <a:ext cx="1295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b="0">
                <a:solidFill>
                  <a:schemeClr val="bg1"/>
                </a:solidFill>
                <a:cs typeface="Arial" panose="020B0604020202020204" pitchFamily="34" charset="0"/>
              </a:rPr>
              <a:t>UNIT</a:t>
            </a:r>
            <a:endParaRPr lang="en-US" altLang="en-US" sz="2800" b="0">
              <a:solidFill>
                <a:srgbClr val="57626F"/>
              </a:solidFill>
              <a:cs typeface="Arial" panose="020B0604020202020204" pitchFamily="34" charset="0"/>
            </a:endParaRPr>
          </a:p>
        </p:txBody>
      </p:sp>
      <p:sp>
        <p:nvSpPr>
          <p:cNvPr id="104453" name="Rectangle 5">
            <a:extLst>
              <a:ext uri="{FF2B5EF4-FFF2-40B4-BE49-F238E27FC236}">
                <a16:creationId xmlns:a16="http://schemas.microsoft.com/office/drawing/2014/main" id="{6BA01035-67E0-2A52-9D04-E639381B86D4}"/>
              </a:ext>
            </a:extLst>
          </p:cNvPr>
          <p:cNvSpPr>
            <a:spLocks noChangeArrowheads="1"/>
          </p:cNvSpPr>
          <p:nvPr/>
        </p:nvSpPr>
        <p:spPr bwMode="auto">
          <a:xfrm>
            <a:off x="1752600" y="2286000"/>
            <a:ext cx="1600200" cy="1600200"/>
          </a:xfrm>
          <a:prstGeom prst="rect">
            <a:avLst/>
          </a:prstGeom>
          <a:solidFill>
            <a:schemeClr val="bg1"/>
          </a:solidFill>
          <a:ln w="9525">
            <a:solidFill>
              <a:srgbClr val="0099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04454" name="Rectangle 6">
            <a:extLst>
              <a:ext uri="{FF2B5EF4-FFF2-40B4-BE49-F238E27FC236}">
                <a16:creationId xmlns:a16="http://schemas.microsoft.com/office/drawing/2014/main" id="{E4C14003-980D-20C6-7558-28447071ED44}"/>
              </a:ext>
            </a:extLst>
          </p:cNvPr>
          <p:cNvSpPr>
            <a:spLocks noChangeArrowheads="1"/>
          </p:cNvSpPr>
          <p:nvPr/>
        </p:nvSpPr>
        <p:spPr bwMode="auto">
          <a:xfrm>
            <a:off x="1981200" y="2527300"/>
            <a:ext cx="1143000" cy="1143000"/>
          </a:xfrm>
          <a:prstGeom prst="rect">
            <a:avLst/>
          </a:prstGeom>
          <a:solidFill>
            <a:srgbClr val="0099CC"/>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04455" name="Line 7">
            <a:extLst>
              <a:ext uri="{FF2B5EF4-FFF2-40B4-BE49-F238E27FC236}">
                <a16:creationId xmlns:a16="http://schemas.microsoft.com/office/drawing/2014/main" id="{E5A1F261-AC5C-05E4-ACBE-C401C0154C9B}"/>
              </a:ext>
            </a:extLst>
          </p:cNvPr>
          <p:cNvSpPr>
            <a:spLocks noChangeShapeType="1"/>
          </p:cNvSpPr>
          <p:nvPr/>
        </p:nvSpPr>
        <p:spPr bwMode="auto">
          <a:xfrm>
            <a:off x="1752600" y="990600"/>
            <a:ext cx="0" cy="28956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4456" name="AutoShape 8">
            <a:extLst>
              <a:ext uri="{FF2B5EF4-FFF2-40B4-BE49-F238E27FC236}">
                <a16:creationId xmlns:a16="http://schemas.microsoft.com/office/drawing/2014/main" id="{7F3EBEC2-BF27-52B8-32D6-89AAAAF048AB}"/>
              </a:ext>
            </a:extLst>
          </p:cNvPr>
          <p:cNvSpPr>
            <a:spLocks noChangeArrowheads="1"/>
          </p:cNvSpPr>
          <p:nvPr/>
        </p:nvSpPr>
        <p:spPr bwMode="auto">
          <a:xfrm rot="13500000">
            <a:off x="2343150" y="2921000"/>
            <a:ext cx="323850" cy="323850"/>
          </a:xfrm>
          <a:prstGeom prst="rtTriangle">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04457" name="Text Box 9">
            <a:extLst>
              <a:ext uri="{FF2B5EF4-FFF2-40B4-BE49-F238E27FC236}">
                <a16:creationId xmlns:a16="http://schemas.microsoft.com/office/drawing/2014/main" id="{90C20221-26A9-CFBE-8C7F-EEDBF648FFAF}"/>
              </a:ext>
            </a:extLst>
          </p:cNvPr>
          <p:cNvSpPr txBox="1">
            <a:spLocks noChangeArrowheads="1"/>
          </p:cNvSpPr>
          <p:nvPr/>
        </p:nvSpPr>
        <p:spPr bwMode="auto">
          <a:xfrm>
            <a:off x="3429001" y="1933576"/>
            <a:ext cx="1858963"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b="0">
                <a:solidFill>
                  <a:schemeClr val="bg2"/>
                </a:solidFill>
                <a:cs typeface="Arial" panose="020B0604020202020204" pitchFamily="34" charset="0"/>
              </a:rPr>
              <a:t>Topics:</a:t>
            </a:r>
          </a:p>
        </p:txBody>
      </p:sp>
      <p:sp>
        <p:nvSpPr>
          <p:cNvPr id="1957898" name="Rectangle 10">
            <a:extLst>
              <a:ext uri="{FF2B5EF4-FFF2-40B4-BE49-F238E27FC236}">
                <a16:creationId xmlns:a16="http://schemas.microsoft.com/office/drawing/2014/main" id="{5C10B906-EBD7-9A16-20A4-9BAC836E8ED9}"/>
              </a:ext>
            </a:extLst>
          </p:cNvPr>
          <p:cNvSpPr>
            <a:spLocks noGrp="1" noChangeArrowheads="1"/>
          </p:cNvSpPr>
          <p:nvPr>
            <p:ph type="title"/>
          </p:nvPr>
        </p:nvSpPr>
        <p:spPr>
          <a:xfrm>
            <a:off x="3452609" y="1139825"/>
            <a:ext cx="6062663" cy="304800"/>
          </a:xfrm>
        </p:spPr>
        <p:txBody>
          <a:bodyPr/>
          <a:lstStyle/>
          <a:p>
            <a:pPr eaLnBrk="1" hangingPunct="1">
              <a:defRPr/>
            </a:pPr>
            <a:r>
              <a:rPr lang="en-US" sz="4400" dirty="0">
                <a:solidFill>
                  <a:schemeClr val="tx1"/>
                </a:solidFill>
                <a:effectLst>
                  <a:outerShdw blurRad="38100" dist="38100" dir="2700000" algn="tl">
                    <a:srgbClr val="C0C0C0"/>
                  </a:outerShdw>
                </a:effectLst>
              </a:rPr>
              <a:t>The IDz Workbench</a:t>
            </a:r>
          </a:p>
        </p:txBody>
      </p:sp>
      <p:sp>
        <p:nvSpPr>
          <p:cNvPr id="1957899" name="Text Box 11">
            <a:extLst>
              <a:ext uri="{FF2B5EF4-FFF2-40B4-BE49-F238E27FC236}">
                <a16:creationId xmlns:a16="http://schemas.microsoft.com/office/drawing/2014/main" id="{C6FE03E7-E20D-16D4-AE35-741ECDAA1F62}"/>
              </a:ext>
            </a:extLst>
          </p:cNvPr>
          <p:cNvSpPr txBox="1">
            <a:spLocks noChangeArrowheads="1"/>
          </p:cNvSpPr>
          <p:nvPr/>
        </p:nvSpPr>
        <p:spPr bwMode="auto">
          <a:xfrm>
            <a:off x="3484564" y="2606676"/>
            <a:ext cx="6954837" cy="1631216"/>
          </a:xfrm>
          <a:prstGeom prst="rect">
            <a:avLst/>
          </a:prstGeom>
          <a:noFill/>
          <a:ln>
            <a:noFill/>
          </a:ln>
          <a:effectLst/>
        </p:spPr>
        <p:txBody>
          <a:bodyPr>
            <a:spAutoFit/>
          </a:bodyPr>
          <a:lstStyle>
            <a:lvl1pPr algn="l">
              <a:defRPr>
                <a:solidFill>
                  <a:schemeClr val="tx1"/>
                </a:solidFill>
                <a:latin typeface="Arial" charset="0"/>
              </a:defRPr>
            </a:lvl1pPr>
            <a:lvl2pPr marL="509588" algn="l">
              <a:defRPr>
                <a:solidFill>
                  <a:schemeClr val="tx1"/>
                </a:solidFill>
                <a:latin typeface="Arial" charset="0"/>
              </a:defRPr>
            </a:lvl2pPr>
            <a:lvl3pPr algn="l">
              <a:defRPr>
                <a:solidFill>
                  <a:schemeClr val="tx1"/>
                </a:solidFill>
                <a:latin typeface="Arial" charset="0"/>
              </a:defRPr>
            </a:lvl3pPr>
            <a:lvl4pPr algn="l">
              <a:defRPr>
                <a:solidFill>
                  <a:schemeClr val="tx1"/>
                </a:solidFill>
                <a:latin typeface="Arial" charset="0"/>
              </a:defRPr>
            </a:lvl4pPr>
            <a:lvl5pPr algn="l">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1" hangingPunct="1">
              <a:buClr>
                <a:srgbClr val="FF6600"/>
              </a:buClr>
              <a:buFont typeface="Wingdings" pitchFamily="2" charset="2"/>
              <a:buChar char="§"/>
              <a:defRPr/>
            </a:pPr>
            <a:r>
              <a:rPr lang="en-US" sz="2000" dirty="0">
                <a:solidFill>
                  <a:srgbClr val="FF6600"/>
                </a:solidFill>
                <a:effectLst>
                  <a:outerShdw blurRad="38100" dist="38100" dir="2700000" algn="tl">
                    <a:srgbClr val="000000">
                      <a:alpha val="43137"/>
                    </a:srgbClr>
                  </a:outerShdw>
                </a:effectLst>
                <a:cs typeface="Arial" charset="0"/>
              </a:rPr>
              <a:t>  Preprocessing 4GL Programs:</a:t>
            </a:r>
          </a:p>
          <a:p>
            <a:pPr lvl="1" eaLnBrk="1" hangingPunct="1">
              <a:buClr>
                <a:srgbClr val="FF6600"/>
              </a:buClr>
              <a:buFont typeface="Wingdings" pitchFamily="2" charset="2"/>
              <a:buChar char="§"/>
              <a:defRPr/>
            </a:pPr>
            <a:r>
              <a:rPr lang="en-US" sz="2000" b="0" dirty="0">
                <a:solidFill>
                  <a:srgbClr val="FF6600"/>
                </a:solidFill>
                <a:effectLst>
                  <a:outerShdw blurRad="38100" dist="38100" dir="2700000" algn="tl">
                    <a:srgbClr val="000000">
                      <a:alpha val="43137"/>
                    </a:srgbClr>
                  </a:outerShdw>
                </a:effectLst>
                <a:cs typeface="Arial" charset="0"/>
              </a:rPr>
              <a:t> Report Writer</a:t>
            </a:r>
          </a:p>
          <a:p>
            <a:pPr lvl="1" eaLnBrk="1" hangingPunct="1">
              <a:buClr>
                <a:srgbClr val="FF6600"/>
              </a:buClr>
              <a:buFont typeface="Wingdings" pitchFamily="2" charset="2"/>
              <a:buChar char="§"/>
              <a:defRPr/>
            </a:pPr>
            <a:r>
              <a:rPr lang="en-US" sz="2000" b="0" dirty="0">
                <a:solidFill>
                  <a:srgbClr val="FF6600"/>
                </a:solidFill>
                <a:effectLst>
                  <a:outerShdw blurRad="38100" dist="38100" dir="2700000" algn="tl">
                    <a:srgbClr val="000000">
                      <a:alpha val="43137"/>
                    </a:srgbClr>
                  </a:outerShdw>
                </a:effectLst>
                <a:cs typeface="Arial" charset="0"/>
              </a:rPr>
              <a:t> Telon</a:t>
            </a:r>
          </a:p>
          <a:p>
            <a:pPr lvl="1" eaLnBrk="1" hangingPunct="1">
              <a:buClr>
                <a:srgbClr val="FF6600"/>
              </a:buClr>
              <a:buFont typeface="Wingdings" pitchFamily="2" charset="2"/>
              <a:buChar char="§"/>
              <a:defRPr/>
            </a:pPr>
            <a:r>
              <a:rPr lang="en-US" sz="2000" b="0" dirty="0">
                <a:solidFill>
                  <a:srgbClr val="FF6600"/>
                </a:solidFill>
                <a:effectLst>
                  <a:outerShdw blurRad="38100" dist="38100" dir="2700000" algn="tl">
                    <a:srgbClr val="000000">
                      <a:alpha val="43137"/>
                    </a:srgbClr>
                  </a:outerShdw>
                </a:effectLst>
                <a:cs typeface="Arial" charset="0"/>
              </a:rPr>
              <a:t> DTB COBOL</a:t>
            </a:r>
          </a:p>
          <a:p>
            <a:pPr lvl="1" eaLnBrk="1" hangingPunct="1">
              <a:buClr>
                <a:srgbClr val="FF6600"/>
              </a:buClr>
              <a:buFont typeface="Wingdings" pitchFamily="2" charset="2"/>
              <a:buChar char="§"/>
              <a:defRPr/>
            </a:pPr>
            <a:r>
              <a:rPr lang="en-US" sz="2000" b="0" dirty="0">
                <a:solidFill>
                  <a:srgbClr val="FF6600"/>
                </a:solidFill>
                <a:effectLst>
                  <a:outerShdw blurRad="38100" dist="38100" dir="2700000" algn="tl">
                    <a:srgbClr val="000000">
                      <a:alpha val="43137"/>
                    </a:srgbClr>
                  </a:outerShdw>
                </a:effectLst>
                <a:cs typeface="Arial" charset="0"/>
              </a:rPr>
              <a:t> …</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FB22662B-ED65-B8CF-4C7F-182E730F1F1B}"/>
              </a:ext>
            </a:extLst>
          </p:cNvPr>
          <p:cNvSpPr>
            <a:spLocks noGrp="1" noChangeArrowheads="1"/>
          </p:cNvSpPr>
          <p:nvPr>
            <p:ph type="title"/>
          </p:nvPr>
        </p:nvSpPr>
        <p:spPr/>
        <p:txBody>
          <a:bodyPr/>
          <a:lstStyle/>
          <a:p>
            <a:pPr eaLnBrk="1" hangingPunct="1"/>
            <a:r>
              <a:rPr lang="en-US" altLang="en-US" sz="2800"/>
              <a:t>Preprocessing 4GL Code – for use with IDz</a:t>
            </a:r>
          </a:p>
        </p:txBody>
      </p:sp>
      <p:sp>
        <p:nvSpPr>
          <p:cNvPr id="104451" name="Rectangle 3">
            <a:extLst>
              <a:ext uri="{FF2B5EF4-FFF2-40B4-BE49-F238E27FC236}">
                <a16:creationId xmlns:a16="http://schemas.microsoft.com/office/drawing/2014/main" id="{8F414606-53F2-981C-394B-C2988758ED57}"/>
              </a:ext>
            </a:extLst>
          </p:cNvPr>
          <p:cNvSpPr>
            <a:spLocks noGrp="1" noChangeArrowheads="1"/>
          </p:cNvSpPr>
          <p:nvPr>
            <p:ph idx="1"/>
          </p:nvPr>
        </p:nvSpPr>
        <p:spPr>
          <a:xfrm>
            <a:off x="1066800" y="776289"/>
            <a:ext cx="9601200" cy="5621337"/>
          </a:xfrm>
        </p:spPr>
        <p:txBody>
          <a:bodyPr/>
          <a:lstStyle/>
          <a:p>
            <a:pPr>
              <a:defRPr/>
            </a:pPr>
            <a:r>
              <a:rPr lang="en-US" altLang="en-US" sz="2000" dirty="0"/>
              <a:t>If your application was built using TELON, Report Writer, </a:t>
            </a:r>
            <a:r>
              <a:rPr lang="en-US" altLang="en-US" sz="2000" dirty="0" err="1"/>
              <a:t>NetronCap</a:t>
            </a:r>
            <a:r>
              <a:rPr lang="en-US" altLang="en-US" sz="2000" dirty="0"/>
              <a:t>, CA-</a:t>
            </a:r>
            <a:r>
              <a:rPr lang="en-US" altLang="en-US" sz="2000" dirty="0" err="1"/>
              <a:t>MetaCOBOL</a:t>
            </a:r>
            <a:r>
              <a:rPr lang="en-US" altLang="en-US" sz="2000" dirty="0"/>
              <a:t>:</a:t>
            </a:r>
          </a:p>
          <a:p>
            <a:pPr marL="342900" indent="-342900">
              <a:buFont typeface="Wingdings" pitchFamily="2" charset="2"/>
              <a:buAutoNum type="arabicPeriod"/>
              <a:defRPr/>
            </a:pPr>
            <a:r>
              <a:rPr lang="en-US" altLang="en-US" sz="1600" dirty="0"/>
              <a:t>You can still edit the 4GL code with IDz</a:t>
            </a:r>
          </a:p>
          <a:p>
            <a:pPr marL="342900" indent="-342900">
              <a:buFont typeface="Wingdings" pitchFamily="2" charset="2"/>
              <a:buAutoNum type="arabicPeriod"/>
              <a:defRPr/>
            </a:pPr>
            <a:r>
              <a:rPr lang="en-US" altLang="en-US" sz="1600" dirty="0"/>
              <a:t>You will have to modify your property group, configuring it to call the 4GL Preprocessor in order to remove the plethora of syntax errors because of the 4GL (non-COBOL) reserved words</a:t>
            </a:r>
          </a:p>
        </p:txBody>
      </p:sp>
      <p:pic>
        <p:nvPicPr>
          <p:cNvPr id="105476" name="Picture 2">
            <a:extLst>
              <a:ext uri="{FF2B5EF4-FFF2-40B4-BE49-F238E27FC236}">
                <a16:creationId xmlns:a16="http://schemas.microsoft.com/office/drawing/2014/main" id="{2376911A-8A43-A09D-397E-7F489CFF9E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6062" y="2057401"/>
            <a:ext cx="8008938" cy="470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7" name="TextBox 3">
            <a:extLst>
              <a:ext uri="{FF2B5EF4-FFF2-40B4-BE49-F238E27FC236}">
                <a16:creationId xmlns:a16="http://schemas.microsoft.com/office/drawing/2014/main" id="{7C59E43D-5173-5F30-6559-A25498863CD1}"/>
              </a:ext>
            </a:extLst>
          </p:cNvPr>
          <p:cNvSpPr txBox="1">
            <a:spLocks noChangeArrowheads="1"/>
          </p:cNvSpPr>
          <p:nvPr/>
        </p:nvSpPr>
        <p:spPr bwMode="auto">
          <a:xfrm>
            <a:off x="6400800" y="3624263"/>
            <a:ext cx="1143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400"/>
              <a:t>A Report Writer program loaded into the editor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D84F2D9A-80AF-DE05-5578-753CEC9855AC}"/>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Product Names and Releases</a:t>
            </a:r>
          </a:p>
        </p:txBody>
      </p:sp>
      <p:sp>
        <p:nvSpPr>
          <p:cNvPr id="10243" name="Rectangle 3">
            <a:extLst>
              <a:ext uri="{FF2B5EF4-FFF2-40B4-BE49-F238E27FC236}">
                <a16:creationId xmlns:a16="http://schemas.microsoft.com/office/drawing/2014/main" id="{58C71C9B-AC70-754B-52C0-F017EE90A61A}"/>
              </a:ext>
            </a:extLst>
          </p:cNvPr>
          <p:cNvSpPr>
            <a:spLocks noGrp="1" noChangeArrowheads="1"/>
          </p:cNvSpPr>
          <p:nvPr>
            <p:ph idx="1"/>
          </p:nvPr>
        </p:nvSpPr>
        <p:spPr>
          <a:xfrm>
            <a:off x="914400" y="1188244"/>
            <a:ext cx="10363200" cy="4481512"/>
          </a:xfrm>
        </p:spPr>
        <p:txBody>
          <a:bodyPr/>
          <a:lstStyle/>
          <a:p>
            <a:pPr>
              <a:defRPr/>
            </a:pPr>
            <a:r>
              <a:rPr lang="en-US" altLang="en-US" sz="2000" dirty="0"/>
              <a:t>There are three separately named products:</a:t>
            </a:r>
          </a:p>
          <a:p>
            <a:pPr marL="344488" lvl="1" indent="0">
              <a:buNone/>
              <a:defRPr/>
            </a:pPr>
            <a:r>
              <a:rPr lang="en-US" altLang="en-US" sz="2400" dirty="0"/>
              <a:t>1. RDz </a:t>
            </a:r>
            <a:r>
              <a:rPr lang="en-US" altLang="en-US" sz="2400" dirty="0">
                <a:sym typeface="Wingdings" panose="05000000000000000000" pitchFamily="2" charset="2"/>
              </a:rPr>
              <a:t> Released 2009</a:t>
            </a:r>
          </a:p>
          <a:p>
            <a:pPr marL="123444" lvl="2" indent="0" eaLnBrk="1" hangingPunct="1">
              <a:buNone/>
              <a:defRPr/>
            </a:pPr>
            <a:r>
              <a:rPr lang="en-US" altLang="en-US" sz="1800" dirty="0">
                <a:sym typeface="Wingdings" panose="05000000000000000000" pitchFamily="2" charset="2"/>
              </a:rPr>
              <a:t>  	RDz’s predecessor solutions </a:t>
            </a:r>
            <a:r>
              <a:rPr lang="en-US" altLang="en-US" sz="1600" b="1" dirty="0">
                <a:sym typeface="Wingdings" panose="05000000000000000000" pitchFamily="2" charset="2"/>
              </a:rPr>
              <a:t>(WSED/WSAD) </a:t>
            </a:r>
            <a:r>
              <a:rPr lang="en-US" altLang="en-US" sz="1800" dirty="0">
                <a:sym typeface="Wingdings" panose="05000000000000000000" pitchFamily="2" charset="2"/>
              </a:rPr>
              <a:t>went G.A. in 2003</a:t>
            </a:r>
          </a:p>
          <a:p>
            <a:pPr marL="123444" lvl="2" indent="0" eaLnBrk="1" hangingPunct="1">
              <a:buNone/>
              <a:defRPr/>
            </a:pPr>
            <a:endParaRPr lang="en-US" altLang="en-US" sz="1800" dirty="0">
              <a:sym typeface="Wingdings" panose="05000000000000000000" pitchFamily="2" charset="2"/>
            </a:endParaRPr>
          </a:p>
          <a:p>
            <a:pPr marL="344488" lvl="1" indent="0">
              <a:buNone/>
              <a:defRPr/>
            </a:pPr>
            <a:r>
              <a:rPr lang="en-US" altLang="en-US" sz="2400" dirty="0">
                <a:sym typeface="Wingdings" panose="05000000000000000000" pitchFamily="2" charset="2"/>
              </a:rPr>
              <a:t>2. IDz  Released 2016</a:t>
            </a:r>
          </a:p>
          <a:p>
            <a:pPr marL="123444" lvl="2" indent="0" eaLnBrk="1" hangingPunct="1">
              <a:buNone/>
              <a:defRPr/>
            </a:pPr>
            <a:r>
              <a:rPr lang="en-US" altLang="en-US" sz="1800" dirty="0">
                <a:sym typeface="Wingdings" panose="05000000000000000000" pitchFamily="2" charset="2"/>
              </a:rPr>
              <a:t>  	Same client &amp; server software with - functional updates to IDz v9.5</a:t>
            </a:r>
          </a:p>
          <a:p>
            <a:pPr marL="123444" lvl="2" indent="0" eaLnBrk="1" hangingPunct="1">
              <a:buNone/>
              <a:defRPr/>
            </a:pPr>
            <a:endParaRPr lang="en-US" altLang="en-US" sz="1800" dirty="0">
              <a:sym typeface="Wingdings" panose="05000000000000000000" pitchFamily="2" charset="2"/>
            </a:endParaRPr>
          </a:p>
          <a:p>
            <a:pPr marL="344488" lvl="1" indent="0">
              <a:buNone/>
              <a:defRPr/>
            </a:pPr>
            <a:r>
              <a:rPr lang="en-US" altLang="en-US" sz="2400" dirty="0">
                <a:sym typeface="Wingdings" panose="05000000000000000000" pitchFamily="2" charset="2"/>
              </a:rPr>
              <a:t>3. ADFz  Released 2016</a:t>
            </a:r>
          </a:p>
          <a:p>
            <a:pPr marL="123444" lvl="2" indent="0" eaLnBrk="1" hangingPunct="1">
              <a:buNone/>
              <a:defRPr/>
            </a:pPr>
            <a:r>
              <a:rPr lang="en-US" altLang="en-US" sz="1800" dirty="0">
                <a:sym typeface="Wingdings" panose="05000000000000000000" pitchFamily="2" charset="2"/>
              </a:rPr>
              <a:t>  	Same client &amp; server software as IDz.  Also contains Problem Determination Tools</a:t>
            </a:r>
          </a:p>
          <a:p>
            <a:pPr marL="246888" lvl="3" indent="0" eaLnBrk="1" hangingPunct="1">
              <a:buNone/>
              <a:defRPr/>
            </a:pPr>
            <a:r>
              <a:rPr lang="en-US" altLang="en-US" sz="1600" dirty="0">
                <a:sym typeface="Wingdings" panose="05000000000000000000" pitchFamily="2" charset="2"/>
              </a:rPr>
              <a:t>  	    Debug Tool, File Manager, Fault Analyzer and Application Performance Analyzer</a:t>
            </a:r>
          </a:p>
          <a:p>
            <a:pPr marL="1023938" lvl="3" indent="0">
              <a:buNone/>
              <a:defRPr/>
            </a:pPr>
            <a:endParaRPr lang="en-US" altLang="en-US" sz="2800" dirty="0">
              <a:sym typeface="Wingdings" panose="05000000000000000000" pitchFamily="2" charset="2"/>
            </a:endParaRPr>
          </a:p>
          <a:p>
            <a:pPr marL="1023938" lvl="3" indent="0">
              <a:buNone/>
              <a:defRPr/>
            </a:pPr>
            <a:endParaRPr lang="en-US" altLang="en-US" sz="2800" dirty="0">
              <a:sym typeface="Wingdings" panose="05000000000000000000" pitchFamily="2" charset="2"/>
            </a:endParaRPr>
          </a:p>
          <a:p>
            <a:pPr eaLnBrk="1" hangingPunct="1">
              <a:defRPr/>
            </a:pPr>
            <a:endParaRPr lang="en-US" altLang="en-US" sz="700" dirty="0">
              <a:sym typeface="Wingdings" panose="05000000000000000000" pitchFamily="2" charset="2"/>
            </a:endParaRPr>
          </a:p>
          <a:p>
            <a:pPr algn="ctr">
              <a:defRPr/>
            </a:pPr>
            <a:r>
              <a:rPr lang="en-US" altLang="en-US" sz="2000" i="1" dirty="0">
                <a:solidFill>
                  <a:srgbClr val="C00000"/>
                </a:solidFill>
                <a:sym typeface="Wingdings" panose="05000000000000000000" pitchFamily="2" charset="2"/>
              </a:rPr>
              <a:t>Note that you can use IDz v14 or ADFz in this course. But the instructor will be demonstrating using the latest release from IBM - and the client menus you see may be slightly different.</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558A976A-CD6E-C6CB-78FD-0C237F2C9CCC}"/>
              </a:ext>
            </a:extLst>
          </p:cNvPr>
          <p:cNvSpPr>
            <a:spLocks noGrp="1" noChangeArrowheads="1"/>
          </p:cNvSpPr>
          <p:nvPr>
            <p:ph type="title"/>
          </p:nvPr>
        </p:nvSpPr>
        <p:spPr/>
        <p:txBody>
          <a:bodyPr/>
          <a:lstStyle/>
          <a:p>
            <a:pPr eaLnBrk="1" hangingPunct="1"/>
            <a:r>
              <a:rPr lang="en-US" altLang="en-US" sz="3600" dirty="0"/>
              <a:t>Preprocessing 4GL Code </a:t>
            </a:r>
            <a:r>
              <a:rPr lang="en-US" altLang="en-US" sz="3600" b="1" dirty="0"/>
              <a:t>– Configuration Steps</a:t>
            </a:r>
          </a:p>
        </p:txBody>
      </p:sp>
      <p:sp>
        <p:nvSpPr>
          <p:cNvPr id="106499" name="Rectangle 3">
            <a:extLst>
              <a:ext uri="{FF2B5EF4-FFF2-40B4-BE49-F238E27FC236}">
                <a16:creationId xmlns:a16="http://schemas.microsoft.com/office/drawing/2014/main" id="{387CF53B-6D89-153B-B72C-9AAA21CABC69}"/>
              </a:ext>
            </a:extLst>
          </p:cNvPr>
          <p:cNvSpPr>
            <a:spLocks noGrp="1" noChangeArrowheads="1"/>
          </p:cNvSpPr>
          <p:nvPr>
            <p:ph idx="1"/>
          </p:nvPr>
        </p:nvSpPr>
        <p:spPr>
          <a:xfrm>
            <a:off x="762000" y="990600"/>
            <a:ext cx="9906000" cy="5407026"/>
          </a:xfrm>
        </p:spPr>
        <p:txBody>
          <a:bodyPr/>
          <a:lstStyle/>
          <a:p>
            <a:pPr marL="342900" indent="-342900">
              <a:buFont typeface="Arial Narrow" panose="020B0604020202020204" pitchFamily="34" charset="0"/>
              <a:buAutoNum type="arabicPeriod"/>
            </a:pPr>
            <a:r>
              <a:rPr lang="en-US" altLang="en-US" sz="3200" dirty="0"/>
              <a:t>Find your Preprocessor JCL and learn the library(s), program and the DD card names needed to invoke the Preprocessor</a:t>
            </a:r>
          </a:p>
          <a:p>
            <a:pPr marL="342900" indent="-342900">
              <a:buFont typeface="Arial Narrow" panose="020B0604020202020204" pitchFamily="34" charset="0"/>
              <a:buAutoNum type="arabicPeriod"/>
            </a:pPr>
            <a:r>
              <a:rPr lang="en-US" altLang="en-US" sz="3200" dirty="0"/>
              <a:t>Create a REXX Exec to invoke the Preprocessor:</a:t>
            </a:r>
          </a:p>
          <a:p>
            <a:pPr marL="803275" lvl="1" indent="-457200"/>
            <a:r>
              <a:rPr lang="en-US" altLang="en-US" sz="2800" dirty="0"/>
              <a:t>Foreground/TSO … or … Batch/JCL</a:t>
            </a:r>
          </a:p>
          <a:p>
            <a:pPr marL="342900" indent="-342900">
              <a:buFont typeface="Arial Narrow" panose="020B0604020202020204" pitchFamily="34" charset="0"/>
              <a:buAutoNum type="arabicPeriod"/>
            </a:pPr>
            <a:r>
              <a:rPr lang="en-US" altLang="en-US" sz="3200" dirty="0"/>
              <a:t>Configure your Property Group to invoke the REXX</a:t>
            </a:r>
          </a:p>
          <a:p>
            <a:pPr marL="342900" indent="-342900">
              <a:buFont typeface="Arial Narrow" panose="020B0604020202020204" pitchFamily="34" charset="0"/>
              <a:buAutoNum type="arabicPeriod"/>
            </a:pPr>
            <a:r>
              <a:rPr lang="en-US" altLang="en-US" sz="3200" dirty="0"/>
              <a:t>Open the code and from the Context Menu: “Identify using configured preprocessor”</a:t>
            </a:r>
            <a:endParaRPr lang="en-US" altLang="en-US" sz="28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4FBC247B-8CFA-62DF-C3B5-3E2974B324B5}"/>
              </a:ext>
            </a:extLst>
          </p:cNvPr>
          <p:cNvSpPr>
            <a:spLocks noGrp="1" noChangeArrowheads="1"/>
          </p:cNvSpPr>
          <p:nvPr>
            <p:ph type="title"/>
          </p:nvPr>
        </p:nvSpPr>
        <p:spPr>
          <a:xfrm>
            <a:off x="533400" y="299065"/>
            <a:ext cx="11445992" cy="1325563"/>
          </a:xfrm>
        </p:spPr>
        <p:txBody>
          <a:bodyPr/>
          <a:lstStyle/>
          <a:p>
            <a:pPr eaLnBrk="1" hangingPunct="1"/>
            <a:r>
              <a:rPr lang="en-US" altLang="en-US" sz="3200" dirty="0"/>
              <a:t>Preprocessing 4GL Code – </a:t>
            </a:r>
            <a:r>
              <a:rPr lang="en-US" altLang="en-US" sz="3200" b="1" dirty="0"/>
              <a:t>Understanding the Preprocessor JCL</a:t>
            </a:r>
          </a:p>
        </p:txBody>
      </p:sp>
      <p:sp>
        <p:nvSpPr>
          <p:cNvPr id="107523" name="Rectangle 3">
            <a:extLst>
              <a:ext uri="{FF2B5EF4-FFF2-40B4-BE49-F238E27FC236}">
                <a16:creationId xmlns:a16="http://schemas.microsoft.com/office/drawing/2014/main" id="{C1811983-BE34-EB23-D6A8-B9FCB1548076}"/>
              </a:ext>
            </a:extLst>
          </p:cNvPr>
          <p:cNvSpPr>
            <a:spLocks noGrp="1" noChangeArrowheads="1"/>
          </p:cNvSpPr>
          <p:nvPr>
            <p:ph idx="1"/>
          </p:nvPr>
        </p:nvSpPr>
        <p:spPr>
          <a:xfrm>
            <a:off x="1113556" y="876535"/>
            <a:ext cx="9859244" cy="1204912"/>
          </a:xfrm>
        </p:spPr>
        <p:txBody>
          <a:bodyPr/>
          <a:lstStyle/>
          <a:p>
            <a:r>
              <a:rPr lang="en-US" altLang="en-US" sz="2800" dirty="0"/>
              <a:t>Find your Preprocessor JCL and learn the library(s), program and the DD card names needed to invoke the Preprocessor</a:t>
            </a:r>
          </a:p>
        </p:txBody>
      </p:sp>
      <p:sp>
        <p:nvSpPr>
          <p:cNvPr id="107524" name="TextBox 1">
            <a:extLst>
              <a:ext uri="{FF2B5EF4-FFF2-40B4-BE49-F238E27FC236}">
                <a16:creationId xmlns:a16="http://schemas.microsoft.com/office/drawing/2014/main" id="{D4894F7A-42E3-E58D-6D73-6FC670A5F30A}"/>
              </a:ext>
            </a:extLst>
          </p:cNvPr>
          <p:cNvSpPr txBox="1">
            <a:spLocks noChangeArrowheads="1"/>
          </p:cNvSpPr>
          <p:nvPr/>
        </p:nvSpPr>
        <p:spPr bwMode="auto">
          <a:xfrm>
            <a:off x="1676401" y="1947863"/>
            <a:ext cx="8493125" cy="44005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2000" dirty="0">
                <a:solidFill>
                  <a:srgbClr val="92D050"/>
                </a:solidFill>
                <a:latin typeface="Courier New" panose="02070309020205020404" pitchFamily="49" charset="0"/>
                <a:cs typeface="Courier New" panose="02070309020205020404" pitchFamily="49" charset="0"/>
              </a:rPr>
              <a:t>//TSOIDP   JOB ,   </a:t>
            </a:r>
          </a:p>
          <a:p>
            <a:r>
              <a:rPr lang="en-US" altLang="en-US" sz="2000" dirty="0">
                <a:solidFill>
                  <a:srgbClr val="92D050"/>
                </a:solidFill>
                <a:latin typeface="Courier New" panose="02070309020205020404" pitchFamily="49" charset="0"/>
                <a:cs typeface="Courier New" panose="02070309020205020404" pitchFamily="49" charset="0"/>
              </a:rPr>
              <a:t>//       MSGLEVEL=(1,1),MSGCLASS=H,USER=&amp;SYSUID, </a:t>
            </a:r>
          </a:p>
          <a:p>
            <a:r>
              <a:rPr lang="en-US" altLang="en-US" sz="2000" dirty="0">
                <a:solidFill>
                  <a:srgbClr val="92D050"/>
                </a:solidFill>
                <a:latin typeface="Courier New" panose="02070309020205020404" pitchFamily="49" charset="0"/>
                <a:cs typeface="Courier New" panose="02070309020205020404" pitchFamily="49" charset="0"/>
              </a:rPr>
              <a:t>//       NOTIFY=&amp;SYSUID,TIME=1,REGION=70M </a:t>
            </a:r>
          </a:p>
          <a:p>
            <a:r>
              <a:rPr lang="en-US" altLang="en-US" sz="2000" dirty="0">
                <a:solidFill>
                  <a:srgbClr val="92D050"/>
                </a:solidFill>
                <a:latin typeface="Courier New" panose="02070309020205020404" pitchFamily="49" charset="0"/>
                <a:cs typeface="Courier New" panose="02070309020205020404" pitchFamily="49" charset="0"/>
              </a:rPr>
              <a:t>//*  </a:t>
            </a:r>
          </a:p>
          <a:p>
            <a:r>
              <a:rPr lang="en-US" altLang="en-US" sz="2000" dirty="0">
                <a:solidFill>
                  <a:srgbClr val="92D050"/>
                </a:solidFill>
                <a:latin typeface="Courier New" panose="02070309020205020404" pitchFamily="49" charset="0"/>
                <a:cs typeface="Courier New" panose="02070309020205020404" pitchFamily="49" charset="0"/>
              </a:rPr>
              <a:t>//STEP1 EXEC PGM=SPCRWCOB,REGION=70M,</a:t>
            </a:r>
          </a:p>
          <a:p>
            <a:r>
              <a:rPr lang="en-US" altLang="en-US" sz="2000" dirty="0">
                <a:solidFill>
                  <a:srgbClr val="92D050"/>
                </a:solidFill>
                <a:latin typeface="Courier New" panose="02070309020205020404" pitchFamily="49" charset="0"/>
                <a:cs typeface="Courier New" panose="02070309020205020404" pitchFamily="49" charset="0"/>
              </a:rPr>
              <a:t>//       PARM='/RPTOPTS(ON),ALL31(OFF),STACK(,,BELOW)’</a:t>
            </a:r>
          </a:p>
          <a:p>
            <a:r>
              <a:rPr lang="en-US" altLang="en-US" sz="2000" dirty="0">
                <a:solidFill>
                  <a:srgbClr val="92D050"/>
                </a:solidFill>
                <a:latin typeface="Courier New" panose="02070309020205020404" pitchFamily="49" charset="0"/>
                <a:cs typeface="Courier New" panose="02070309020205020404" pitchFamily="49" charset="0"/>
              </a:rPr>
              <a:t>//*</a:t>
            </a:r>
          </a:p>
          <a:p>
            <a:r>
              <a:rPr lang="en-US" altLang="en-US" sz="2000" dirty="0">
                <a:solidFill>
                  <a:srgbClr val="92D050"/>
                </a:solidFill>
                <a:latin typeface="Courier New" panose="02070309020205020404" pitchFamily="49" charset="0"/>
                <a:cs typeface="Courier New" panose="02070309020205020404" pitchFamily="49" charset="0"/>
              </a:rPr>
              <a:t>//STEPLIB  DD   DSN=COBOLRW.V1R4M0.SCXRPREC,DISP=SHR  </a:t>
            </a:r>
          </a:p>
          <a:p>
            <a:r>
              <a:rPr lang="en-US" altLang="en-US" sz="2000" dirty="0">
                <a:solidFill>
                  <a:srgbClr val="92D050"/>
                </a:solidFill>
                <a:latin typeface="Courier New" panose="02070309020205020404" pitchFamily="49" charset="0"/>
                <a:cs typeface="Courier New" panose="02070309020205020404" pitchFamily="49" charset="0"/>
              </a:rPr>
              <a:t>//SYSPRINT DD SYSOUT=*        </a:t>
            </a:r>
          </a:p>
          <a:p>
            <a:r>
              <a:rPr lang="en-US" altLang="en-US" sz="2000" dirty="0">
                <a:solidFill>
                  <a:srgbClr val="92D050"/>
                </a:solidFill>
                <a:latin typeface="Courier New" panose="02070309020205020404" pitchFamily="49" charset="0"/>
                <a:cs typeface="Courier New" panose="02070309020205020404" pitchFamily="49" charset="0"/>
              </a:rPr>
              <a:t>//*</a:t>
            </a:r>
          </a:p>
          <a:p>
            <a:r>
              <a:rPr lang="en-US" altLang="en-US" sz="2000" dirty="0">
                <a:solidFill>
                  <a:srgbClr val="92D050"/>
                </a:solidFill>
                <a:latin typeface="Courier New" panose="02070309020205020404" pitchFamily="49" charset="0"/>
                <a:cs typeface="Courier New" panose="02070309020205020404" pitchFamily="49" charset="0"/>
              </a:rPr>
              <a:t>//PHSLIBA  DD   DSN=COBOLRW.V1R4M0.SCXRCOBA,DISP=SHR</a:t>
            </a:r>
          </a:p>
          <a:p>
            <a:r>
              <a:rPr lang="en-US" altLang="en-US" sz="2000" dirty="0">
                <a:solidFill>
                  <a:srgbClr val="92D050"/>
                </a:solidFill>
                <a:latin typeface="Courier New" panose="02070309020205020404" pitchFamily="49" charset="0"/>
                <a:cs typeface="Courier New" panose="02070309020205020404" pitchFamily="49" charset="0"/>
              </a:rPr>
              <a:t>//SYSUT1   DD UNIT=SYSDA,SPACE=(512,(1600,100))       </a:t>
            </a:r>
          </a:p>
          <a:p>
            <a:r>
              <a:rPr lang="en-US" altLang="en-US" sz="2000" dirty="0">
                <a:solidFill>
                  <a:srgbClr val="92D050"/>
                </a:solidFill>
                <a:latin typeface="Courier New" panose="02070309020205020404" pitchFamily="49" charset="0"/>
                <a:cs typeface="Courier New" panose="02070309020205020404" pitchFamily="49" charset="0"/>
              </a:rPr>
              <a:t>//SYSIN    DD DISP=SHR,DSN=</a:t>
            </a:r>
            <a:r>
              <a:rPr lang="en-US" altLang="en-US" sz="2000" dirty="0" err="1">
                <a:solidFill>
                  <a:srgbClr val="92D050"/>
                </a:solidFill>
                <a:latin typeface="Courier New" panose="02070309020205020404" pitchFamily="49" charset="0"/>
                <a:cs typeface="Courier New" panose="02070309020205020404" pitchFamily="49" charset="0"/>
              </a:rPr>
              <a:t>xxx.yyy</a:t>
            </a:r>
            <a:r>
              <a:rPr lang="en-US" altLang="en-US" sz="2000" dirty="0">
                <a:solidFill>
                  <a:srgbClr val="92D050"/>
                </a:solidFill>
                <a:latin typeface="Courier New" panose="02070309020205020404" pitchFamily="49" charset="0"/>
                <a:cs typeface="Courier New" panose="02070309020205020404" pitchFamily="49" charset="0"/>
              </a:rPr>
              <a:t>(&amp;MEM)</a:t>
            </a:r>
          </a:p>
          <a:p>
            <a:r>
              <a:rPr lang="en-US" altLang="en-US" sz="2000" dirty="0">
                <a:solidFill>
                  <a:srgbClr val="92D050"/>
                </a:solidFill>
                <a:latin typeface="Courier New" panose="02070309020205020404" pitchFamily="49" charset="0"/>
                <a:cs typeface="Courier New" panose="02070309020205020404" pitchFamily="49" charset="0"/>
              </a:rPr>
              <a:t>//SYSINS   DD DISP=SHR,DSN=</a:t>
            </a:r>
            <a:r>
              <a:rPr lang="en-US" altLang="en-US" sz="2000" dirty="0" err="1">
                <a:solidFill>
                  <a:srgbClr val="92D050"/>
                </a:solidFill>
                <a:latin typeface="Courier New" panose="02070309020205020404" pitchFamily="49" charset="0"/>
                <a:cs typeface="Courier New" panose="02070309020205020404" pitchFamily="49" charset="0"/>
              </a:rPr>
              <a:t>xxx.yyy.zzz</a:t>
            </a:r>
            <a:r>
              <a:rPr lang="en-US" altLang="en-US" sz="2000" dirty="0">
                <a:solidFill>
                  <a:srgbClr val="92D050"/>
                </a:solidFill>
                <a:latin typeface="Courier New" panose="02070309020205020404" pitchFamily="49" charset="0"/>
                <a:cs typeface="Courier New" panose="02070309020205020404" pitchFamily="49" charset="0"/>
              </a:rPr>
              <a:t>(&amp;MEM)</a:t>
            </a:r>
          </a:p>
        </p:txBody>
      </p:sp>
      <p:sp>
        <p:nvSpPr>
          <p:cNvPr id="107525" name="TextBox 2">
            <a:extLst>
              <a:ext uri="{FF2B5EF4-FFF2-40B4-BE49-F238E27FC236}">
                <a16:creationId xmlns:a16="http://schemas.microsoft.com/office/drawing/2014/main" id="{5F25EAAE-0CBB-1FB0-903C-76236ECCAF27}"/>
              </a:ext>
            </a:extLst>
          </p:cNvPr>
          <p:cNvSpPr txBox="1">
            <a:spLocks noChangeArrowheads="1"/>
          </p:cNvSpPr>
          <p:nvPr/>
        </p:nvSpPr>
        <p:spPr bwMode="auto">
          <a:xfrm>
            <a:off x="3352800" y="2951164"/>
            <a:ext cx="40449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600">
                <a:solidFill>
                  <a:srgbClr val="C00000"/>
                </a:solidFill>
              </a:rPr>
              <a:t>REPORT WRITER PREPROCESSOR</a:t>
            </a:r>
          </a:p>
        </p:txBody>
      </p:sp>
      <p:sp>
        <p:nvSpPr>
          <p:cNvPr id="107526" name="TextBox 5">
            <a:extLst>
              <a:ext uri="{FF2B5EF4-FFF2-40B4-BE49-F238E27FC236}">
                <a16:creationId xmlns:a16="http://schemas.microsoft.com/office/drawing/2014/main" id="{B135E45E-B791-7FC8-06BE-570EF3328141}"/>
              </a:ext>
            </a:extLst>
          </p:cNvPr>
          <p:cNvSpPr txBox="1">
            <a:spLocks noChangeArrowheads="1"/>
          </p:cNvSpPr>
          <p:nvPr/>
        </p:nvSpPr>
        <p:spPr bwMode="auto">
          <a:xfrm>
            <a:off x="4572001" y="3848100"/>
            <a:ext cx="39290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600">
                <a:solidFill>
                  <a:srgbClr val="C00000"/>
                </a:solidFill>
              </a:rPr>
              <a:t>REPORT WRITER LOAD LIBRARY</a:t>
            </a:r>
          </a:p>
        </p:txBody>
      </p:sp>
      <p:sp>
        <p:nvSpPr>
          <p:cNvPr id="107527" name="TextBox 6">
            <a:extLst>
              <a:ext uri="{FF2B5EF4-FFF2-40B4-BE49-F238E27FC236}">
                <a16:creationId xmlns:a16="http://schemas.microsoft.com/office/drawing/2014/main" id="{BE8DA2C0-F7DE-CC44-FB5E-3F4F9FBE7A6E}"/>
              </a:ext>
            </a:extLst>
          </p:cNvPr>
          <p:cNvSpPr txBox="1">
            <a:spLocks noChangeArrowheads="1"/>
          </p:cNvSpPr>
          <p:nvPr/>
        </p:nvSpPr>
        <p:spPr bwMode="auto">
          <a:xfrm>
            <a:off x="1715293" y="6389866"/>
            <a:ext cx="81355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2000" dirty="0">
                <a:solidFill>
                  <a:schemeClr val="tx1">
                    <a:lumMod val="50000"/>
                    <a:lumOff val="50000"/>
                  </a:schemeClr>
                </a:solidFill>
                <a:latin typeface="+mj-lt"/>
              </a:rPr>
              <a:t>Additional //DD Cards required for Preprocessing Report Writer source</a:t>
            </a:r>
          </a:p>
        </p:txBody>
      </p:sp>
      <p:sp>
        <p:nvSpPr>
          <p:cNvPr id="107528" name="TextBox 7">
            <a:extLst>
              <a:ext uri="{FF2B5EF4-FFF2-40B4-BE49-F238E27FC236}">
                <a16:creationId xmlns:a16="http://schemas.microsoft.com/office/drawing/2014/main" id="{53C53FD3-86E0-3D30-3556-E46497155D40}"/>
              </a:ext>
            </a:extLst>
          </p:cNvPr>
          <p:cNvSpPr txBox="1">
            <a:spLocks noChangeArrowheads="1"/>
          </p:cNvSpPr>
          <p:nvPr/>
        </p:nvSpPr>
        <p:spPr bwMode="auto">
          <a:xfrm>
            <a:off x="4876801" y="4767264"/>
            <a:ext cx="32813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600">
                <a:solidFill>
                  <a:srgbClr val="C00000"/>
                </a:solidFill>
              </a:rPr>
              <a:t>REPORT WRITER Parm File</a:t>
            </a:r>
          </a:p>
        </p:txBody>
      </p:sp>
      <p:sp>
        <p:nvSpPr>
          <p:cNvPr id="107529" name="Rectangle: Rounded Corners 3">
            <a:extLst>
              <a:ext uri="{FF2B5EF4-FFF2-40B4-BE49-F238E27FC236}">
                <a16:creationId xmlns:a16="http://schemas.microsoft.com/office/drawing/2014/main" id="{ED371F1A-D3A8-7EBB-BCF2-DBC4D479A02B}"/>
              </a:ext>
            </a:extLst>
          </p:cNvPr>
          <p:cNvSpPr>
            <a:spLocks noChangeArrowheads="1"/>
          </p:cNvSpPr>
          <p:nvPr/>
        </p:nvSpPr>
        <p:spPr bwMode="auto">
          <a:xfrm>
            <a:off x="3733800" y="3257550"/>
            <a:ext cx="1905000" cy="247650"/>
          </a:xfrm>
          <a:prstGeom prst="roundRect">
            <a:avLst>
              <a:gd name="adj" fmla="val 16667"/>
            </a:avLst>
          </a:prstGeom>
          <a:noFill/>
          <a:ln w="41275" algn="ctr">
            <a:solidFill>
              <a:srgbClr val="990033"/>
            </a:solidFill>
            <a:round/>
            <a:headEnd/>
            <a:tailEnd/>
          </a:ln>
          <a:extLst>
            <a:ext uri="{909E8E84-426E-40DD-AFC4-6F175D3DCCD1}">
              <a14:hiddenFill xmlns:a14="http://schemas.microsoft.com/office/drawing/2010/main">
                <a:solidFill>
                  <a:srgbClr val="FFFFFF"/>
                </a:solidFill>
              </a14:hiddenFill>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endParaRPr lang="en-US" altLang="en-US"/>
          </a:p>
        </p:txBody>
      </p:sp>
      <p:sp>
        <p:nvSpPr>
          <p:cNvPr id="107530" name="Rectangle: Rounded Corners 9">
            <a:extLst>
              <a:ext uri="{FF2B5EF4-FFF2-40B4-BE49-F238E27FC236}">
                <a16:creationId xmlns:a16="http://schemas.microsoft.com/office/drawing/2014/main" id="{493FA049-9CEF-CD52-1A7A-814F08E3776F}"/>
              </a:ext>
            </a:extLst>
          </p:cNvPr>
          <p:cNvSpPr>
            <a:spLocks noChangeArrowheads="1"/>
          </p:cNvSpPr>
          <p:nvPr/>
        </p:nvSpPr>
        <p:spPr bwMode="auto">
          <a:xfrm>
            <a:off x="4759326" y="4152901"/>
            <a:ext cx="3622675" cy="307975"/>
          </a:xfrm>
          <a:prstGeom prst="roundRect">
            <a:avLst>
              <a:gd name="adj" fmla="val 16667"/>
            </a:avLst>
          </a:prstGeom>
          <a:noFill/>
          <a:ln w="41275" algn="ctr">
            <a:solidFill>
              <a:srgbClr val="990033"/>
            </a:solidFill>
            <a:round/>
            <a:headEnd/>
            <a:tailEnd/>
          </a:ln>
          <a:extLst>
            <a:ext uri="{909E8E84-426E-40DD-AFC4-6F175D3DCCD1}">
              <a14:hiddenFill xmlns:a14="http://schemas.microsoft.com/office/drawing/2010/main">
                <a:solidFill>
                  <a:srgbClr val="FFFFFF"/>
                </a:solidFill>
              </a14:hiddenFill>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endParaRPr lang="en-US" altLang="en-US"/>
          </a:p>
        </p:txBody>
      </p:sp>
      <p:sp>
        <p:nvSpPr>
          <p:cNvPr id="107531" name="Rectangle: Rounded Corners 10">
            <a:extLst>
              <a:ext uri="{FF2B5EF4-FFF2-40B4-BE49-F238E27FC236}">
                <a16:creationId xmlns:a16="http://schemas.microsoft.com/office/drawing/2014/main" id="{93E4464F-5E19-82F6-911F-4F31DCCE0B43}"/>
              </a:ext>
            </a:extLst>
          </p:cNvPr>
          <p:cNvSpPr>
            <a:spLocks noChangeArrowheads="1"/>
          </p:cNvSpPr>
          <p:nvPr/>
        </p:nvSpPr>
        <p:spPr bwMode="auto">
          <a:xfrm>
            <a:off x="4759326" y="5046664"/>
            <a:ext cx="3622675" cy="338137"/>
          </a:xfrm>
          <a:prstGeom prst="roundRect">
            <a:avLst>
              <a:gd name="adj" fmla="val 16667"/>
            </a:avLst>
          </a:prstGeom>
          <a:noFill/>
          <a:ln w="41275" algn="ctr">
            <a:solidFill>
              <a:srgbClr val="990033"/>
            </a:solidFill>
            <a:round/>
            <a:headEnd/>
            <a:tailEnd/>
          </a:ln>
          <a:extLst>
            <a:ext uri="{909E8E84-426E-40DD-AFC4-6F175D3DCCD1}">
              <a14:hiddenFill xmlns:a14="http://schemas.microsoft.com/office/drawing/2010/main">
                <a:solidFill>
                  <a:srgbClr val="FFFFFF"/>
                </a:solidFill>
              </a14:hiddenFill>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endParaRPr lang="en-US" alt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AE1791FC-0FA9-CBF7-737A-F88B5097441E}"/>
              </a:ext>
            </a:extLst>
          </p:cNvPr>
          <p:cNvSpPr>
            <a:spLocks noGrp="1" noChangeArrowheads="1"/>
          </p:cNvSpPr>
          <p:nvPr>
            <p:ph type="title"/>
          </p:nvPr>
        </p:nvSpPr>
        <p:spPr/>
        <p:txBody>
          <a:bodyPr/>
          <a:lstStyle/>
          <a:p>
            <a:pPr eaLnBrk="1" hangingPunct="1"/>
            <a:r>
              <a:rPr lang="en-US" altLang="en-US" sz="2800" dirty="0"/>
              <a:t>Preprocessing 4GL Code – REXX Exec to invoke the Preprocessor</a:t>
            </a:r>
          </a:p>
        </p:txBody>
      </p:sp>
      <p:sp>
        <p:nvSpPr>
          <p:cNvPr id="104451" name="Rectangle 3">
            <a:extLst>
              <a:ext uri="{FF2B5EF4-FFF2-40B4-BE49-F238E27FC236}">
                <a16:creationId xmlns:a16="http://schemas.microsoft.com/office/drawing/2014/main" id="{4B55AD15-C9E4-CCC3-5C93-BD58D95E3559}"/>
              </a:ext>
            </a:extLst>
          </p:cNvPr>
          <p:cNvSpPr>
            <a:spLocks noGrp="1" noChangeArrowheads="1"/>
          </p:cNvSpPr>
          <p:nvPr>
            <p:ph idx="1"/>
          </p:nvPr>
        </p:nvSpPr>
        <p:spPr>
          <a:xfrm>
            <a:off x="762000" y="776288"/>
            <a:ext cx="9906000" cy="1204912"/>
          </a:xfrm>
        </p:spPr>
        <p:txBody>
          <a:bodyPr/>
          <a:lstStyle/>
          <a:p>
            <a:pPr>
              <a:defRPr/>
            </a:pPr>
            <a:r>
              <a:rPr lang="en-US" altLang="en-US" sz="1800" dirty="0"/>
              <a:t>IBM provides a sample REXX for you to reference your 4GL Preprocessor JCL.  You will need to modify the REXX using </a:t>
            </a:r>
            <a:r>
              <a:rPr lang="en-US" altLang="en-US" dirty="0"/>
              <a:t>p</a:t>
            </a:r>
            <a:r>
              <a:rPr lang="en-US" altLang="en-US" sz="1800" dirty="0"/>
              <a:t>assed Parameter options from your Property Group (next step) and standard REXX </a:t>
            </a:r>
            <a:r>
              <a:rPr lang="en-US" altLang="en-US" dirty="0"/>
              <a:t>Exec statements</a:t>
            </a:r>
            <a:endParaRPr lang="en-US" altLang="en-US" sz="1800" dirty="0"/>
          </a:p>
          <a:p>
            <a:pPr eaLnBrk="1" hangingPunct="1">
              <a:defRPr/>
            </a:pPr>
            <a:endParaRPr lang="en-US" altLang="en-US" sz="1800" dirty="0"/>
          </a:p>
          <a:p>
            <a:pPr eaLnBrk="1" hangingPunct="1">
              <a:defRPr/>
            </a:pPr>
            <a:endParaRPr lang="en-US" altLang="en-US" sz="1800" dirty="0"/>
          </a:p>
        </p:txBody>
      </p:sp>
      <p:sp>
        <p:nvSpPr>
          <p:cNvPr id="108548" name="TextBox 13">
            <a:extLst>
              <a:ext uri="{FF2B5EF4-FFF2-40B4-BE49-F238E27FC236}">
                <a16:creationId xmlns:a16="http://schemas.microsoft.com/office/drawing/2014/main" id="{95D85854-D9C3-F6DC-EC03-5B38DB9857C8}"/>
              </a:ext>
            </a:extLst>
          </p:cNvPr>
          <p:cNvSpPr txBox="1">
            <a:spLocks noChangeArrowheads="1"/>
          </p:cNvSpPr>
          <p:nvPr/>
        </p:nvSpPr>
        <p:spPr bwMode="auto">
          <a:xfrm>
            <a:off x="1581150" y="4495801"/>
            <a:ext cx="5943600" cy="246221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400">
                <a:solidFill>
                  <a:srgbClr val="92D050"/>
                </a:solidFill>
                <a:latin typeface="Courier New" panose="02070309020205020404" pitchFamily="49" charset="0"/>
                <a:cs typeface="Courier New" panose="02070309020205020404" pitchFamily="49" charset="0"/>
              </a:rPr>
              <a:t>//TSOIDP   JOB ,   </a:t>
            </a:r>
          </a:p>
          <a:p>
            <a:r>
              <a:rPr lang="en-US" altLang="en-US" sz="1400">
                <a:solidFill>
                  <a:srgbClr val="92D050"/>
                </a:solidFill>
                <a:latin typeface="Courier New" panose="02070309020205020404" pitchFamily="49" charset="0"/>
                <a:cs typeface="Courier New" panose="02070309020205020404" pitchFamily="49" charset="0"/>
              </a:rPr>
              <a:t>//       MSGLEVEL=(1,1),MSGCLASS=H,USER=&amp;SYSUID, </a:t>
            </a:r>
          </a:p>
          <a:p>
            <a:r>
              <a:rPr lang="en-US" altLang="en-US" sz="1400">
                <a:solidFill>
                  <a:srgbClr val="92D050"/>
                </a:solidFill>
                <a:latin typeface="Courier New" panose="02070309020205020404" pitchFamily="49" charset="0"/>
                <a:cs typeface="Courier New" panose="02070309020205020404" pitchFamily="49" charset="0"/>
              </a:rPr>
              <a:t>//       NOTIFY=&amp;SYSUID,TIME=1,REGION=70M </a:t>
            </a:r>
          </a:p>
          <a:p>
            <a:r>
              <a:rPr lang="en-US" altLang="en-US" sz="1400">
                <a:solidFill>
                  <a:srgbClr val="92D050"/>
                </a:solidFill>
                <a:latin typeface="Courier New" panose="02070309020205020404" pitchFamily="49" charset="0"/>
                <a:cs typeface="Courier New" panose="02070309020205020404" pitchFamily="49" charset="0"/>
              </a:rPr>
              <a:t>//STEP1 EXEC PGM=SPCRWCOB,REGION=70M,</a:t>
            </a:r>
          </a:p>
          <a:p>
            <a:r>
              <a:rPr lang="en-US" altLang="en-US" sz="1400">
                <a:solidFill>
                  <a:srgbClr val="92D050"/>
                </a:solidFill>
                <a:latin typeface="Courier New" panose="02070309020205020404" pitchFamily="49" charset="0"/>
                <a:cs typeface="Courier New" panose="02070309020205020404" pitchFamily="49" charset="0"/>
              </a:rPr>
              <a:t>//       PARM='/RPTOPTS(ON),ALL31(OFF),STACK(,,BELOW)’</a:t>
            </a:r>
          </a:p>
          <a:p>
            <a:r>
              <a:rPr lang="en-US" altLang="en-US" sz="1400">
                <a:solidFill>
                  <a:srgbClr val="92D050"/>
                </a:solidFill>
                <a:latin typeface="Courier New" panose="02070309020205020404" pitchFamily="49" charset="0"/>
                <a:cs typeface="Courier New" panose="02070309020205020404" pitchFamily="49" charset="0"/>
              </a:rPr>
              <a:t>//STEPLIB  DD   DSN=COBOLRW.V1R4M0.SCXRPREC,DISP=SHR  </a:t>
            </a:r>
          </a:p>
          <a:p>
            <a:r>
              <a:rPr lang="en-US" altLang="en-US" sz="1400">
                <a:solidFill>
                  <a:srgbClr val="92D050"/>
                </a:solidFill>
                <a:latin typeface="Courier New" panose="02070309020205020404" pitchFamily="49" charset="0"/>
                <a:cs typeface="Courier New" panose="02070309020205020404" pitchFamily="49" charset="0"/>
              </a:rPr>
              <a:t>//SYSPRINT DD SYSOUT=*        </a:t>
            </a:r>
          </a:p>
          <a:p>
            <a:r>
              <a:rPr lang="en-US" altLang="en-US" sz="1400">
                <a:solidFill>
                  <a:srgbClr val="92D050"/>
                </a:solidFill>
                <a:latin typeface="Courier New" panose="02070309020205020404" pitchFamily="49" charset="0"/>
                <a:cs typeface="Courier New" panose="02070309020205020404" pitchFamily="49" charset="0"/>
              </a:rPr>
              <a:t>//PHSLIBA  DD   DSN=COBOLRW.V1R4M0.SCXRCOBA,DISP=SHR</a:t>
            </a:r>
          </a:p>
          <a:p>
            <a:r>
              <a:rPr lang="en-US" altLang="en-US" sz="1400">
                <a:solidFill>
                  <a:srgbClr val="92D050"/>
                </a:solidFill>
                <a:latin typeface="Courier New" panose="02070309020205020404" pitchFamily="49" charset="0"/>
                <a:cs typeface="Courier New" panose="02070309020205020404" pitchFamily="49" charset="0"/>
              </a:rPr>
              <a:t>//SYSUT1   DD UNIT=SYSDA,SPACE=(512,(1600,100))       </a:t>
            </a:r>
          </a:p>
          <a:p>
            <a:r>
              <a:rPr lang="en-US" altLang="en-US" sz="1400">
                <a:solidFill>
                  <a:srgbClr val="92D050"/>
                </a:solidFill>
                <a:latin typeface="Courier New" panose="02070309020205020404" pitchFamily="49" charset="0"/>
                <a:cs typeface="Courier New" panose="02070309020205020404" pitchFamily="49" charset="0"/>
              </a:rPr>
              <a:t>//SYSIN    DD DISP=SHR,DSN=xxx.yyy(&amp;MEM)</a:t>
            </a:r>
          </a:p>
          <a:p>
            <a:r>
              <a:rPr lang="en-US" altLang="en-US" sz="1400">
                <a:solidFill>
                  <a:srgbClr val="92D050"/>
                </a:solidFill>
                <a:latin typeface="Courier New" panose="02070309020205020404" pitchFamily="49" charset="0"/>
                <a:cs typeface="Courier New" panose="02070309020205020404" pitchFamily="49" charset="0"/>
              </a:rPr>
              <a:t>//SYSINS   DD DISP=SHR,DSN=xxx.yyy.zzz(&amp;MEM)</a:t>
            </a:r>
          </a:p>
        </p:txBody>
      </p:sp>
      <p:pic>
        <p:nvPicPr>
          <p:cNvPr id="108549" name="Picture 8">
            <a:extLst>
              <a:ext uri="{FF2B5EF4-FFF2-40B4-BE49-F238E27FC236}">
                <a16:creationId xmlns:a16="http://schemas.microsoft.com/office/drawing/2014/main" id="{EF4C0EE5-A9AC-E40C-4FF9-D8469CCECD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0076" y="1593850"/>
            <a:ext cx="498792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8550" name="Straight Arrow Connector 12">
            <a:extLst>
              <a:ext uri="{FF2B5EF4-FFF2-40B4-BE49-F238E27FC236}">
                <a16:creationId xmlns:a16="http://schemas.microsoft.com/office/drawing/2014/main" id="{94FFF137-EA30-9664-0AE0-7CE69AFE4D4D}"/>
              </a:ext>
            </a:extLst>
          </p:cNvPr>
          <p:cNvCxnSpPr>
            <a:cxnSpLocks noChangeShapeType="1"/>
          </p:cNvCxnSpPr>
          <p:nvPr/>
        </p:nvCxnSpPr>
        <p:spPr bwMode="auto">
          <a:xfrm flipH="1">
            <a:off x="4343400" y="4038600"/>
            <a:ext cx="3048000" cy="1225550"/>
          </a:xfrm>
          <a:prstGeom prst="straightConnector1">
            <a:avLst/>
          </a:prstGeom>
          <a:noFill/>
          <a:ln w="254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551" name="Straight Arrow Connector 22">
            <a:extLst>
              <a:ext uri="{FF2B5EF4-FFF2-40B4-BE49-F238E27FC236}">
                <a16:creationId xmlns:a16="http://schemas.microsoft.com/office/drawing/2014/main" id="{3B5B1584-70FA-A6CB-E0B5-0C3064170D7C}"/>
              </a:ext>
            </a:extLst>
          </p:cNvPr>
          <p:cNvCxnSpPr>
            <a:cxnSpLocks noChangeShapeType="1"/>
          </p:cNvCxnSpPr>
          <p:nvPr/>
        </p:nvCxnSpPr>
        <p:spPr bwMode="auto">
          <a:xfrm flipH="1">
            <a:off x="5172075" y="4352926"/>
            <a:ext cx="3048000" cy="1223963"/>
          </a:xfrm>
          <a:prstGeom prst="straightConnector1">
            <a:avLst/>
          </a:prstGeom>
          <a:noFill/>
          <a:ln w="254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552" name="Straight Arrow Connector 23">
            <a:extLst>
              <a:ext uri="{FF2B5EF4-FFF2-40B4-BE49-F238E27FC236}">
                <a16:creationId xmlns:a16="http://schemas.microsoft.com/office/drawing/2014/main" id="{2A26CE56-8B1D-6651-FAA8-41216089B041}"/>
              </a:ext>
            </a:extLst>
          </p:cNvPr>
          <p:cNvCxnSpPr>
            <a:cxnSpLocks noChangeShapeType="1"/>
          </p:cNvCxnSpPr>
          <p:nvPr/>
        </p:nvCxnSpPr>
        <p:spPr bwMode="auto">
          <a:xfrm flipH="1">
            <a:off x="6324600" y="5105400"/>
            <a:ext cx="2590800" cy="1600200"/>
          </a:xfrm>
          <a:prstGeom prst="straightConnector1">
            <a:avLst/>
          </a:prstGeom>
          <a:noFill/>
          <a:ln w="254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553" name="Straight Arrow Connector 25">
            <a:extLst>
              <a:ext uri="{FF2B5EF4-FFF2-40B4-BE49-F238E27FC236}">
                <a16:creationId xmlns:a16="http://schemas.microsoft.com/office/drawing/2014/main" id="{6654204A-C2DA-3280-F38B-662965F01FF8}"/>
              </a:ext>
            </a:extLst>
          </p:cNvPr>
          <p:cNvCxnSpPr>
            <a:cxnSpLocks noChangeShapeType="1"/>
          </p:cNvCxnSpPr>
          <p:nvPr/>
        </p:nvCxnSpPr>
        <p:spPr bwMode="auto">
          <a:xfrm flipH="1">
            <a:off x="5867401" y="4965700"/>
            <a:ext cx="2894013" cy="1511300"/>
          </a:xfrm>
          <a:prstGeom prst="straightConnector1">
            <a:avLst/>
          </a:prstGeom>
          <a:noFill/>
          <a:ln w="254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554" name="Straight Arrow Connector 29">
            <a:extLst>
              <a:ext uri="{FF2B5EF4-FFF2-40B4-BE49-F238E27FC236}">
                <a16:creationId xmlns:a16="http://schemas.microsoft.com/office/drawing/2014/main" id="{CE28A0B3-DC0A-B29F-EE8A-9B55A949637F}"/>
              </a:ext>
            </a:extLst>
          </p:cNvPr>
          <p:cNvCxnSpPr>
            <a:cxnSpLocks noChangeShapeType="1"/>
          </p:cNvCxnSpPr>
          <p:nvPr/>
        </p:nvCxnSpPr>
        <p:spPr bwMode="auto">
          <a:xfrm flipH="1">
            <a:off x="5410200" y="4651376"/>
            <a:ext cx="3124200" cy="1382713"/>
          </a:xfrm>
          <a:prstGeom prst="straightConnector1">
            <a:avLst/>
          </a:prstGeom>
          <a:noFill/>
          <a:ln w="254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TextBox 28">
            <a:extLst>
              <a:ext uri="{FF2B5EF4-FFF2-40B4-BE49-F238E27FC236}">
                <a16:creationId xmlns:a16="http://schemas.microsoft.com/office/drawing/2014/main" id="{960B135B-3A2C-FA93-D1FF-9E509E8CC5DB}"/>
              </a:ext>
            </a:extLst>
          </p:cNvPr>
          <p:cNvSpPr txBox="1"/>
          <p:nvPr/>
        </p:nvSpPr>
        <p:spPr>
          <a:xfrm>
            <a:off x="1219201" y="2468563"/>
            <a:ext cx="4460876" cy="954107"/>
          </a:xfrm>
          <a:prstGeom prst="rect">
            <a:avLst/>
          </a:prstGeom>
          <a:noFill/>
        </p:spPr>
        <p:txBody>
          <a:bodyPr wrap="square">
            <a:spAutoFit/>
          </a:bodyPr>
          <a:lstStyle/>
          <a:p>
            <a:pPr eaLnBrk="1" hangingPunct="1">
              <a:defRPr/>
            </a:pPr>
            <a:r>
              <a:rPr lang="en-US" altLang="en-US" sz="1400" dirty="0">
                <a:latin typeface="+mj-lt"/>
              </a:rPr>
              <a:t>Note that this example queues and submits Batch JCL</a:t>
            </a:r>
          </a:p>
          <a:p>
            <a:pPr eaLnBrk="1" hangingPunct="1">
              <a:defRPr/>
            </a:pPr>
            <a:endParaRPr lang="en-US" altLang="en-US" sz="1400" dirty="0">
              <a:latin typeface="+mj-lt"/>
            </a:endParaRPr>
          </a:p>
          <a:p>
            <a:pPr eaLnBrk="1" hangingPunct="1">
              <a:defRPr/>
            </a:pPr>
            <a:r>
              <a:rPr lang="en-US" altLang="en-US" sz="1400" dirty="0">
                <a:latin typeface="+mj-lt"/>
              </a:rPr>
              <a:t>Foreground TSO REXX processing might be preferred in your shop</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E01332-C0E1-B82F-4938-DE9129EC20E6}"/>
              </a:ext>
            </a:extLst>
          </p:cNvPr>
          <p:cNvPicPr>
            <a:picLocks noChangeAspect="1"/>
          </p:cNvPicPr>
          <p:nvPr/>
        </p:nvPicPr>
        <p:blipFill>
          <a:blip r:embed="rId2"/>
          <a:stretch>
            <a:fillRect/>
          </a:stretch>
        </p:blipFill>
        <p:spPr>
          <a:xfrm>
            <a:off x="6553199" y="2479323"/>
            <a:ext cx="2415504" cy="2576864"/>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109571" name="Picture 2">
            <a:extLst>
              <a:ext uri="{FF2B5EF4-FFF2-40B4-BE49-F238E27FC236}">
                <a16:creationId xmlns:a16="http://schemas.microsoft.com/office/drawing/2014/main" id="{1713132F-8EF6-1B52-49F7-BFC3A4066FE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384300"/>
            <a:ext cx="4633913" cy="4102100"/>
          </a:xfrm>
          <a:prstGeom prst="rect">
            <a:avLst/>
          </a:prstGeom>
          <a:noFill/>
          <a:ln w="9525">
            <a:solidFill>
              <a:srgbClr val="E9E9E9"/>
            </a:solidFill>
            <a:miter lim="800000"/>
            <a:headEnd/>
            <a:tailEnd/>
          </a:ln>
          <a:extLst>
            <a:ext uri="{909E8E84-426E-40DD-AFC4-6F175D3DCCD1}">
              <a14:hiddenFill xmlns:a14="http://schemas.microsoft.com/office/drawing/2010/main">
                <a:solidFill>
                  <a:srgbClr val="FFFFFF"/>
                </a:solidFill>
              </a14:hiddenFill>
            </a:ext>
          </a:extLst>
        </p:spPr>
      </p:pic>
      <p:sp>
        <p:nvSpPr>
          <p:cNvPr id="109572" name="Rectangle 2">
            <a:extLst>
              <a:ext uri="{FF2B5EF4-FFF2-40B4-BE49-F238E27FC236}">
                <a16:creationId xmlns:a16="http://schemas.microsoft.com/office/drawing/2014/main" id="{7B2B26FF-5739-04F8-7A2C-FB476F8B2F7A}"/>
              </a:ext>
            </a:extLst>
          </p:cNvPr>
          <p:cNvSpPr>
            <a:spLocks noGrp="1" noChangeArrowheads="1"/>
          </p:cNvSpPr>
          <p:nvPr>
            <p:ph type="title"/>
          </p:nvPr>
        </p:nvSpPr>
        <p:spPr/>
        <p:txBody>
          <a:bodyPr/>
          <a:lstStyle/>
          <a:p>
            <a:pPr eaLnBrk="1" hangingPunct="1"/>
            <a:r>
              <a:rPr lang="en-US" altLang="en-US" sz="3200" dirty="0"/>
              <a:t>Preprocessing 4GL Code – </a:t>
            </a:r>
            <a:r>
              <a:rPr lang="en-US" altLang="en-US" sz="3200" b="1" dirty="0"/>
              <a:t>Property Group Modifications</a:t>
            </a:r>
          </a:p>
        </p:txBody>
      </p:sp>
      <p:sp>
        <p:nvSpPr>
          <p:cNvPr id="109573" name="Rectangle 3">
            <a:extLst>
              <a:ext uri="{FF2B5EF4-FFF2-40B4-BE49-F238E27FC236}">
                <a16:creationId xmlns:a16="http://schemas.microsoft.com/office/drawing/2014/main" id="{4EC047A8-1398-CC75-A17E-8EB89F7F8592}"/>
              </a:ext>
            </a:extLst>
          </p:cNvPr>
          <p:cNvSpPr>
            <a:spLocks noGrp="1" noChangeArrowheads="1"/>
          </p:cNvSpPr>
          <p:nvPr>
            <p:ph idx="1"/>
          </p:nvPr>
        </p:nvSpPr>
        <p:spPr>
          <a:xfrm>
            <a:off x="1219200" y="776288"/>
            <a:ext cx="9448800" cy="1204912"/>
          </a:xfrm>
        </p:spPr>
        <p:txBody>
          <a:bodyPr/>
          <a:lstStyle/>
          <a:p>
            <a:r>
              <a:rPr lang="en-US" altLang="en-US" sz="2400" dirty="0"/>
              <a:t>Configure your Property Group to invoke the REXX Exec</a:t>
            </a:r>
          </a:p>
        </p:txBody>
      </p:sp>
      <p:cxnSp>
        <p:nvCxnSpPr>
          <p:cNvPr id="109574" name="Straight Arrow Connector 12">
            <a:extLst>
              <a:ext uri="{FF2B5EF4-FFF2-40B4-BE49-F238E27FC236}">
                <a16:creationId xmlns:a16="http://schemas.microsoft.com/office/drawing/2014/main" id="{300D2131-368E-99FB-CE49-C26081E35E58}"/>
              </a:ext>
            </a:extLst>
          </p:cNvPr>
          <p:cNvCxnSpPr>
            <a:cxnSpLocks noChangeShapeType="1"/>
          </p:cNvCxnSpPr>
          <p:nvPr/>
        </p:nvCxnSpPr>
        <p:spPr bwMode="auto">
          <a:xfrm flipH="1">
            <a:off x="5181599" y="3303588"/>
            <a:ext cx="1905000" cy="1274763"/>
          </a:xfrm>
          <a:prstGeom prst="straightConnector1">
            <a:avLst/>
          </a:prstGeom>
          <a:noFill/>
          <a:ln w="254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9575" name="TextBox 28">
            <a:extLst>
              <a:ext uri="{FF2B5EF4-FFF2-40B4-BE49-F238E27FC236}">
                <a16:creationId xmlns:a16="http://schemas.microsoft.com/office/drawing/2014/main" id="{3C30BBB0-E517-F7D8-C08D-6A28D0201A89}"/>
              </a:ext>
            </a:extLst>
          </p:cNvPr>
          <p:cNvSpPr txBox="1">
            <a:spLocks noChangeArrowheads="1"/>
          </p:cNvSpPr>
          <p:nvPr/>
        </p:nvSpPr>
        <p:spPr bwMode="auto">
          <a:xfrm>
            <a:off x="8891586" y="3024188"/>
            <a:ext cx="2995614" cy="523220"/>
          </a:xfrm>
          <a:prstGeom prst="rect">
            <a:avLst/>
          </a:prstGeom>
          <a:solidFill>
            <a:schemeClr val="bg1"/>
          </a:solidFill>
          <a:ln>
            <a:noFill/>
          </a:ln>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r>
              <a:rPr lang="en-US" altLang="en-US" sz="1400" dirty="0">
                <a:solidFill>
                  <a:schemeClr val="tx1">
                    <a:lumMod val="50000"/>
                    <a:lumOff val="50000"/>
                  </a:schemeClr>
                </a:solidFill>
                <a:latin typeface="+mj-lt"/>
                <a:cs typeface="Calibri" panose="020F0502020204030204" pitchFamily="34" charset="0"/>
              </a:rPr>
              <a:t>Output Library for post-processed COBOL</a:t>
            </a:r>
          </a:p>
        </p:txBody>
      </p:sp>
      <p:sp>
        <p:nvSpPr>
          <p:cNvPr id="109576" name="TextBox 16">
            <a:extLst>
              <a:ext uri="{FF2B5EF4-FFF2-40B4-BE49-F238E27FC236}">
                <a16:creationId xmlns:a16="http://schemas.microsoft.com/office/drawing/2014/main" id="{C0F861C1-63BE-942D-4825-BB444143191E}"/>
              </a:ext>
            </a:extLst>
          </p:cNvPr>
          <p:cNvSpPr txBox="1">
            <a:spLocks noChangeArrowheads="1"/>
          </p:cNvSpPr>
          <p:nvPr/>
        </p:nvSpPr>
        <p:spPr bwMode="auto">
          <a:xfrm>
            <a:off x="8423275" y="4318001"/>
            <a:ext cx="2092325" cy="584775"/>
          </a:xfrm>
          <a:prstGeom prst="rect">
            <a:avLst/>
          </a:prstGeom>
          <a:solidFill>
            <a:schemeClr val="bg1"/>
          </a:solidFill>
          <a:ln>
            <a:noFill/>
          </a:ln>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r>
              <a:rPr lang="en-US" altLang="en-US" sz="1600">
                <a:solidFill>
                  <a:schemeClr val="tx1">
                    <a:lumMod val="50000"/>
                    <a:lumOff val="50000"/>
                  </a:schemeClr>
                </a:solidFill>
                <a:latin typeface="+mj-lt"/>
                <a:cs typeface="Calibri" panose="020F0502020204030204" pitchFamily="34" charset="0"/>
              </a:rPr>
              <a:t>REXX that invokes the Preprocessor</a:t>
            </a:r>
          </a:p>
        </p:txBody>
      </p:sp>
      <p:sp>
        <p:nvSpPr>
          <p:cNvPr id="109577" name="TextBox 17">
            <a:extLst>
              <a:ext uri="{FF2B5EF4-FFF2-40B4-BE49-F238E27FC236}">
                <a16:creationId xmlns:a16="http://schemas.microsoft.com/office/drawing/2014/main" id="{8F3645C4-6D60-85E0-D691-5CA60EBAAB5D}"/>
              </a:ext>
            </a:extLst>
          </p:cNvPr>
          <p:cNvSpPr txBox="1">
            <a:spLocks noChangeArrowheads="1"/>
          </p:cNvSpPr>
          <p:nvPr/>
        </p:nvSpPr>
        <p:spPr bwMode="auto">
          <a:xfrm>
            <a:off x="8389938" y="3495675"/>
            <a:ext cx="2111475" cy="338554"/>
          </a:xfrm>
          <a:prstGeom prst="rect">
            <a:avLst/>
          </a:prstGeom>
          <a:solidFill>
            <a:schemeClr val="bg1"/>
          </a:solidFill>
          <a:ln>
            <a:noFill/>
          </a:ln>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r>
              <a:rPr lang="en-US" altLang="en-US" sz="1600" dirty="0">
                <a:solidFill>
                  <a:schemeClr val="tx1">
                    <a:lumMod val="50000"/>
                    <a:lumOff val="50000"/>
                  </a:schemeClr>
                </a:solidFill>
                <a:latin typeface="+mj-lt"/>
                <a:cs typeface="Calibri" panose="020F0502020204030204" pitchFamily="34" charset="0"/>
              </a:rPr>
              <a:t>4GL Source Program </a:t>
            </a:r>
            <a:endParaRPr lang="en-US" altLang="en-US" sz="1600" b="0" dirty="0">
              <a:solidFill>
                <a:schemeClr val="tx1">
                  <a:lumMod val="50000"/>
                  <a:lumOff val="50000"/>
                </a:schemeClr>
              </a:solidFill>
              <a:latin typeface="+mj-lt"/>
              <a:cs typeface="Calibri" panose="020F0502020204030204" pitchFamily="34" charset="0"/>
            </a:endParaRPr>
          </a:p>
        </p:txBody>
      </p:sp>
      <p:cxnSp>
        <p:nvCxnSpPr>
          <p:cNvPr id="109578" name="Straight Arrow Connector 20">
            <a:extLst>
              <a:ext uri="{FF2B5EF4-FFF2-40B4-BE49-F238E27FC236}">
                <a16:creationId xmlns:a16="http://schemas.microsoft.com/office/drawing/2014/main" id="{D88415E1-0C2D-6D3E-CD61-88555D2420AE}"/>
              </a:ext>
            </a:extLst>
          </p:cNvPr>
          <p:cNvCxnSpPr>
            <a:cxnSpLocks noChangeShapeType="1"/>
          </p:cNvCxnSpPr>
          <p:nvPr/>
        </p:nvCxnSpPr>
        <p:spPr bwMode="auto">
          <a:xfrm flipH="1" flipV="1">
            <a:off x="5324475" y="4217987"/>
            <a:ext cx="1920875" cy="330200"/>
          </a:xfrm>
          <a:prstGeom prst="straightConnector1">
            <a:avLst/>
          </a:prstGeom>
          <a:noFill/>
          <a:ln w="254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9579" name="TextBox 11">
            <a:extLst>
              <a:ext uri="{FF2B5EF4-FFF2-40B4-BE49-F238E27FC236}">
                <a16:creationId xmlns:a16="http://schemas.microsoft.com/office/drawing/2014/main" id="{6A5B052C-44BC-7215-AE0C-B72E402DF9D4}"/>
              </a:ext>
            </a:extLst>
          </p:cNvPr>
          <p:cNvSpPr txBox="1">
            <a:spLocks noChangeArrowheads="1"/>
          </p:cNvSpPr>
          <p:nvPr/>
        </p:nvSpPr>
        <p:spPr bwMode="auto">
          <a:xfrm>
            <a:off x="508008" y="4471069"/>
            <a:ext cx="3020379" cy="400110"/>
          </a:xfrm>
          <a:prstGeom prst="rect">
            <a:avLst/>
          </a:prstGeom>
          <a:solidFill>
            <a:schemeClr val="bg1"/>
          </a:solidFill>
          <a:ln>
            <a:noFill/>
          </a:ln>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2000" dirty="0">
                <a:latin typeface="Courier New" panose="02070309020205020404" pitchFamily="49" charset="0"/>
                <a:cs typeface="Courier New" panose="02070309020205020404" pitchFamily="49" charset="0"/>
              </a:rPr>
              <a:t>LIB.QUAL.COBOL() </a:t>
            </a:r>
            <a:r>
              <a:rPr lang="en-US" altLang="en-US" sz="1600" b="0" dirty="0">
                <a:latin typeface="Courier New" panose="02070309020205020404" pitchFamily="49" charset="0"/>
                <a:cs typeface="Courier New" panose="02070309020205020404" pitchFamily="49" charset="0"/>
                <a:sym typeface="Wingdings" panose="05000000000000000000" pitchFamily="2" charset="2"/>
              </a:rPr>
              <a:t></a:t>
            </a:r>
            <a:endParaRPr lang="en-US" altLang="en-US" sz="2000" b="0" dirty="0">
              <a:latin typeface="Courier New" panose="02070309020205020404" pitchFamily="49" charset="0"/>
              <a:cs typeface="Courier New" panose="02070309020205020404" pitchFamily="49"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3">
            <a:extLst>
              <a:ext uri="{FF2B5EF4-FFF2-40B4-BE49-F238E27FC236}">
                <a16:creationId xmlns:a16="http://schemas.microsoft.com/office/drawing/2014/main" id="{44B0D25C-8A86-DA88-DE9B-D38182B6C6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663950" cy="334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5" name="Picture 6">
            <a:extLst>
              <a:ext uri="{FF2B5EF4-FFF2-40B4-BE49-F238E27FC236}">
                <a16:creationId xmlns:a16="http://schemas.microsoft.com/office/drawing/2014/main" id="{1272FBC6-8F00-7CA2-A613-EB1A303693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8751" y="762001"/>
            <a:ext cx="585946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25D2784B-F67A-0411-85DE-2938B426268B}"/>
              </a:ext>
            </a:extLst>
          </p:cNvPr>
          <p:cNvPicPr>
            <a:picLocks noChangeAspect="1"/>
          </p:cNvPicPr>
          <p:nvPr/>
        </p:nvPicPr>
        <p:blipFill>
          <a:blip r:embed="rId4"/>
          <a:stretch>
            <a:fillRect/>
          </a:stretch>
        </p:blipFill>
        <p:spPr>
          <a:xfrm>
            <a:off x="4429125" y="1517282"/>
            <a:ext cx="2438400" cy="1528610"/>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10597" name="TextBox 11">
            <a:extLst>
              <a:ext uri="{FF2B5EF4-FFF2-40B4-BE49-F238E27FC236}">
                <a16:creationId xmlns:a16="http://schemas.microsoft.com/office/drawing/2014/main" id="{61201C86-14AD-1E1A-C1C3-045DF42836E2}"/>
              </a:ext>
            </a:extLst>
          </p:cNvPr>
          <p:cNvSpPr txBox="1">
            <a:spLocks noChangeArrowheads="1"/>
          </p:cNvSpPr>
          <p:nvPr/>
        </p:nvSpPr>
        <p:spPr bwMode="auto">
          <a:xfrm>
            <a:off x="6076951" y="1476376"/>
            <a:ext cx="1234103"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400">
                <a:latin typeface="+mj-lt"/>
              </a:rPr>
              <a:t>Property Group</a:t>
            </a:r>
          </a:p>
        </p:txBody>
      </p:sp>
      <p:pic>
        <p:nvPicPr>
          <p:cNvPr id="110598" name="Picture 21">
            <a:extLst>
              <a:ext uri="{FF2B5EF4-FFF2-40B4-BE49-F238E27FC236}">
                <a16:creationId xmlns:a16="http://schemas.microsoft.com/office/drawing/2014/main" id="{E49EFE79-ED0D-F620-FB43-F33E8E2CC9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1989" y="3016250"/>
            <a:ext cx="3411537" cy="250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9" name="TextBox 22">
            <a:extLst>
              <a:ext uri="{FF2B5EF4-FFF2-40B4-BE49-F238E27FC236}">
                <a16:creationId xmlns:a16="http://schemas.microsoft.com/office/drawing/2014/main" id="{EDB0B15C-109D-BA85-2FF4-4B8010588311}"/>
              </a:ext>
            </a:extLst>
          </p:cNvPr>
          <p:cNvSpPr txBox="1">
            <a:spLocks noChangeArrowheads="1"/>
          </p:cNvSpPr>
          <p:nvPr/>
        </p:nvSpPr>
        <p:spPr bwMode="auto">
          <a:xfrm>
            <a:off x="6711951" y="2517776"/>
            <a:ext cx="1938111"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400">
                <a:latin typeface="+mj-lt"/>
              </a:rPr>
              <a:t>Pass DSNs to your REXX as Parms</a:t>
            </a:r>
          </a:p>
        </p:txBody>
      </p:sp>
      <p:sp>
        <p:nvSpPr>
          <p:cNvPr id="110600" name="TextBox 23">
            <a:extLst>
              <a:ext uri="{FF2B5EF4-FFF2-40B4-BE49-F238E27FC236}">
                <a16:creationId xmlns:a16="http://schemas.microsoft.com/office/drawing/2014/main" id="{2259247A-5E13-A316-4625-76B7C8B27446}"/>
              </a:ext>
            </a:extLst>
          </p:cNvPr>
          <p:cNvSpPr txBox="1">
            <a:spLocks noChangeArrowheads="1"/>
          </p:cNvSpPr>
          <p:nvPr/>
        </p:nvSpPr>
        <p:spPr bwMode="auto">
          <a:xfrm>
            <a:off x="5800724" y="5526088"/>
            <a:ext cx="3571875"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400">
                <a:latin typeface="+mj-lt"/>
              </a:rPr>
              <a:t>Execute the Preprocessor from the REXX – Download the Postprocessed code to the in-memory COBOL model in the Editor</a:t>
            </a:r>
          </a:p>
          <a:p>
            <a:endParaRPr lang="en-US" altLang="en-US" sz="1400">
              <a:latin typeface="+mj-lt"/>
            </a:endParaRPr>
          </a:p>
          <a:p>
            <a:r>
              <a:rPr lang="en-US" altLang="en-US" sz="1800">
                <a:latin typeface="+mj-lt"/>
              </a:rPr>
              <a:t>No syntax errors</a:t>
            </a:r>
          </a:p>
        </p:txBody>
      </p:sp>
      <p:pic>
        <p:nvPicPr>
          <p:cNvPr id="110601" name="Picture 15">
            <a:extLst>
              <a:ext uri="{FF2B5EF4-FFF2-40B4-BE49-F238E27FC236}">
                <a16:creationId xmlns:a16="http://schemas.microsoft.com/office/drawing/2014/main" id="{02C04180-A496-BB47-0171-1050388E1FE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346450"/>
            <a:ext cx="5703888" cy="351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602" name="Rectangle 2">
            <a:extLst>
              <a:ext uri="{FF2B5EF4-FFF2-40B4-BE49-F238E27FC236}">
                <a16:creationId xmlns:a16="http://schemas.microsoft.com/office/drawing/2014/main" id="{8959ED43-72BE-4EAF-5BDF-02E7911C5B01}"/>
              </a:ext>
            </a:extLst>
          </p:cNvPr>
          <p:cNvSpPr>
            <a:spLocks noGrp="1" noChangeArrowheads="1"/>
          </p:cNvSpPr>
          <p:nvPr>
            <p:ph type="title"/>
          </p:nvPr>
        </p:nvSpPr>
        <p:spPr>
          <a:xfrm>
            <a:off x="4429125" y="69850"/>
            <a:ext cx="7503320" cy="533400"/>
          </a:xfrm>
          <a:solidFill>
            <a:schemeClr val="bg1">
              <a:alpha val="56078"/>
            </a:schemeClr>
          </a:solidFill>
        </p:spPr>
        <p:txBody>
          <a:bodyPr/>
          <a:lstStyle/>
          <a:p>
            <a:pPr algn="r" eaLnBrk="1" hangingPunct="1"/>
            <a:r>
              <a:rPr lang="en-US" altLang="en-US" dirty="0"/>
              <a:t>Edit your 4GL Code – Save and Invoke the Preprocessor</a:t>
            </a:r>
            <a:endParaRPr lang="en-US" altLang="en-US" b="0" dirty="0"/>
          </a:p>
        </p:txBody>
      </p:sp>
      <p:sp>
        <p:nvSpPr>
          <p:cNvPr id="2" name="TextBox 1">
            <a:extLst>
              <a:ext uri="{FF2B5EF4-FFF2-40B4-BE49-F238E27FC236}">
                <a16:creationId xmlns:a16="http://schemas.microsoft.com/office/drawing/2014/main" id="{33DE5C37-0884-5AD1-505C-0F549F3C2CA0}"/>
              </a:ext>
            </a:extLst>
          </p:cNvPr>
          <p:cNvSpPr txBox="1"/>
          <p:nvPr/>
        </p:nvSpPr>
        <p:spPr>
          <a:xfrm>
            <a:off x="914400" y="-7374"/>
            <a:ext cx="1752600" cy="914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algn="l" defTabSz="2438400">
              <a:spcBef>
                <a:spcPts val="2900"/>
              </a:spcBef>
              <a:buSzPct val="100000"/>
            </a:pPr>
            <a:r>
              <a:rPr lang="en-US" sz="1400" kern="0" dirty="0">
                <a:solidFill>
                  <a:srgbClr val="000000"/>
                </a:solidFill>
                <a:latin typeface="+mj-lt"/>
                <a:ea typeface="+mj-ea"/>
                <a:cs typeface="+mj-cs"/>
                <a:sym typeface="IBM Plex Sans Light"/>
              </a:rPr>
              <a:t>Report Writer Program</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1BCB9807-8749-88AC-31D2-F5819D21B126}"/>
              </a:ext>
            </a:extLst>
          </p:cNvPr>
          <p:cNvSpPr>
            <a:spLocks noGrp="1" noChangeArrowheads="1"/>
          </p:cNvSpPr>
          <p:nvPr>
            <p:ph type="title"/>
          </p:nvPr>
        </p:nvSpPr>
        <p:spPr/>
        <p:txBody>
          <a:bodyPr/>
          <a:lstStyle/>
          <a:p>
            <a:pPr eaLnBrk="1" hangingPunct="1"/>
            <a:r>
              <a:rPr lang="en-US" altLang="en-US" dirty="0"/>
              <a:t>Optional Topic - Retrieve Data Set - Add New Filter</a:t>
            </a:r>
            <a:endParaRPr lang="en-US" altLang="en-US" b="0" dirty="0"/>
          </a:p>
        </p:txBody>
      </p:sp>
      <p:sp>
        <p:nvSpPr>
          <p:cNvPr id="111619" name="Rectangle 3">
            <a:extLst>
              <a:ext uri="{FF2B5EF4-FFF2-40B4-BE49-F238E27FC236}">
                <a16:creationId xmlns:a16="http://schemas.microsoft.com/office/drawing/2014/main" id="{4DE76DCF-7971-19A3-84E4-F0CD08A6A84D}"/>
              </a:ext>
            </a:extLst>
          </p:cNvPr>
          <p:cNvSpPr>
            <a:spLocks noGrp="1" noChangeArrowheads="1"/>
          </p:cNvSpPr>
          <p:nvPr>
            <p:ph idx="1"/>
          </p:nvPr>
        </p:nvSpPr>
        <p:spPr>
          <a:xfrm>
            <a:off x="1143000" y="838200"/>
            <a:ext cx="6312310" cy="5621337"/>
          </a:xfrm>
        </p:spPr>
        <p:txBody>
          <a:bodyPr/>
          <a:lstStyle/>
          <a:p>
            <a:pPr eaLnBrk="1" hangingPunct="1"/>
            <a:r>
              <a:rPr lang="en-US" altLang="en-US" sz="2400" dirty="0"/>
              <a:t>IDz can automatically create a persistent MVS File Filter for the Datasets found</a:t>
            </a:r>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r>
              <a:rPr lang="en-US" altLang="en-US" sz="1800" dirty="0"/>
              <a:t>The File Filter will be created within Remote Systems </a:t>
            </a:r>
            <a:r>
              <a:rPr lang="en-US" altLang="en-US" dirty="0"/>
              <a:t>Named with your search string</a:t>
            </a:r>
            <a:r>
              <a:rPr lang="en-US" altLang="en-US" sz="1800" dirty="0"/>
              <a:t> </a:t>
            </a:r>
            <a:r>
              <a:rPr lang="en-US" altLang="en-US" sz="1800" dirty="0">
                <a:sym typeface="Wingdings" pitchFamily="2" charset="2"/>
              </a:rPr>
              <a:t></a:t>
            </a:r>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800" dirty="0"/>
          </a:p>
        </p:txBody>
      </p:sp>
      <p:pic>
        <p:nvPicPr>
          <p:cNvPr id="411651" name="Picture 3">
            <a:extLst>
              <a:ext uri="{FF2B5EF4-FFF2-40B4-BE49-F238E27FC236}">
                <a16:creationId xmlns:a16="http://schemas.microsoft.com/office/drawing/2014/main" id="{9CA0180D-6BC2-5610-CC5E-632E0C2BD859}"/>
              </a:ext>
            </a:extLst>
          </p:cNvPr>
          <p:cNvPicPr>
            <a:picLocks noChangeAspect="1" noChangeArrowheads="1"/>
          </p:cNvPicPr>
          <p:nvPr/>
        </p:nvPicPr>
        <p:blipFill>
          <a:blip r:embed="rId2"/>
          <a:srcRect/>
          <a:stretch>
            <a:fillRect/>
          </a:stretch>
        </p:blipFill>
        <p:spPr bwMode="auto">
          <a:xfrm>
            <a:off x="8870122" y="1574365"/>
            <a:ext cx="3200400" cy="4000500"/>
          </a:xfrm>
          <a:prstGeom prst="rect">
            <a:avLst/>
          </a:prstGeom>
          <a:noFill/>
          <a:ln>
            <a:noFill/>
          </a:ln>
          <a:effectLst>
            <a:prstShdw prst="shdw18" dist="17961" dir="13500000">
              <a:schemeClr val="accent1">
                <a:gamma/>
                <a:shade val="60000"/>
                <a:invGamma/>
              </a:schemeClr>
            </a:prstShdw>
          </a:effectLst>
        </p:spPr>
      </p:pic>
      <p:pic>
        <p:nvPicPr>
          <p:cNvPr id="411652" name="Picture 4">
            <a:extLst>
              <a:ext uri="{FF2B5EF4-FFF2-40B4-BE49-F238E27FC236}">
                <a16:creationId xmlns:a16="http://schemas.microsoft.com/office/drawing/2014/main" id="{89D8411F-9845-E6DD-E220-80F0B7929D37}"/>
              </a:ext>
            </a:extLst>
          </p:cNvPr>
          <p:cNvPicPr>
            <a:picLocks noChangeAspect="1" noChangeArrowheads="1"/>
          </p:cNvPicPr>
          <p:nvPr/>
        </p:nvPicPr>
        <p:blipFill>
          <a:blip r:embed="rId3"/>
          <a:srcRect/>
          <a:stretch>
            <a:fillRect/>
          </a:stretch>
        </p:blipFill>
        <p:spPr bwMode="auto">
          <a:xfrm>
            <a:off x="3886200" y="3810000"/>
            <a:ext cx="1981200" cy="1922981"/>
          </a:xfrm>
          <a:prstGeom prst="rect">
            <a:avLst/>
          </a:prstGeom>
          <a:noFill/>
          <a:ln>
            <a:noFill/>
          </a:ln>
          <a:effectLst>
            <a:prstShdw prst="shdw18" dist="17961" dir="13500000">
              <a:schemeClr val="accent1">
                <a:gamma/>
                <a:shade val="60000"/>
                <a:invGamma/>
              </a:schemeClr>
            </a:prstShdw>
          </a:effectLst>
        </p:spPr>
      </p:pic>
      <p:cxnSp>
        <p:nvCxnSpPr>
          <p:cNvPr id="3" name="Straight Arrow Connector 2">
            <a:extLst>
              <a:ext uri="{FF2B5EF4-FFF2-40B4-BE49-F238E27FC236}">
                <a16:creationId xmlns:a16="http://schemas.microsoft.com/office/drawing/2014/main" id="{2B74D4BA-FEF1-6B16-ACC1-A46B16BB2D07}"/>
              </a:ext>
            </a:extLst>
          </p:cNvPr>
          <p:cNvCxnSpPr/>
          <p:nvPr/>
        </p:nvCxnSpPr>
        <p:spPr bwMode="auto">
          <a:xfrm flipH="1">
            <a:off x="4724400" y="2209800"/>
            <a:ext cx="4191000" cy="1752600"/>
          </a:xfrm>
          <a:prstGeom prst="straightConnector1">
            <a:avLst/>
          </a:prstGeom>
          <a:ln w="285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a:extLst>
              <a:ext uri="{FF2B5EF4-FFF2-40B4-BE49-F238E27FC236}">
                <a16:creationId xmlns:a16="http://schemas.microsoft.com/office/drawing/2014/main" id="{6CBD0DC3-E630-A1EB-D19D-17637741D1A8}"/>
              </a:ext>
            </a:extLst>
          </p:cNvPr>
          <p:cNvSpPr>
            <a:spLocks noGrp="1" noChangeArrowheads="1"/>
          </p:cNvSpPr>
          <p:nvPr>
            <p:ph type="title"/>
          </p:nvPr>
        </p:nvSpPr>
        <p:spPr/>
        <p:txBody>
          <a:bodyPr/>
          <a:lstStyle/>
          <a:p>
            <a:pPr eaLnBrk="1" hangingPunct="1"/>
            <a:r>
              <a:rPr lang="en-US" altLang="en-US" dirty="0"/>
              <a:t>Retrieve Data Set </a:t>
            </a:r>
            <a:r>
              <a:rPr lang="en-US" altLang="en-US" b="0" dirty="0"/>
              <a:t>– additional options…</a:t>
            </a:r>
          </a:p>
        </p:txBody>
      </p:sp>
      <p:sp>
        <p:nvSpPr>
          <p:cNvPr id="128003" name="Rectangle 3">
            <a:extLst>
              <a:ext uri="{FF2B5EF4-FFF2-40B4-BE49-F238E27FC236}">
                <a16:creationId xmlns:a16="http://schemas.microsoft.com/office/drawing/2014/main" id="{03E24BD6-F33A-A608-02B8-00474EACE051}"/>
              </a:ext>
            </a:extLst>
          </p:cNvPr>
          <p:cNvSpPr>
            <a:spLocks noGrp="1" noChangeArrowheads="1"/>
          </p:cNvSpPr>
          <p:nvPr>
            <p:ph idx="1"/>
          </p:nvPr>
        </p:nvSpPr>
        <p:spPr>
          <a:xfrm>
            <a:off x="838200" y="776289"/>
            <a:ext cx="6934200" cy="5621337"/>
          </a:xfrm>
        </p:spPr>
        <p:txBody>
          <a:bodyPr/>
          <a:lstStyle/>
          <a:p>
            <a:pPr eaLnBrk="1" hangingPunct="1">
              <a:defRPr/>
            </a:pPr>
            <a:r>
              <a:rPr lang="en-US" sz="1800" dirty="0"/>
              <a:t>You can remove Data Set names (DSNs) from the Retrieved Datasets list without deleting the MVS files</a:t>
            </a:r>
          </a:p>
          <a:p>
            <a:pPr lvl="1" eaLnBrk="1" hangingPunct="1">
              <a:buFont typeface="Webdings" panose="05030102010509060703" pitchFamily="18" charset="2"/>
              <a:buChar char="4"/>
              <a:defRPr/>
            </a:pPr>
            <a:r>
              <a:rPr lang="en-US" sz="1600" dirty="0"/>
              <a:t>Right-click over Retrieved Data Sets</a:t>
            </a:r>
          </a:p>
          <a:p>
            <a:pPr lvl="1" eaLnBrk="1" hangingPunct="1">
              <a:buFont typeface="Webdings" panose="05030102010509060703" pitchFamily="18" charset="2"/>
              <a:buChar char="4"/>
              <a:defRPr/>
            </a:pPr>
            <a:r>
              <a:rPr lang="en-US" sz="1600" dirty="0"/>
              <a:t>Select Manage…</a:t>
            </a:r>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marL="344488" lvl="1" indent="0">
              <a:buNone/>
              <a:defRPr/>
            </a:pPr>
            <a:endParaRPr lang="en-US" sz="2000" dirty="0"/>
          </a:p>
          <a:p>
            <a:pPr lvl="2" eaLnBrk="1" hangingPunct="1">
              <a:defRPr/>
            </a:pPr>
            <a:r>
              <a:rPr lang="en-US" sz="1400" dirty="0"/>
              <a:t>Work with the DSNs</a:t>
            </a:r>
          </a:p>
          <a:p>
            <a:pPr lvl="2" eaLnBrk="1" hangingPunct="1">
              <a:defRPr/>
            </a:pPr>
            <a:r>
              <a:rPr lang="en-US" sz="1400" dirty="0"/>
              <a:t>Increase/Decrease the max number of DSNs</a:t>
            </a:r>
          </a:p>
          <a:p>
            <a:pPr lvl="2" eaLnBrk="1" hangingPunct="1">
              <a:defRPr/>
            </a:pPr>
            <a:endParaRPr lang="en-US" sz="1400" dirty="0"/>
          </a:p>
          <a:p>
            <a:pPr eaLnBrk="1" hangingPunct="1">
              <a:defRPr/>
            </a:pPr>
            <a:r>
              <a:rPr lang="en-US" sz="1800" dirty="0"/>
              <a:t>You can also Remove individually selected DSNs from the Retrieve Data Sets list (without physically deleting the MVS files)</a:t>
            </a:r>
          </a:p>
          <a:p>
            <a:pPr>
              <a:defRPr/>
            </a:pPr>
            <a:endParaRPr lang="en-US" sz="1400" dirty="0"/>
          </a:p>
          <a:p>
            <a:pPr eaLnBrk="1" hangingPunct="1">
              <a:defRPr/>
            </a:pPr>
            <a:endParaRPr lang="en-US" sz="1400" dirty="0"/>
          </a:p>
        </p:txBody>
      </p:sp>
      <p:pic>
        <p:nvPicPr>
          <p:cNvPr id="411653" name="Picture 5">
            <a:extLst>
              <a:ext uri="{FF2B5EF4-FFF2-40B4-BE49-F238E27FC236}">
                <a16:creationId xmlns:a16="http://schemas.microsoft.com/office/drawing/2014/main" id="{22022796-609E-F85B-BD27-D60483670545}"/>
              </a:ext>
            </a:extLst>
          </p:cNvPr>
          <p:cNvPicPr>
            <a:picLocks noChangeAspect="1" noChangeArrowheads="1"/>
          </p:cNvPicPr>
          <p:nvPr/>
        </p:nvPicPr>
        <p:blipFill>
          <a:blip r:embed="rId2"/>
          <a:srcRect/>
          <a:stretch>
            <a:fillRect/>
          </a:stretch>
        </p:blipFill>
        <p:spPr bwMode="auto">
          <a:xfrm>
            <a:off x="8624888" y="128587"/>
            <a:ext cx="2805112" cy="3376613"/>
          </a:xfrm>
          <a:prstGeom prst="rect">
            <a:avLst/>
          </a:prstGeom>
          <a:noFill/>
          <a:ln>
            <a:noFill/>
          </a:ln>
          <a:effectLst>
            <a:prstShdw prst="shdw18" dist="17961" dir="13500000">
              <a:schemeClr val="accent1">
                <a:gamma/>
                <a:shade val="60000"/>
                <a:invGamma/>
              </a:schemeClr>
            </a:prstShdw>
          </a:effectLst>
        </p:spPr>
      </p:pic>
      <p:pic>
        <p:nvPicPr>
          <p:cNvPr id="411655" name="Picture 7">
            <a:extLst>
              <a:ext uri="{FF2B5EF4-FFF2-40B4-BE49-F238E27FC236}">
                <a16:creationId xmlns:a16="http://schemas.microsoft.com/office/drawing/2014/main" id="{674ECDDE-E9E4-E61D-BFD1-51FD4C57E9B1}"/>
              </a:ext>
            </a:extLst>
          </p:cNvPr>
          <p:cNvPicPr>
            <a:picLocks noChangeAspect="1" noChangeArrowheads="1"/>
          </p:cNvPicPr>
          <p:nvPr/>
        </p:nvPicPr>
        <p:blipFill>
          <a:blip r:embed="rId3"/>
          <a:srcRect/>
          <a:stretch>
            <a:fillRect/>
          </a:stretch>
        </p:blipFill>
        <p:spPr bwMode="auto">
          <a:xfrm>
            <a:off x="3028951" y="1905000"/>
            <a:ext cx="4176713" cy="838200"/>
          </a:xfrm>
          <a:prstGeom prst="rect">
            <a:avLst/>
          </a:prstGeom>
          <a:noFill/>
          <a:ln>
            <a:noFill/>
          </a:ln>
          <a:effectLst>
            <a:prstShdw prst="shdw18" dist="17961" dir="13500000">
              <a:schemeClr val="accent1">
                <a:gamma/>
                <a:shade val="60000"/>
                <a:invGamma/>
              </a:schemeClr>
            </a:prstShdw>
          </a:effectLst>
        </p:spPr>
      </p:pic>
      <p:sp>
        <p:nvSpPr>
          <p:cNvPr id="112646" name="Right Arrow 1">
            <a:extLst>
              <a:ext uri="{FF2B5EF4-FFF2-40B4-BE49-F238E27FC236}">
                <a16:creationId xmlns:a16="http://schemas.microsoft.com/office/drawing/2014/main" id="{57B60BE4-5FBF-3110-D525-FD8FBADD4004}"/>
              </a:ext>
            </a:extLst>
          </p:cNvPr>
          <p:cNvSpPr>
            <a:spLocks noChangeArrowheads="1"/>
          </p:cNvSpPr>
          <p:nvPr/>
        </p:nvSpPr>
        <p:spPr bwMode="auto">
          <a:xfrm>
            <a:off x="7243764" y="2438400"/>
            <a:ext cx="1366837" cy="190500"/>
          </a:xfrm>
          <a:prstGeom prst="rightArrow">
            <a:avLst>
              <a:gd name="adj1" fmla="val 50000"/>
              <a:gd name="adj2" fmla="val 50026"/>
            </a:avLst>
          </a:prstGeom>
          <a:solidFill>
            <a:schemeClr val="bg2">
              <a:lumMod val="75000"/>
            </a:schemeClr>
          </a:solidFill>
          <a:ln w="952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a:ln>
          <a:effec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pic>
        <p:nvPicPr>
          <p:cNvPr id="411656" name="Picture 8">
            <a:extLst>
              <a:ext uri="{FF2B5EF4-FFF2-40B4-BE49-F238E27FC236}">
                <a16:creationId xmlns:a16="http://schemas.microsoft.com/office/drawing/2014/main" id="{A21FC027-DB4D-A7E3-273E-40C4BF9D6909}"/>
              </a:ext>
            </a:extLst>
          </p:cNvPr>
          <p:cNvPicPr>
            <a:picLocks noChangeAspect="1" noChangeArrowheads="1"/>
          </p:cNvPicPr>
          <p:nvPr/>
        </p:nvPicPr>
        <p:blipFill>
          <a:blip r:embed="rId4"/>
          <a:srcRect/>
          <a:stretch>
            <a:fillRect/>
          </a:stretch>
        </p:blipFill>
        <p:spPr bwMode="auto">
          <a:xfrm>
            <a:off x="3581401" y="4191000"/>
            <a:ext cx="5770563" cy="2376488"/>
          </a:xfrm>
          <a:prstGeom prst="rect">
            <a:avLst/>
          </a:prstGeom>
          <a:noFill/>
          <a:ln>
            <a:noFill/>
          </a:ln>
          <a:effectLst>
            <a:prstShdw prst="shdw18" dist="17961" dir="13500000">
              <a:schemeClr val="accent1">
                <a:gamma/>
                <a:shade val="60000"/>
                <a:invGamma/>
              </a:schemeClr>
            </a:prstShdw>
          </a:effectLst>
        </p:spPr>
      </p:pic>
      <p:sp>
        <p:nvSpPr>
          <p:cNvPr id="3" name="TextBox 2">
            <a:extLst>
              <a:ext uri="{FF2B5EF4-FFF2-40B4-BE49-F238E27FC236}">
                <a16:creationId xmlns:a16="http://schemas.microsoft.com/office/drawing/2014/main" id="{531175B1-02EA-6322-3267-49CD6EB4C6E1}"/>
              </a:ext>
            </a:extLst>
          </p:cNvPr>
          <p:cNvSpPr txBox="1"/>
          <p:nvPr/>
        </p:nvSpPr>
        <p:spPr>
          <a:xfrm>
            <a:off x="1600200" y="5681664"/>
            <a:ext cx="2209800" cy="738664"/>
          </a:xfrm>
          <a:prstGeom prst="rect">
            <a:avLst/>
          </a:prstGeom>
          <a:solidFill>
            <a:schemeClr val="bg1"/>
          </a:solidFill>
        </p:spPr>
        <p:txBody>
          <a:bodyPr>
            <a:spAutoFit/>
          </a:bodyPr>
          <a:lstStyle/>
          <a:p>
            <a:pPr eaLnBrk="1" hangingPunct="1">
              <a:defRPr/>
            </a:pPr>
            <a:r>
              <a:rPr lang="en-US" sz="1050" dirty="0">
                <a:latin typeface="+mj-lt"/>
              </a:rPr>
              <a:t>Remove… only clears the name from the Retrieved Data Sets list – it does not delete the Data Set from MVS</a:t>
            </a:r>
            <a:endParaRPr lang="en-US" dirty="0">
              <a:latin typeface="+mj-lt"/>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D1AF91DD-BB2A-3C80-20F4-1B3E6ADC55E8}"/>
              </a:ext>
            </a:extLst>
          </p:cNvPr>
          <p:cNvSpPr>
            <a:spLocks noGrp="1" noChangeArrowheads="1"/>
          </p:cNvSpPr>
          <p:nvPr>
            <p:ph type="title"/>
          </p:nvPr>
        </p:nvSpPr>
        <p:spPr>
          <a:xfrm>
            <a:off x="296804" y="239610"/>
            <a:ext cx="11293592" cy="1325563"/>
          </a:xfrm>
        </p:spPr>
        <p:txBody>
          <a:bodyPr/>
          <a:lstStyle/>
          <a:p>
            <a:pPr eaLnBrk="1" hangingPunct="1"/>
            <a:r>
              <a:rPr lang="en-US" altLang="en-US" sz="2800" dirty="0"/>
              <a:t>Retrieve Job</a:t>
            </a:r>
            <a:r>
              <a:rPr lang="en-US" altLang="en-US" dirty="0"/>
              <a:t> – Quick </a:t>
            </a:r>
            <a:r>
              <a:rPr lang="en-US" altLang="en-US" b="0" dirty="0"/>
              <a:t>Access to JES Batch Jobs</a:t>
            </a:r>
          </a:p>
        </p:txBody>
      </p:sp>
      <p:sp>
        <p:nvSpPr>
          <p:cNvPr id="113667" name="Rectangle 3">
            <a:extLst>
              <a:ext uri="{FF2B5EF4-FFF2-40B4-BE49-F238E27FC236}">
                <a16:creationId xmlns:a16="http://schemas.microsoft.com/office/drawing/2014/main" id="{29A98AA3-6B14-712A-B9F2-9317679D1843}"/>
              </a:ext>
            </a:extLst>
          </p:cNvPr>
          <p:cNvSpPr>
            <a:spLocks noGrp="1" noChangeArrowheads="1"/>
          </p:cNvSpPr>
          <p:nvPr>
            <p:ph idx="1"/>
          </p:nvPr>
        </p:nvSpPr>
        <p:spPr>
          <a:xfrm>
            <a:off x="685805" y="776289"/>
            <a:ext cx="7315189" cy="5621337"/>
          </a:xfrm>
        </p:spPr>
        <p:txBody>
          <a:bodyPr/>
          <a:lstStyle/>
          <a:p>
            <a:pPr eaLnBrk="1" hangingPunct="1">
              <a:buFont typeface="Wingdings" pitchFamily="2" charset="2"/>
              <a:buNone/>
            </a:pPr>
            <a:r>
              <a:rPr lang="en-US" altLang="en-US" sz="2000" dirty="0"/>
              <a:t>With batch systems there are typically dozens to hundreds of jobs/per application, and yet you probably only ever access a  handful. To better support that usage model, you can:</a:t>
            </a:r>
          </a:p>
          <a:p>
            <a:pPr lvl="1" eaLnBrk="1" hangingPunct="1"/>
            <a:r>
              <a:rPr lang="en-US" altLang="en-US" sz="1600" dirty="0"/>
              <a:t>Search for, and select Jobs into a list of "Retrieved Jobs" – by Job number or Job name prefix</a:t>
            </a:r>
          </a:p>
          <a:p>
            <a:pPr lvl="1" eaLnBrk="1" hangingPunct="1"/>
            <a:r>
              <a:rPr lang="en-US" altLang="en-US" sz="1600" dirty="0"/>
              <a:t>Open a Job – directly from the search list </a:t>
            </a:r>
          </a:p>
          <a:p>
            <a:pPr lvl="1" eaLnBrk="1" hangingPunct="1"/>
            <a:r>
              <a:rPr lang="en-US" altLang="en-US" sz="1600" dirty="0"/>
              <a:t>(Optionally) Add Jobs into an automatically-created "Filter" for a specified Job name pattern:</a:t>
            </a:r>
          </a:p>
          <a:p>
            <a:pPr lvl="1" eaLnBrk="1" hangingPunct="1"/>
            <a:r>
              <a:rPr lang="en-US" altLang="en-US" sz="1600" dirty="0"/>
              <a:t>Select (access) the Jobs from the:</a:t>
            </a:r>
          </a:p>
          <a:p>
            <a:pPr lvl="2" eaLnBrk="1" hangingPunct="1"/>
            <a:r>
              <a:rPr lang="en-US" altLang="en-US" sz="1600" dirty="0"/>
              <a:t>Retrieved Jobs filter</a:t>
            </a:r>
          </a:p>
          <a:p>
            <a:pPr lvl="2" eaLnBrk="1" hangingPunct="1"/>
            <a:r>
              <a:rPr lang="en-US" altLang="en-US" sz="1600" dirty="0"/>
              <a:t>Optional added filter</a:t>
            </a:r>
          </a:p>
          <a:p>
            <a:pPr lvl="1" eaLnBrk="1" hangingPunct="1"/>
            <a:r>
              <a:rPr lang="en-US" altLang="en-US" sz="1600" dirty="0"/>
              <a:t>Show the Retrieved Jobs in a table</a:t>
            </a:r>
          </a:p>
          <a:p>
            <a:pPr lvl="1" eaLnBrk="1" hangingPunct="1"/>
            <a:r>
              <a:rPr lang="en-US" altLang="en-US" sz="1600" dirty="0"/>
              <a:t>Automatically populate the Search entry field upon Submit</a:t>
            </a:r>
          </a:p>
          <a:p>
            <a:pPr eaLnBrk="1" hangingPunct="1"/>
            <a:r>
              <a:rPr lang="en-US" altLang="en-US" sz="2000" dirty="0"/>
              <a:t>As per Retrieved Data Sets, up to 10 Retrieved Jobs are maintained in the list</a:t>
            </a:r>
          </a:p>
        </p:txBody>
      </p:sp>
      <p:sp>
        <p:nvSpPr>
          <p:cNvPr id="113668" name="Line 4">
            <a:extLst>
              <a:ext uri="{FF2B5EF4-FFF2-40B4-BE49-F238E27FC236}">
                <a16:creationId xmlns:a16="http://schemas.microsoft.com/office/drawing/2014/main" id="{4C195161-6724-584B-7CAB-157F5AF01E9E}"/>
              </a:ext>
            </a:extLst>
          </p:cNvPr>
          <p:cNvSpPr>
            <a:spLocks noChangeShapeType="1"/>
          </p:cNvSpPr>
          <p:nvPr/>
        </p:nvSpPr>
        <p:spPr bwMode="auto">
          <a:xfrm>
            <a:off x="9372600" y="2743200"/>
            <a:ext cx="0" cy="762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669" name="Line 5">
            <a:extLst>
              <a:ext uri="{FF2B5EF4-FFF2-40B4-BE49-F238E27FC236}">
                <a16:creationId xmlns:a16="http://schemas.microsoft.com/office/drawing/2014/main" id="{B2E6E4EC-7BB5-7119-7C80-7726F6A11B5B}"/>
              </a:ext>
            </a:extLst>
          </p:cNvPr>
          <p:cNvSpPr>
            <a:spLocks noChangeShapeType="1"/>
          </p:cNvSpPr>
          <p:nvPr/>
        </p:nvSpPr>
        <p:spPr bwMode="auto">
          <a:xfrm flipH="1">
            <a:off x="5943600" y="6553200"/>
            <a:ext cx="1371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13670" name="Picture 6">
            <a:extLst>
              <a:ext uri="{FF2B5EF4-FFF2-40B4-BE49-F238E27FC236}">
                <a16:creationId xmlns:a16="http://schemas.microsoft.com/office/drawing/2014/main" id="{B38E5A8B-6FE1-4DF2-8B6E-35F20BE848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72476" y="685800"/>
            <a:ext cx="2295525" cy="20193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3671" name="Picture 7">
            <a:extLst>
              <a:ext uri="{FF2B5EF4-FFF2-40B4-BE49-F238E27FC236}">
                <a16:creationId xmlns:a16="http://schemas.microsoft.com/office/drawing/2014/main" id="{06B3762A-4BB9-E762-6B3B-E49CE75726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600" y="3533776"/>
            <a:ext cx="3333750" cy="332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3672" name="Picture 8">
            <a:extLst>
              <a:ext uri="{FF2B5EF4-FFF2-40B4-BE49-F238E27FC236}">
                <a16:creationId xmlns:a16="http://schemas.microsoft.com/office/drawing/2014/main" id="{4A938E3D-2D99-84AC-4871-FF53F14272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5867400"/>
            <a:ext cx="1828800" cy="81915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3673" name="Text Box 9">
            <a:extLst>
              <a:ext uri="{FF2B5EF4-FFF2-40B4-BE49-F238E27FC236}">
                <a16:creationId xmlns:a16="http://schemas.microsoft.com/office/drawing/2014/main" id="{CD2DFCA0-9109-59CD-CD28-C06C065BD0F1}"/>
              </a:ext>
            </a:extLst>
          </p:cNvPr>
          <p:cNvSpPr txBox="1">
            <a:spLocks noChangeArrowheads="1"/>
          </p:cNvSpPr>
          <p:nvPr/>
        </p:nvSpPr>
        <p:spPr bwMode="auto">
          <a:xfrm>
            <a:off x="7597776" y="4953001"/>
            <a:ext cx="30702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000"/>
              <a:t>Job Name, Number, Date/Time and Return Code</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a:extLst>
              <a:ext uri="{FF2B5EF4-FFF2-40B4-BE49-F238E27FC236}">
                <a16:creationId xmlns:a16="http://schemas.microsoft.com/office/drawing/2014/main" id="{52C706D0-797E-0037-2931-70530916C3CB}"/>
              </a:ext>
            </a:extLst>
          </p:cNvPr>
          <p:cNvSpPr>
            <a:spLocks noGrp="1" noChangeArrowheads="1"/>
          </p:cNvSpPr>
          <p:nvPr>
            <p:ph type="title"/>
          </p:nvPr>
        </p:nvSpPr>
        <p:spPr>
          <a:xfrm>
            <a:off x="449204" y="400050"/>
            <a:ext cx="11293592" cy="1325563"/>
          </a:xfrm>
        </p:spPr>
        <p:txBody>
          <a:bodyPr/>
          <a:lstStyle/>
          <a:p>
            <a:pPr eaLnBrk="1" hangingPunct="1"/>
            <a:r>
              <a:rPr lang="en-US" altLang="en-US" sz="2800" dirty="0"/>
              <a:t>Find Member</a:t>
            </a:r>
          </a:p>
        </p:txBody>
      </p:sp>
      <p:sp>
        <p:nvSpPr>
          <p:cNvPr id="2113539" name="Rectangle 3">
            <a:extLst>
              <a:ext uri="{FF2B5EF4-FFF2-40B4-BE49-F238E27FC236}">
                <a16:creationId xmlns:a16="http://schemas.microsoft.com/office/drawing/2014/main" id="{91CC147C-FB3B-3F74-92DC-5BFF7DD7BA44}"/>
              </a:ext>
            </a:extLst>
          </p:cNvPr>
          <p:cNvSpPr>
            <a:spLocks noGrp="1" noChangeArrowheads="1"/>
          </p:cNvSpPr>
          <p:nvPr>
            <p:ph idx="1"/>
          </p:nvPr>
        </p:nvSpPr>
        <p:spPr>
          <a:xfrm>
            <a:off x="838199" y="1042988"/>
            <a:ext cx="7522299" cy="4089400"/>
          </a:xfrm>
        </p:spPr>
        <p:txBody>
          <a:bodyPr/>
          <a:lstStyle/>
          <a:p>
            <a:pPr marL="342900" indent="-342900">
              <a:defRPr/>
            </a:pPr>
            <a:r>
              <a:rPr lang="en-US" sz="2400" dirty="0"/>
              <a:t>Extends functionality of Retrieve Dataset to finding specific members within a PDS</a:t>
            </a:r>
          </a:p>
          <a:p>
            <a:pPr marL="342900" indent="-342900">
              <a:defRPr/>
            </a:pPr>
            <a:r>
              <a:rPr lang="en-US" sz="2400" dirty="0"/>
              <a:t>Member name pattern field is pre-filled with the previous selection from Retrieve Data Set</a:t>
            </a:r>
          </a:p>
          <a:p>
            <a:pPr marL="342900" indent="-342900">
              <a:defRPr/>
            </a:pPr>
            <a:endParaRPr lang="en-US" sz="2400" dirty="0"/>
          </a:p>
          <a:p>
            <a:pPr marL="342900" indent="-342900">
              <a:defRPr/>
            </a:pPr>
            <a:endParaRPr lang="en-US" sz="2400" dirty="0"/>
          </a:p>
          <a:p>
            <a:pPr marL="342900" indent="-342900">
              <a:defRPr/>
            </a:pPr>
            <a:r>
              <a:rPr lang="en-US" sz="2400" dirty="0"/>
              <a:t>Three use cases:</a:t>
            </a:r>
          </a:p>
          <a:p>
            <a:pPr marL="534988" lvl="1" indent="-304800">
              <a:buFont typeface="Webdings" panose="05030102010509060703" pitchFamily="18" charset="2"/>
              <a:buAutoNum type="arabicPeriod"/>
              <a:defRPr/>
            </a:pPr>
            <a:r>
              <a:rPr lang="en-US" sz="2000" dirty="0"/>
              <a:t>Fully-qualified DSN, partial member name (with *wild-card):</a:t>
            </a:r>
          </a:p>
          <a:p>
            <a:pPr marL="763588" lvl="2" indent="-304800">
              <a:buFont typeface="Webdings" pitchFamily="18" charset="2"/>
              <a:buChar char="4"/>
              <a:defRPr/>
            </a:pPr>
            <a:r>
              <a:rPr lang="en-US" sz="1800" dirty="0"/>
              <a:t>Press </a:t>
            </a:r>
            <a:r>
              <a:rPr lang="en-US" sz="1800" b="1" dirty="0">
                <a:effectLst>
                  <a:outerShdw blurRad="38100" dist="38100" dir="2700000" algn="tl">
                    <a:srgbClr val="C0C0C0"/>
                  </a:outerShdw>
                </a:effectLst>
              </a:rPr>
              <a:t>Enter</a:t>
            </a:r>
            <a:r>
              <a:rPr lang="en-US" sz="1800" dirty="0"/>
              <a:t> to obtain member list</a:t>
            </a:r>
          </a:p>
          <a:p>
            <a:pPr marL="763588" lvl="2" indent="-304800">
              <a:buFont typeface="Webdings" pitchFamily="18" charset="2"/>
              <a:buChar char="4"/>
              <a:defRPr/>
            </a:pPr>
            <a:r>
              <a:rPr lang="en-US" sz="1800" dirty="0"/>
              <a:t>Select member and press </a:t>
            </a:r>
            <a:r>
              <a:rPr lang="en-US" sz="1800" b="1" dirty="0">
                <a:effectLst>
                  <a:outerShdw blurRad="38100" dist="38100" dir="2700000" algn="tl">
                    <a:srgbClr val="C0C0C0"/>
                  </a:outerShdw>
                </a:effectLst>
              </a:rPr>
              <a:t>Open</a:t>
            </a:r>
            <a:r>
              <a:rPr lang="en-US" sz="1800" dirty="0"/>
              <a:t> button</a:t>
            </a:r>
          </a:p>
          <a:p>
            <a:pPr marL="989013" lvl="3" indent="-304800">
              <a:buFont typeface="Webdings" pitchFamily="18" charset="2"/>
              <a:buChar char="4"/>
              <a:defRPr/>
            </a:pPr>
            <a:r>
              <a:rPr lang="en-US" sz="1800" dirty="0"/>
              <a:t>Opens the file in the editor</a:t>
            </a:r>
          </a:p>
          <a:p>
            <a:pPr marL="763588" lvl="2" indent="-304800">
              <a:buFont typeface="Webdings" pitchFamily="18" charset="2"/>
              <a:buChar char="4"/>
              <a:defRPr/>
            </a:pPr>
            <a:r>
              <a:rPr lang="en-US" sz="1800" dirty="0"/>
              <a:t>Click </a:t>
            </a:r>
            <a:r>
              <a:rPr lang="en-US" sz="1800" b="1" dirty="0">
                <a:effectLst>
                  <a:outerShdw blurRad="38100" dist="38100" dir="2700000" algn="tl">
                    <a:srgbClr val="C0C0C0"/>
                  </a:outerShdw>
                </a:effectLst>
              </a:rPr>
              <a:t>OK</a:t>
            </a:r>
            <a:r>
              <a:rPr lang="en-US" sz="1800" dirty="0"/>
              <a:t> button</a:t>
            </a:r>
          </a:p>
          <a:p>
            <a:pPr marL="989013" lvl="3" indent="-304800">
              <a:buFont typeface="Webdings" pitchFamily="18" charset="2"/>
              <a:buChar char="4"/>
              <a:defRPr/>
            </a:pPr>
            <a:r>
              <a:rPr lang="en-US" sz="1800" dirty="0"/>
              <a:t>Adds DSN to Retrieved Datasets</a:t>
            </a:r>
          </a:p>
        </p:txBody>
      </p:sp>
      <p:pic>
        <p:nvPicPr>
          <p:cNvPr id="114692" name="Picture 5">
            <a:extLst>
              <a:ext uri="{FF2B5EF4-FFF2-40B4-BE49-F238E27FC236}">
                <a16:creationId xmlns:a16="http://schemas.microsoft.com/office/drawing/2014/main" id="{8692D373-B515-0048-1AF5-419631E8B9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9600" y="3429000"/>
            <a:ext cx="3324225" cy="333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4693" name="Picture 6">
            <a:extLst>
              <a:ext uri="{FF2B5EF4-FFF2-40B4-BE49-F238E27FC236}">
                <a16:creationId xmlns:a16="http://schemas.microsoft.com/office/drawing/2014/main" id="{F30B5B38-9EAA-7748-5F38-108F40D004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7200" y="1"/>
            <a:ext cx="2590800"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a:extLst>
              <a:ext uri="{FF2B5EF4-FFF2-40B4-BE49-F238E27FC236}">
                <a16:creationId xmlns:a16="http://schemas.microsoft.com/office/drawing/2014/main" id="{1E3C1B78-DB7F-08B5-2706-E3B0D10D73E7}"/>
              </a:ext>
            </a:extLst>
          </p:cNvPr>
          <p:cNvSpPr>
            <a:spLocks noGrp="1" noChangeArrowheads="1"/>
          </p:cNvSpPr>
          <p:nvPr>
            <p:ph type="title"/>
          </p:nvPr>
        </p:nvSpPr>
        <p:spPr>
          <a:xfrm>
            <a:off x="758031" y="246523"/>
            <a:ext cx="8999538" cy="381000"/>
          </a:xfrm>
        </p:spPr>
        <p:txBody>
          <a:bodyPr/>
          <a:lstStyle/>
          <a:p>
            <a:pPr eaLnBrk="1" hangingPunct="1"/>
            <a:r>
              <a:rPr lang="en-US" altLang="en-US" sz="2800" dirty="0"/>
              <a:t>Find Member - </a:t>
            </a:r>
            <a:r>
              <a:rPr lang="en-US" altLang="en-US" b="0" dirty="0"/>
              <a:t>Use cases continued</a:t>
            </a:r>
          </a:p>
        </p:txBody>
      </p:sp>
      <p:sp>
        <p:nvSpPr>
          <p:cNvPr id="115715" name="Rectangle 3">
            <a:extLst>
              <a:ext uri="{FF2B5EF4-FFF2-40B4-BE49-F238E27FC236}">
                <a16:creationId xmlns:a16="http://schemas.microsoft.com/office/drawing/2014/main" id="{B1314677-AC24-3672-C831-53A42A35E3EB}"/>
              </a:ext>
            </a:extLst>
          </p:cNvPr>
          <p:cNvSpPr>
            <a:spLocks noGrp="1" noChangeArrowheads="1"/>
          </p:cNvSpPr>
          <p:nvPr>
            <p:ph idx="1"/>
          </p:nvPr>
        </p:nvSpPr>
        <p:spPr>
          <a:xfrm>
            <a:off x="1066800" y="1294221"/>
            <a:ext cx="4114799" cy="3813175"/>
          </a:xfrm>
        </p:spPr>
        <p:txBody>
          <a:bodyPr/>
          <a:lstStyle/>
          <a:p>
            <a:pPr marL="342900" indent="-342900">
              <a:buFont typeface="Wingdings" pitchFamily="2" charset="2"/>
              <a:buAutoNum type="arabicPeriod" startAt="2"/>
            </a:pPr>
            <a:r>
              <a:rPr lang="en-US" altLang="en-US" dirty="0"/>
              <a:t>Fully-qualified DSN and complete member name</a:t>
            </a:r>
          </a:p>
          <a:p>
            <a:pPr marL="763588" lvl="2" indent="-304800">
              <a:buFont typeface="Webdings" pitchFamily="2" charset="2"/>
              <a:buChar char="4"/>
            </a:pPr>
            <a:r>
              <a:rPr lang="en-US" altLang="en-US" sz="1400" dirty="0"/>
              <a:t>Open button opens file immediately in editor </a:t>
            </a:r>
          </a:p>
          <a:p>
            <a:pPr marL="989013" lvl="3" indent="-304800">
              <a:buFont typeface="Webdings" pitchFamily="2" charset="2"/>
              <a:buChar char="4"/>
            </a:pPr>
            <a:endParaRPr lang="en-US" altLang="en-US" sz="1200" dirty="0"/>
          </a:p>
          <a:p>
            <a:pPr marL="989013" lvl="3" indent="-304800">
              <a:buFont typeface="Webdings" pitchFamily="2" charset="2"/>
              <a:buChar char="4"/>
            </a:pPr>
            <a:endParaRPr lang="en-US" altLang="en-US" sz="1200" dirty="0"/>
          </a:p>
          <a:p>
            <a:pPr marL="989013" lvl="3" indent="-304800">
              <a:buFont typeface="Webdings" pitchFamily="2" charset="2"/>
              <a:buChar char="4"/>
            </a:pPr>
            <a:endParaRPr lang="en-US" altLang="en-US" sz="1200" dirty="0"/>
          </a:p>
          <a:p>
            <a:pPr marL="989013" lvl="3" indent="-304800">
              <a:buFont typeface="Webdings" pitchFamily="2" charset="2"/>
              <a:buChar char="4"/>
            </a:pPr>
            <a:endParaRPr lang="en-US" altLang="en-US" sz="1200" dirty="0"/>
          </a:p>
          <a:p>
            <a:pPr marL="989013" lvl="3" indent="-304800">
              <a:buFont typeface="Webdings" pitchFamily="2" charset="2"/>
              <a:buChar char="4"/>
            </a:pPr>
            <a:endParaRPr lang="en-US" altLang="en-US" sz="1200" dirty="0"/>
          </a:p>
          <a:p>
            <a:pPr marL="989013" lvl="3" indent="-304800">
              <a:buFont typeface="Webdings" pitchFamily="2" charset="2"/>
              <a:buChar char="4"/>
            </a:pPr>
            <a:endParaRPr lang="en-US" altLang="en-US" sz="1200" dirty="0"/>
          </a:p>
          <a:p>
            <a:pPr marL="989013" lvl="3" indent="-304800">
              <a:buFont typeface="Webdings" pitchFamily="2" charset="2"/>
              <a:buChar char="4"/>
            </a:pPr>
            <a:endParaRPr lang="en-US" altLang="en-US" sz="1200" dirty="0"/>
          </a:p>
          <a:p>
            <a:pPr marL="989013" lvl="3" indent="-304800">
              <a:buFont typeface="Webdings" pitchFamily="2" charset="2"/>
              <a:buChar char="4"/>
            </a:pPr>
            <a:endParaRPr lang="en-US" altLang="en-US" sz="1200" dirty="0"/>
          </a:p>
          <a:p>
            <a:pPr marL="989013" lvl="3" indent="-304800">
              <a:buFont typeface="Webdings" pitchFamily="2" charset="2"/>
              <a:buChar char="4"/>
            </a:pPr>
            <a:endParaRPr lang="en-US" altLang="en-US" sz="1200" dirty="0"/>
          </a:p>
          <a:p>
            <a:pPr marL="342900" indent="-342900">
              <a:buFont typeface="Webdings" pitchFamily="2" charset="2"/>
              <a:buAutoNum type="arabicPeriod" startAt="2"/>
            </a:pPr>
            <a:r>
              <a:rPr lang="en-US" altLang="en-US" dirty="0"/>
              <a:t>Fully-qualified DSN and (brand-new member name) Click Open  </a:t>
            </a:r>
          </a:p>
          <a:p>
            <a:pPr marL="763588" lvl="2" indent="-304800"/>
            <a:r>
              <a:rPr lang="en-US" altLang="en-US" sz="1400" dirty="0"/>
              <a:t>Open button launches Member Creation confirm</a:t>
            </a:r>
          </a:p>
        </p:txBody>
      </p:sp>
      <p:pic>
        <p:nvPicPr>
          <p:cNvPr id="115716" name="Picture 6">
            <a:extLst>
              <a:ext uri="{FF2B5EF4-FFF2-40B4-BE49-F238E27FC236}">
                <a16:creationId xmlns:a16="http://schemas.microsoft.com/office/drawing/2014/main" id="{8B5F2B12-B1B1-909B-6193-3D494F6DEB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2624" y="5399293"/>
            <a:ext cx="3305175"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5717" name="Picture 7">
            <a:extLst>
              <a:ext uri="{FF2B5EF4-FFF2-40B4-BE49-F238E27FC236}">
                <a16:creationId xmlns:a16="http://schemas.microsoft.com/office/drawing/2014/main" id="{BE8BA58F-B4E9-6D35-10DA-0502A9C164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0788" y="5558760"/>
            <a:ext cx="4200525"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5718" name="Line 8">
            <a:extLst>
              <a:ext uri="{FF2B5EF4-FFF2-40B4-BE49-F238E27FC236}">
                <a16:creationId xmlns:a16="http://schemas.microsoft.com/office/drawing/2014/main" id="{D10F18B6-9E92-0291-8ECF-4C1CEB92F077}"/>
              </a:ext>
            </a:extLst>
          </p:cNvPr>
          <p:cNvSpPr>
            <a:spLocks noChangeShapeType="1"/>
          </p:cNvSpPr>
          <p:nvPr/>
        </p:nvSpPr>
        <p:spPr bwMode="auto">
          <a:xfrm>
            <a:off x="5181599" y="5972174"/>
            <a:ext cx="17526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pic>
        <p:nvPicPr>
          <p:cNvPr id="115719" name="Picture 9">
            <a:extLst>
              <a:ext uri="{FF2B5EF4-FFF2-40B4-BE49-F238E27FC236}">
                <a16:creationId xmlns:a16="http://schemas.microsoft.com/office/drawing/2014/main" id="{9BA85E6E-4A83-D8D3-79B1-38F820DA822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199" y="5895975"/>
            <a:ext cx="704850"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5720" name="Picture 10">
            <a:extLst>
              <a:ext uri="{FF2B5EF4-FFF2-40B4-BE49-F238E27FC236}">
                <a16:creationId xmlns:a16="http://schemas.microsoft.com/office/drawing/2014/main" id="{5711871B-CDAB-F73F-C831-6EAB54BC0C8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1599" y="824373"/>
            <a:ext cx="5829300" cy="386715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B78B1764-1A5E-F3C3-BCF6-C0546E804482}"/>
              </a:ext>
            </a:extLst>
          </p:cNvPr>
          <p:cNvSpPr>
            <a:spLocks noChangeArrowheads="1"/>
          </p:cNvSpPr>
          <p:nvPr/>
        </p:nvSpPr>
        <p:spPr bwMode="auto">
          <a:xfrm>
            <a:off x="9601200" y="6324600"/>
            <a:ext cx="971550" cy="5334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sp>
        <p:nvSpPr>
          <p:cNvPr id="16387" name="Rectangle 2">
            <a:extLst>
              <a:ext uri="{FF2B5EF4-FFF2-40B4-BE49-F238E27FC236}">
                <a16:creationId xmlns:a16="http://schemas.microsoft.com/office/drawing/2014/main" id="{78A692AB-4488-8903-A8A0-FE0AB8308A2D}"/>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sym typeface="Webdings" pitchFamily="2" charset="2"/>
              </a:rPr>
              <a:t>Installing the Education Workspace</a:t>
            </a:r>
            <a:br>
              <a:rPr lang="en-US" altLang="en-US" sz="3600" dirty="0">
                <a:sym typeface="Webdings" pitchFamily="2" charset="2"/>
              </a:rPr>
            </a:br>
            <a:r>
              <a:rPr lang="en-US" altLang="en-US" sz="2800" dirty="0">
                <a:solidFill>
                  <a:schemeClr val="tx1">
                    <a:lumMod val="50000"/>
                    <a:lumOff val="50000"/>
                  </a:schemeClr>
                </a:solidFill>
                <a:sym typeface="Webdings" pitchFamily="2" charset="2"/>
              </a:rPr>
              <a:t>Needed for the hands-on labs/workshops</a:t>
            </a:r>
            <a:endParaRPr lang="en-US" altLang="en-US" sz="3600" dirty="0">
              <a:solidFill>
                <a:schemeClr val="tx1">
                  <a:lumMod val="50000"/>
                  <a:lumOff val="50000"/>
                </a:schemeClr>
              </a:solidFill>
            </a:endParaRPr>
          </a:p>
        </p:txBody>
      </p:sp>
      <p:sp>
        <p:nvSpPr>
          <p:cNvPr id="3448835" name="Rectangle 3">
            <a:extLst>
              <a:ext uri="{FF2B5EF4-FFF2-40B4-BE49-F238E27FC236}">
                <a16:creationId xmlns:a16="http://schemas.microsoft.com/office/drawing/2014/main" id="{1E3C7199-6C11-CB10-1B5A-E199A7498B73}"/>
              </a:ext>
            </a:extLst>
          </p:cNvPr>
          <p:cNvSpPr>
            <a:spLocks noGrp="1" noChangeArrowheads="1"/>
          </p:cNvSpPr>
          <p:nvPr>
            <p:ph idx="1"/>
          </p:nvPr>
        </p:nvSpPr>
        <p:spPr>
          <a:xfrm>
            <a:off x="425849" y="1371600"/>
            <a:ext cx="6660751" cy="5867400"/>
          </a:xfrm>
        </p:spPr>
        <p:txBody>
          <a:bodyPr/>
          <a:lstStyle/>
          <a:p>
            <a:pPr marL="457200" indent="-457200">
              <a:buFont typeface="Wingdings" pitchFamily="2" charset="2"/>
              <a:buAutoNum type="arabicPeriod"/>
              <a:defRPr/>
            </a:pPr>
            <a:r>
              <a:rPr lang="en-US" b="1" dirty="0"/>
              <a:t>Download the Education Workspace</a:t>
            </a:r>
          </a:p>
          <a:p>
            <a:pPr marL="457200" indent="-457200">
              <a:buFont typeface="Wingdings" pitchFamily="2" charset="2"/>
              <a:buAutoNum type="arabicPeriod"/>
              <a:defRPr/>
            </a:pPr>
            <a:endParaRPr lang="en-US" b="1" dirty="0"/>
          </a:p>
          <a:p>
            <a:pPr marL="457200" indent="-457200">
              <a:buFont typeface="Wingdings" pitchFamily="2" charset="2"/>
              <a:buAutoNum type="arabicPeriod"/>
              <a:defRPr/>
            </a:pPr>
            <a:r>
              <a:rPr lang="en-US" b="1" dirty="0"/>
              <a:t>Unzip the workspace to your PC: </a:t>
            </a:r>
          </a:p>
          <a:p>
            <a:pPr marL="827532" lvl="3" indent="-457200">
              <a:defRPr/>
            </a:pPr>
            <a:r>
              <a:rPr lang="en-US" dirty="0"/>
              <a:t>In the screen shots, the workspace is being unzipped directly on the C drive. This requires write-access  to C: and may not be suitable for your install. </a:t>
            </a:r>
          </a:p>
          <a:p>
            <a:pPr marL="827532" lvl="3" indent="-457200">
              <a:defRPr/>
            </a:pPr>
            <a:r>
              <a:rPr lang="en-US" dirty="0"/>
              <a:t>Note that many file compression/zip products will create a folder named the same as the zip file.</a:t>
            </a:r>
            <a:endParaRPr lang="en-US" sz="1800" i="1" dirty="0"/>
          </a:p>
          <a:p>
            <a:pPr marL="690563" lvl="2" indent="0">
              <a:buNone/>
              <a:defRPr/>
            </a:pPr>
            <a:endParaRPr lang="en-US" sz="800" dirty="0"/>
          </a:p>
          <a:p>
            <a:pPr>
              <a:defRPr/>
            </a:pPr>
            <a:r>
              <a:rPr lang="en-US" dirty="0"/>
              <a:t>3. When the unzip completes, use Windows to find the </a:t>
            </a:r>
            <a:r>
              <a:rPr lang="en-US" b="1" dirty="0"/>
              <a:t>education_workspace</a:t>
            </a:r>
            <a:r>
              <a:rPr lang="en-US" dirty="0"/>
              <a:t> folder that contains the </a:t>
            </a:r>
            <a:r>
              <a:rPr lang="en-US" b="1" dirty="0"/>
              <a:t>.metadata subfolder </a:t>
            </a:r>
            <a:r>
              <a:rPr lang="en-US" b="1" dirty="0">
                <a:sym typeface="Wingdings" panose="05000000000000000000" pitchFamily="2" charset="2"/>
              </a:rPr>
              <a:t>  </a:t>
            </a:r>
            <a:r>
              <a:rPr lang="en-US" b="1" i="1" dirty="0">
                <a:sym typeface="Wingdings" panose="05000000000000000000" pitchFamily="2" charset="2"/>
              </a:rPr>
              <a:t> </a:t>
            </a:r>
            <a:r>
              <a:rPr lang="en-US" i="1" dirty="0">
                <a:sym typeface="Wingdings" panose="05000000000000000000" pitchFamily="2" charset="2"/>
              </a:rPr>
              <a:t>Remember this directory/location.</a:t>
            </a:r>
          </a:p>
          <a:p>
            <a:pPr>
              <a:defRPr/>
            </a:pPr>
            <a:r>
              <a:rPr lang="en-US" dirty="0">
                <a:sym typeface="Wingdings" panose="05000000000000000000" pitchFamily="2" charset="2"/>
              </a:rPr>
              <a:t>The </a:t>
            </a:r>
            <a:r>
              <a:rPr lang="en-US" b="1" dirty="0"/>
              <a:t>.metadata subfolder </a:t>
            </a:r>
            <a:r>
              <a:rPr lang="en-US" dirty="0"/>
              <a:t>is your marker to let you know you are in your workspace directory. </a:t>
            </a:r>
            <a:endParaRPr lang="en-US"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2400" b="1" dirty="0">
              <a:sym typeface="Wingdings" panose="05000000000000000000" pitchFamily="2" charset="2"/>
            </a:endParaRPr>
          </a:p>
          <a:p>
            <a:pPr>
              <a:defRPr/>
            </a:pPr>
            <a:endParaRPr lang="en-US" sz="2800" b="1" dirty="0">
              <a:sym typeface="Wingdings" panose="05000000000000000000" pitchFamily="2" charset="2"/>
            </a:endParaRPr>
          </a:p>
          <a:p>
            <a:pPr>
              <a:defRPr/>
            </a:pPr>
            <a:endParaRPr lang="en-US" sz="800" b="1" dirty="0">
              <a:sym typeface="Wingdings" panose="05000000000000000000" pitchFamily="2" charset="2"/>
            </a:endParaRPr>
          </a:p>
          <a:p>
            <a:pPr>
              <a:defRPr/>
            </a:pPr>
            <a:endParaRPr lang="en-US" b="1" dirty="0">
              <a:sym typeface="Wingdings" panose="05000000000000000000" pitchFamily="2" charset="2"/>
            </a:endParaRPr>
          </a:p>
          <a:p>
            <a:pPr>
              <a:defRPr/>
            </a:pPr>
            <a:endParaRPr lang="en-US" sz="800" b="1" dirty="0">
              <a:sym typeface="Wingdings" panose="05000000000000000000" pitchFamily="2" charset="2"/>
            </a:endParaRPr>
          </a:p>
          <a:p>
            <a:pPr>
              <a:defRPr/>
            </a:pPr>
            <a:r>
              <a:rPr lang="en-US" dirty="0">
                <a:solidFill>
                  <a:srgbClr val="FF0000"/>
                </a:solidFill>
                <a:sym typeface="Wingdings" panose="05000000000000000000" pitchFamily="2" charset="2"/>
              </a:rPr>
              <a:t>When you launch ADFz/IDz you will be prompted for a Workspace location.   Browse to your folder: </a:t>
            </a:r>
            <a:r>
              <a:rPr lang="en-US" b="1" dirty="0">
                <a:solidFill>
                  <a:srgbClr val="FF0000"/>
                </a:solidFill>
                <a:sym typeface="Wingdings" panose="05000000000000000000" pitchFamily="2" charset="2"/>
              </a:rPr>
              <a:t>education_workspace </a:t>
            </a:r>
            <a:r>
              <a:rPr lang="en-US" dirty="0">
                <a:solidFill>
                  <a:srgbClr val="FF0000"/>
                </a:solidFill>
                <a:sym typeface="Wingdings" panose="05000000000000000000" pitchFamily="2" charset="2"/>
              </a:rPr>
              <a:t>– </a:t>
            </a:r>
            <a:r>
              <a:rPr lang="en-US" b="1" dirty="0">
                <a:solidFill>
                  <a:srgbClr val="FF0000"/>
                </a:solidFill>
                <a:sym typeface="Wingdings" panose="05000000000000000000" pitchFamily="2" charset="2"/>
              </a:rPr>
              <a:t>the parent folder of .metada</a:t>
            </a:r>
            <a:endParaRPr lang="en-US" b="1" dirty="0">
              <a:solidFill>
                <a:srgbClr val="FF0000"/>
              </a:solidFill>
            </a:endParaRPr>
          </a:p>
          <a:p>
            <a:pPr eaLnBrk="1" hangingPunct="1">
              <a:defRPr/>
            </a:pPr>
            <a:endParaRPr lang="en-US" sz="2200" dirty="0"/>
          </a:p>
          <a:p>
            <a:pPr eaLnBrk="1" hangingPunct="1">
              <a:defRPr/>
            </a:pPr>
            <a:endParaRPr lang="en-US" sz="2400" dirty="0"/>
          </a:p>
        </p:txBody>
      </p:sp>
      <p:pic>
        <p:nvPicPr>
          <p:cNvPr id="16389" name="Picture 1">
            <a:extLst>
              <a:ext uri="{FF2B5EF4-FFF2-40B4-BE49-F238E27FC236}">
                <a16:creationId xmlns:a16="http://schemas.microsoft.com/office/drawing/2014/main" id="{D4C206FE-A571-CA9D-E737-8D1411BA88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1219200"/>
            <a:ext cx="4070350" cy="149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0" name="Group 3">
            <a:extLst>
              <a:ext uri="{FF2B5EF4-FFF2-40B4-BE49-F238E27FC236}">
                <a16:creationId xmlns:a16="http://schemas.microsoft.com/office/drawing/2014/main" id="{FA9153A7-3BBE-E5AD-5AB5-9C23EA45928A}"/>
              </a:ext>
            </a:extLst>
          </p:cNvPr>
          <p:cNvGrpSpPr>
            <a:grpSpLocks/>
          </p:cNvGrpSpPr>
          <p:nvPr/>
        </p:nvGrpSpPr>
        <p:grpSpPr bwMode="auto">
          <a:xfrm>
            <a:off x="4565650" y="3890837"/>
            <a:ext cx="6591300" cy="1951037"/>
            <a:chOff x="2552700" y="3992563"/>
            <a:chExt cx="6591300" cy="1951037"/>
          </a:xfrm>
        </p:grpSpPr>
        <p:pic>
          <p:nvPicPr>
            <p:cNvPr id="16391" name="Picture 3">
              <a:extLst>
                <a:ext uri="{FF2B5EF4-FFF2-40B4-BE49-F238E27FC236}">
                  <a16:creationId xmlns:a16="http://schemas.microsoft.com/office/drawing/2014/main" id="{563FC913-BAFD-51BB-15DA-46466A35CF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2700" y="3992563"/>
              <a:ext cx="6591300" cy="195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2" name="Rectangle 1">
              <a:extLst>
                <a:ext uri="{FF2B5EF4-FFF2-40B4-BE49-F238E27FC236}">
                  <a16:creationId xmlns:a16="http://schemas.microsoft.com/office/drawing/2014/main" id="{5758E0E0-7D52-6551-42E9-E5E3FE076F0B}"/>
                </a:ext>
              </a:extLst>
            </p:cNvPr>
            <p:cNvSpPr>
              <a:spLocks noChangeArrowheads="1"/>
            </p:cNvSpPr>
            <p:nvPr/>
          </p:nvSpPr>
          <p:spPr bwMode="auto">
            <a:xfrm>
              <a:off x="3810000" y="4572000"/>
              <a:ext cx="4267200" cy="228600"/>
            </a:xfrm>
            <a:prstGeom prst="rect">
              <a:avLst/>
            </a:prstGeom>
            <a:solidFill>
              <a:srgbClr val="C00000">
                <a:alpha val="7843"/>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gr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a:extLst>
              <a:ext uri="{FF2B5EF4-FFF2-40B4-BE49-F238E27FC236}">
                <a16:creationId xmlns:a16="http://schemas.microsoft.com/office/drawing/2014/main" id="{9427E735-F522-AC4C-EFAF-F19095D7EA20}"/>
              </a:ext>
            </a:extLst>
          </p:cNvPr>
          <p:cNvSpPr>
            <a:spLocks noGrp="1" noChangeArrowheads="1"/>
          </p:cNvSpPr>
          <p:nvPr>
            <p:ph type="title"/>
          </p:nvPr>
        </p:nvSpPr>
        <p:spPr>
          <a:xfrm>
            <a:off x="914400" y="347816"/>
            <a:ext cx="8990013" cy="339725"/>
          </a:xfrm>
        </p:spPr>
        <p:txBody>
          <a:bodyPr/>
          <a:lstStyle/>
          <a:p>
            <a:pPr eaLnBrk="1" hangingPunct="1"/>
            <a:r>
              <a:rPr lang="en-US" altLang="en-US" sz="2800" dirty="0"/>
              <a:t>Retrieve Dataset + Find Member – </a:t>
            </a:r>
            <a:r>
              <a:rPr lang="en-US" altLang="en-US" sz="2800" b="1" dirty="0"/>
              <a:t>Hot Key Technique</a:t>
            </a:r>
          </a:p>
        </p:txBody>
      </p:sp>
      <p:sp>
        <p:nvSpPr>
          <p:cNvPr id="116739" name="Rectangle 3">
            <a:extLst>
              <a:ext uri="{FF2B5EF4-FFF2-40B4-BE49-F238E27FC236}">
                <a16:creationId xmlns:a16="http://schemas.microsoft.com/office/drawing/2014/main" id="{D15C7402-9513-DBE9-A921-76C31C31AD59}"/>
              </a:ext>
            </a:extLst>
          </p:cNvPr>
          <p:cNvSpPr>
            <a:spLocks noGrp="1" noChangeArrowheads="1"/>
          </p:cNvSpPr>
          <p:nvPr>
            <p:ph idx="1"/>
          </p:nvPr>
        </p:nvSpPr>
        <p:spPr>
          <a:xfrm>
            <a:off x="1524000" y="800100"/>
            <a:ext cx="9144000" cy="1409700"/>
          </a:xfrm>
        </p:spPr>
        <p:txBody>
          <a:bodyPr/>
          <a:lstStyle/>
          <a:p>
            <a:pPr marL="342900" indent="-342900"/>
            <a:r>
              <a:rPr lang="en-US" altLang="en-US" dirty="0"/>
              <a:t>Easy access to any Dataset is an important aspect of z/OS development</a:t>
            </a:r>
          </a:p>
          <a:p>
            <a:pPr marL="342900" indent="-342900"/>
            <a:r>
              <a:rPr lang="en-US" altLang="en-US" dirty="0"/>
              <a:t>From Retrieve Data Set:</a:t>
            </a:r>
          </a:p>
          <a:p>
            <a:pPr marL="534988" lvl="1" indent="-304800"/>
            <a:r>
              <a:rPr lang="en-US" altLang="en-US" sz="1400" b="1" dirty="0"/>
              <a:t>Enter (type) a space ,or a left-</a:t>
            </a:r>
            <a:r>
              <a:rPr lang="en-US" altLang="en-US" sz="1400" b="1" dirty="0" err="1"/>
              <a:t>paren</a:t>
            </a:r>
            <a:r>
              <a:rPr lang="en-US" altLang="en-US" sz="1400" b="1" dirty="0"/>
              <a:t>  </a:t>
            </a:r>
            <a:r>
              <a:rPr lang="en-US" altLang="en-US" b="1" dirty="0"/>
              <a:t>( </a:t>
            </a:r>
            <a:r>
              <a:rPr lang="en-US" altLang="en-US" sz="1400" b="1" dirty="0"/>
              <a:t>  - at the end of a DSN</a:t>
            </a:r>
          </a:p>
          <a:p>
            <a:pPr marL="534988" lvl="1" indent="-304800"/>
            <a:r>
              <a:rPr lang="en-US" altLang="en-US" sz="1600" dirty="0"/>
              <a:t>Immediately the Find Member dialog appears – 			                                  with an * wildcard filled in for you</a:t>
            </a:r>
          </a:p>
        </p:txBody>
      </p:sp>
      <p:pic>
        <p:nvPicPr>
          <p:cNvPr id="116740" name="Picture 5">
            <a:extLst>
              <a:ext uri="{FF2B5EF4-FFF2-40B4-BE49-F238E27FC236}">
                <a16:creationId xmlns:a16="http://schemas.microsoft.com/office/drawing/2014/main" id="{7827043C-DE67-7E78-D85D-F77F1E09B4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1" y="2362200"/>
            <a:ext cx="2809875"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1" name="Picture 6">
            <a:extLst>
              <a:ext uri="{FF2B5EF4-FFF2-40B4-BE49-F238E27FC236}">
                <a16:creationId xmlns:a16="http://schemas.microsoft.com/office/drawing/2014/main" id="{13C440E6-AB1A-18DE-4518-CDE0B07819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9476" y="1447800"/>
            <a:ext cx="3438525" cy="499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6742" name="Text Box 7">
            <a:extLst>
              <a:ext uri="{FF2B5EF4-FFF2-40B4-BE49-F238E27FC236}">
                <a16:creationId xmlns:a16="http://schemas.microsoft.com/office/drawing/2014/main" id="{950BFA11-7570-6F72-7EB3-4643B169A277}"/>
              </a:ext>
            </a:extLst>
          </p:cNvPr>
          <p:cNvSpPr txBox="1">
            <a:spLocks noChangeArrowheads="1"/>
          </p:cNvSpPr>
          <p:nvPr/>
        </p:nvSpPr>
        <p:spPr bwMode="auto">
          <a:xfrm>
            <a:off x="2209801" y="3352801"/>
            <a:ext cx="2517775" cy="284163"/>
          </a:xfrm>
          <a:prstGeom prst="rect">
            <a:avLst/>
          </a:prstGeom>
          <a:solidFill>
            <a:schemeClr val="bg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fontAlgn="b" hangingPunct="1">
              <a:lnSpc>
                <a:spcPct val="90000"/>
              </a:lnSpc>
              <a:spcBef>
                <a:spcPct val="50000"/>
              </a:spcBef>
              <a:buClr>
                <a:schemeClr val="accent1"/>
              </a:buClr>
              <a:buFont typeface="Wingdings" pitchFamily="2" charset="2"/>
              <a:buNone/>
            </a:pPr>
            <a:r>
              <a:rPr lang="en-US" altLang="en-US" sz="1400" b="0">
                <a:cs typeface="Arial" panose="020B0604020202020204" pitchFamily="34" charset="0"/>
              </a:rPr>
              <a:t>Type a space  after  </a:t>
            </a:r>
            <a:r>
              <a:rPr lang="en-US" altLang="en-US" sz="1400">
                <a:cs typeface="Arial" panose="020B0604020202020204" pitchFamily="34" charset="0"/>
              </a:rPr>
              <a:t>.COBOL</a:t>
            </a:r>
          </a:p>
        </p:txBody>
      </p:sp>
      <p:sp>
        <p:nvSpPr>
          <p:cNvPr id="116743" name="Line 8">
            <a:extLst>
              <a:ext uri="{FF2B5EF4-FFF2-40B4-BE49-F238E27FC236}">
                <a16:creationId xmlns:a16="http://schemas.microsoft.com/office/drawing/2014/main" id="{38602B26-995A-55BD-E1F6-3D62BBF2D3C9}"/>
              </a:ext>
            </a:extLst>
          </p:cNvPr>
          <p:cNvSpPr>
            <a:spLocks noChangeShapeType="1"/>
          </p:cNvSpPr>
          <p:nvPr/>
        </p:nvSpPr>
        <p:spPr bwMode="auto">
          <a:xfrm flipV="1">
            <a:off x="4648200" y="2971800"/>
            <a:ext cx="0" cy="4572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116744" name="AutoShape 9">
            <a:extLst>
              <a:ext uri="{FF2B5EF4-FFF2-40B4-BE49-F238E27FC236}">
                <a16:creationId xmlns:a16="http://schemas.microsoft.com/office/drawing/2014/main" id="{8CD425F1-3BB4-295D-4657-D7D5F9305A7F}"/>
              </a:ext>
            </a:extLst>
          </p:cNvPr>
          <p:cNvSpPr>
            <a:spLocks noChangeArrowheads="1"/>
          </p:cNvSpPr>
          <p:nvPr/>
        </p:nvSpPr>
        <p:spPr bwMode="auto">
          <a:xfrm>
            <a:off x="6248400" y="3176915"/>
            <a:ext cx="1066800" cy="427970"/>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116745" name="Rectangle 10">
            <a:extLst>
              <a:ext uri="{FF2B5EF4-FFF2-40B4-BE49-F238E27FC236}">
                <a16:creationId xmlns:a16="http://schemas.microsoft.com/office/drawing/2014/main" id="{49D2B370-D026-3F11-9B57-E0CD245CB00A}"/>
              </a:ext>
            </a:extLst>
          </p:cNvPr>
          <p:cNvSpPr>
            <a:spLocks noChangeArrowheads="1"/>
          </p:cNvSpPr>
          <p:nvPr/>
        </p:nvSpPr>
        <p:spPr bwMode="auto">
          <a:xfrm>
            <a:off x="7391400" y="2229872"/>
            <a:ext cx="1371600" cy="215444"/>
          </a:xfrm>
          <a:prstGeom prst="rect">
            <a:avLst/>
          </a:prstGeom>
          <a:noFill/>
          <a:ln w="28575" algn="ctr">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6531" name="Picture 3">
            <a:extLst>
              <a:ext uri="{FF2B5EF4-FFF2-40B4-BE49-F238E27FC236}">
                <a16:creationId xmlns:a16="http://schemas.microsoft.com/office/drawing/2014/main" id="{348BE52C-E2C1-0AE7-930A-95C56EDC5A07}"/>
              </a:ext>
            </a:extLst>
          </p:cNvPr>
          <p:cNvPicPr>
            <a:picLocks noChangeAspect="1" noChangeArrowheads="1"/>
          </p:cNvPicPr>
          <p:nvPr/>
        </p:nvPicPr>
        <p:blipFill>
          <a:blip r:embed="rId3"/>
          <a:srcRect/>
          <a:stretch>
            <a:fillRect/>
          </a:stretch>
        </p:blipFill>
        <p:spPr bwMode="auto">
          <a:xfrm>
            <a:off x="8713787" y="2209800"/>
            <a:ext cx="3478213" cy="4249738"/>
          </a:xfrm>
          <a:prstGeom prst="rect">
            <a:avLst/>
          </a:prstGeom>
          <a:noFill/>
          <a:ln>
            <a:noFill/>
          </a:ln>
          <a:effectLst>
            <a:prstShdw prst="shdw18" dist="17961" dir="13500000">
              <a:schemeClr val="accent1">
                <a:gamma/>
                <a:shade val="60000"/>
                <a:invGamma/>
              </a:schemeClr>
            </a:prstShdw>
          </a:effectLst>
        </p:spPr>
      </p:pic>
      <p:sp>
        <p:nvSpPr>
          <p:cNvPr id="118788" name="Rectangle 3">
            <a:extLst>
              <a:ext uri="{FF2B5EF4-FFF2-40B4-BE49-F238E27FC236}">
                <a16:creationId xmlns:a16="http://schemas.microsoft.com/office/drawing/2014/main" id="{2B424767-1B9E-DAD0-B001-AEDBE92669E8}"/>
              </a:ext>
            </a:extLst>
          </p:cNvPr>
          <p:cNvSpPr>
            <a:spLocks noGrp="1" noChangeArrowheads="1"/>
          </p:cNvSpPr>
          <p:nvPr>
            <p:ph type="title"/>
          </p:nvPr>
        </p:nvSpPr>
        <p:spPr>
          <a:xfrm>
            <a:off x="609600" y="261939"/>
            <a:ext cx="4648200" cy="534987"/>
          </a:xfrm>
          <a:noFill/>
        </p:spPr>
        <p:txBody>
          <a:bodyPr/>
          <a:lstStyle/>
          <a:p>
            <a:pPr defTabSz="614363"/>
            <a:r>
              <a:rPr lang="en-US" altLang="en-US" sz="3200" dirty="0"/>
              <a:t>Library Member Filters</a:t>
            </a:r>
          </a:p>
        </p:txBody>
      </p:sp>
      <p:pic>
        <p:nvPicPr>
          <p:cNvPr id="406530" name="Picture 2">
            <a:extLst>
              <a:ext uri="{FF2B5EF4-FFF2-40B4-BE49-F238E27FC236}">
                <a16:creationId xmlns:a16="http://schemas.microsoft.com/office/drawing/2014/main" id="{4211496C-58EC-D480-0A11-D7EA3A53C21E}"/>
              </a:ext>
            </a:extLst>
          </p:cNvPr>
          <p:cNvPicPr>
            <a:picLocks noChangeAspect="1" noChangeArrowheads="1"/>
          </p:cNvPicPr>
          <p:nvPr/>
        </p:nvPicPr>
        <p:blipFill>
          <a:blip r:embed="rId4"/>
          <a:srcRect/>
          <a:stretch>
            <a:fillRect/>
          </a:stretch>
        </p:blipFill>
        <p:spPr bwMode="auto">
          <a:xfrm>
            <a:off x="6369050" y="1"/>
            <a:ext cx="5822950" cy="1058863"/>
          </a:xfrm>
          <a:prstGeom prst="rect">
            <a:avLst/>
          </a:prstGeom>
          <a:noFill/>
          <a:ln>
            <a:noFill/>
          </a:ln>
          <a:effectLst>
            <a:prstShdw prst="shdw18" dist="17961" dir="13500000">
              <a:schemeClr val="accent1">
                <a:gamma/>
                <a:shade val="60000"/>
                <a:invGamma/>
              </a:schemeClr>
            </a:prstShdw>
          </a:effectLst>
        </p:spPr>
      </p:pic>
      <p:sp>
        <p:nvSpPr>
          <p:cNvPr id="118790" name="TextBox 1">
            <a:extLst>
              <a:ext uri="{FF2B5EF4-FFF2-40B4-BE49-F238E27FC236}">
                <a16:creationId xmlns:a16="http://schemas.microsoft.com/office/drawing/2014/main" id="{C7CE1545-422D-7219-AAB5-5FBD1638A77C}"/>
              </a:ext>
            </a:extLst>
          </p:cNvPr>
          <p:cNvSpPr txBox="1">
            <a:spLocks noChangeArrowheads="1"/>
          </p:cNvSpPr>
          <p:nvPr/>
        </p:nvSpPr>
        <p:spPr bwMode="auto">
          <a:xfrm>
            <a:off x="8305800" y="222250"/>
            <a:ext cx="4381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400">
                <a:latin typeface="Verdana" panose="020B0604030504040204" pitchFamily="34" charset="0"/>
              </a:rPr>
              <a:t>1. </a:t>
            </a:r>
          </a:p>
        </p:txBody>
      </p:sp>
      <p:sp>
        <p:nvSpPr>
          <p:cNvPr id="118791" name="TextBox 9">
            <a:extLst>
              <a:ext uri="{FF2B5EF4-FFF2-40B4-BE49-F238E27FC236}">
                <a16:creationId xmlns:a16="http://schemas.microsoft.com/office/drawing/2014/main" id="{28F65EE1-1DDC-9F14-9399-3AA5B7FC713F}"/>
              </a:ext>
            </a:extLst>
          </p:cNvPr>
          <p:cNvSpPr txBox="1">
            <a:spLocks noChangeArrowheads="1"/>
          </p:cNvSpPr>
          <p:nvPr/>
        </p:nvSpPr>
        <p:spPr bwMode="auto">
          <a:xfrm>
            <a:off x="10960100" y="2543176"/>
            <a:ext cx="4032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200">
                <a:latin typeface="Verdana" panose="020B0604030504040204" pitchFamily="34" charset="0"/>
              </a:rPr>
              <a:t>2. </a:t>
            </a:r>
          </a:p>
        </p:txBody>
      </p:sp>
      <p:sp>
        <p:nvSpPr>
          <p:cNvPr id="118792" name="TextBox 10">
            <a:extLst>
              <a:ext uri="{FF2B5EF4-FFF2-40B4-BE49-F238E27FC236}">
                <a16:creationId xmlns:a16="http://schemas.microsoft.com/office/drawing/2014/main" id="{EC82F896-91E4-C771-646D-F9ECE084A024}"/>
              </a:ext>
            </a:extLst>
          </p:cNvPr>
          <p:cNvSpPr txBox="1">
            <a:spLocks noChangeArrowheads="1"/>
          </p:cNvSpPr>
          <p:nvPr/>
        </p:nvSpPr>
        <p:spPr bwMode="auto">
          <a:xfrm>
            <a:off x="9910762" y="3000376"/>
            <a:ext cx="4032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200">
                <a:latin typeface="Verdana" panose="020B0604030504040204" pitchFamily="34" charset="0"/>
              </a:rPr>
              <a:t>3. </a:t>
            </a:r>
          </a:p>
        </p:txBody>
      </p:sp>
      <p:sp>
        <p:nvSpPr>
          <p:cNvPr id="118793" name="TextBox 11">
            <a:extLst>
              <a:ext uri="{FF2B5EF4-FFF2-40B4-BE49-F238E27FC236}">
                <a16:creationId xmlns:a16="http://schemas.microsoft.com/office/drawing/2014/main" id="{695048ED-7E08-34DF-108B-71318BCDE4E8}"/>
              </a:ext>
            </a:extLst>
          </p:cNvPr>
          <p:cNvSpPr txBox="1">
            <a:spLocks noChangeArrowheads="1"/>
          </p:cNvSpPr>
          <p:nvPr/>
        </p:nvSpPr>
        <p:spPr bwMode="auto">
          <a:xfrm>
            <a:off x="9682162" y="4648201"/>
            <a:ext cx="4032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200">
                <a:latin typeface="Verdana" panose="020B0604030504040204" pitchFamily="34" charset="0"/>
              </a:rPr>
              <a:t>4. </a:t>
            </a:r>
          </a:p>
        </p:txBody>
      </p:sp>
      <p:pic>
        <p:nvPicPr>
          <p:cNvPr id="406532" name="Picture 4">
            <a:extLst>
              <a:ext uri="{FF2B5EF4-FFF2-40B4-BE49-F238E27FC236}">
                <a16:creationId xmlns:a16="http://schemas.microsoft.com/office/drawing/2014/main" id="{0FC654B3-CB34-9562-4107-B4CB6D12EF1F}"/>
              </a:ext>
            </a:extLst>
          </p:cNvPr>
          <p:cNvPicPr>
            <a:picLocks noChangeAspect="1" noChangeArrowheads="1"/>
          </p:cNvPicPr>
          <p:nvPr/>
        </p:nvPicPr>
        <p:blipFill>
          <a:blip r:embed="rId5"/>
          <a:srcRect/>
          <a:stretch>
            <a:fillRect/>
          </a:stretch>
        </p:blipFill>
        <p:spPr bwMode="auto">
          <a:xfrm>
            <a:off x="2609134" y="4646611"/>
            <a:ext cx="5940425" cy="2211388"/>
          </a:xfrm>
          <a:prstGeom prst="rect">
            <a:avLst/>
          </a:prstGeom>
          <a:noFill/>
          <a:ln>
            <a:noFill/>
          </a:ln>
          <a:effectLst>
            <a:prstShdw prst="shdw18" dist="17961" dir="13500000">
              <a:schemeClr val="accent1">
                <a:gamma/>
                <a:shade val="60000"/>
                <a:invGamma/>
              </a:schemeClr>
            </a:prstShdw>
          </a:effectLst>
        </p:spPr>
      </p:pic>
      <p:cxnSp>
        <p:nvCxnSpPr>
          <p:cNvPr id="3" name="Straight Arrow Connector 2">
            <a:extLst>
              <a:ext uri="{FF2B5EF4-FFF2-40B4-BE49-F238E27FC236}">
                <a16:creationId xmlns:a16="http://schemas.microsoft.com/office/drawing/2014/main" id="{D641F49D-E5F4-45E0-AB9B-EF01F5F5E215}"/>
              </a:ext>
            </a:extLst>
          </p:cNvPr>
          <p:cNvCxnSpPr>
            <a:cxnSpLocks/>
          </p:cNvCxnSpPr>
          <p:nvPr/>
        </p:nvCxnSpPr>
        <p:spPr bwMode="auto">
          <a:xfrm>
            <a:off x="10793414" y="685800"/>
            <a:ext cx="0" cy="1524000"/>
          </a:xfrm>
          <a:prstGeom prst="straightConnector1">
            <a:avLst/>
          </a:prstGeom>
          <a:ln w="349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headEnd type="none" w="med" len="med"/>
            <a:tailEnd type="triangle"/>
          </a:ln>
          <a:effectLst/>
        </p:spPr>
        <p:style>
          <a:lnRef idx="1">
            <a:schemeClr val="dk1"/>
          </a:lnRef>
          <a:fillRef idx="0">
            <a:schemeClr val="dk1"/>
          </a:fillRef>
          <a:effectRef idx="0">
            <a:schemeClr val="dk1"/>
          </a:effectRef>
          <a:fontRef idx="minor">
            <a:schemeClr val="tx1"/>
          </a:fontRef>
        </p:style>
      </p:cxnSp>
      <p:sp>
        <p:nvSpPr>
          <p:cNvPr id="118787" name="Rectangle 2">
            <a:extLst>
              <a:ext uri="{FF2B5EF4-FFF2-40B4-BE49-F238E27FC236}">
                <a16:creationId xmlns:a16="http://schemas.microsoft.com/office/drawing/2014/main" id="{3164173B-DD31-0C5F-EAFD-7BDCB7ABAA7F}"/>
              </a:ext>
            </a:extLst>
          </p:cNvPr>
          <p:cNvSpPr>
            <a:spLocks noChangeArrowheads="1"/>
          </p:cNvSpPr>
          <p:nvPr/>
        </p:nvSpPr>
        <p:spPr bwMode="auto">
          <a:xfrm>
            <a:off x="679886" y="1343819"/>
            <a:ext cx="10031414" cy="3589337"/>
          </a:xfrm>
          <a:prstGeom prst="rect">
            <a:avLst/>
          </a:prstGeom>
          <a:noFill/>
          <a:ln>
            <a:noFill/>
          </a:ln>
          <a:effectLst/>
          <a:extLst>
            <a:ext uri="{909E8E84-426E-40DD-AFC4-6F175D3DCCD1}">
              <a14:hiddenFill xmlns:a14="http://schemas.microsoft.com/office/drawing/2010/main">
                <a:blipFill dpi="0" rotWithShape="1">
                  <a:blip r:embed="rId6"/>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Ins="144443"/>
          <a:lstStyle>
            <a:lvl1pPr marL="149225" indent="-149225" defTabSz="614363">
              <a:lnSpc>
                <a:spcPct val="85000"/>
              </a:lnSpc>
              <a:spcBef>
                <a:spcPct val="30000"/>
              </a:spcBef>
              <a:buClr>
                <a:srgbClr val="000000"/>
              </a:buClr>
              <a:buFont typeface="Wingdings" pitchFamily="2" charset="2"/>
              <a:buChar char="§"/>
              <a:tabLst>
                <a:tab pos="5429250" algn="l"/>
              </a:tabLst>
              <a:defRPr sz="2000">
                <a:solidFill>
                  <a:schemeClr val="tx1"/>
                </a:solidFill>
                <a:latin typeface="Arial" panose="020B0604020202020204" pitchFamily="34" charset="0"/>
              </a:defRPr>
            </a:lvl1pPr>
            <a:lvl2pPr marL="800100" indent="-342900" defTabSz="614363">
              <a:lnSpc>
                <a:spcPct val="85000"/>
              </a:lnSpc>
              <a:spcBef>
                <a:spcPct val="30000"/>
              </a:spcBef>
              <a:buClr>
                <a:srgbClr val="006699"/>
              </a:buClr>
              <a:buFont typeface="Webdings" pitchFamily="2" charset="2"/>
              <a:buChar char="4"/>
              <a:tabLst>
                <a:tab pos="5429250" algn="l"/>
              </a:tabLst>
              <a:defRPr>
                <a:solidFill>
                  <a:srgbClr val="006699"/>
                </a:solidFill>
                <a:latin typeface="Arial" panose="020B0604020202020204" pitchFamily="34" charset="0"/>
              </a:defRPr>
            </a:lvl2pPr>
            <a:lvl3pPr marL="1257300" indent="-342900" defTabSz="614363">
              <a:spcBef>
                <a:spcPct val="20000"/>
              </a:spcBef>
              <a:buFont typeface="Wingdings" pitchFamily="2" charset="2"/>
              <a:buChar char="§"/>
              <a:tabLst>
                <a:tab pos="5429250" algn="l"/>
              </a:tabLst>
              <a:defRPr sz="1600">
                <a:solidFill>
                  <a:srgbClr val="666666"/>
                </a:solidFill>
                <a:latin typeface="Arial" panose="020B0604020202020204" pitchFamily="34" charset="0"/>
              </a:defRPr>
            </a:lvl3pPr>
            <a:lvl4pPr marL="1600200" indent="-228600" defTabSz="614363">
              <a:spcBef>
                <a:spcPct val="20000"/>
              </a:spcBef>
              <a:buChar char="–"/>
              <a:tabLst>
                <a:tab pos="5429250" algn="l"/>
              </a:tabLst>
              <a:defRPr sz="1400">
                <a:solidFill>
                  <a:schemeClr val="tx1"/>
                </a:solidFill>
                <a:latin typeface="Arial" panose="020B0604020202020204" pitchFamily="34" charset="0"/>
              </a:defRPr>
            </a:lvl4pPr>
            <a:lvl5pPr marL="2057400" indent="-228600" defTabSz="614363">
              <a:spcBef>
                <a:spcPct val="20000"/>
              </a:spcBef>
              <a:buChar char="–"/>
              <a:tabLst>
                <a:tab pos="5429250" algn="l"/>
              </a:tabLst>
              <a:defRPr sz="1200">
                <a:solidFill>
                  <a:schemeClr val="tx1"/>
                </a:solidFill>
                <a:latin typeface="Arial" panose="020B0604020202020204" pitchFamily="34" charset="0"/>
              </a:defRPr>
            </a:lvl5pPr>
            <a:lvl6pPr marL="25146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6pPr>
            <a:lvl7pPr marL="29718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7pPr>
            <a:lvl8pPr marL="34290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8pPr>
            <a:lvl9pPr marL="38862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9pPr>
          </a:lstStyle>
          <a:p>
            <a:pPr eaLnBrk="1" hangingPunct="1"/>
            <a:r>
              <a:rPr lang="en-US" altLang="en-US" sz="1800" b="0" dirty="0">
                <a:latin typeface="+mj-lt"/>
              </a:rPr>
              <a:t>MVS File Filters organize datasets: Libraries, VSAM files, GDGs and QSAM files – but not specific library members. You will probably want to create Filters for PDS members.                                  This is done as follows:</a:t>
            </a:r>
          </a:p>
          <a:p>
            <a:pPr lvl="1" eaLnBrk="1" hangingPunct="1">
              <a:buClr>
                <a:srgbClr val="000000"/>
              </a:buClr>
              <a:buFont typeface="Arial Narrow" panose="020B0604020202020204" pitchFamily="34" charset="0"/>
              <a:buAutoNum type="arabicPeriod"/>
            </a:pPr>
            <a:r>
              <a:rPr lang="en-US" altLang="en-US" sz="1600" b="0" dirty="0">
                <a:solidFill>
                  <a:schemeClr val="tx1"/>
                </a:solidFill>
                <a:latin typeface="+mj-lt"/>
              </a:rPr>
              <a:t>Right-click over MVS Files and select:  New  &gt;  Member Filter…</a:t>
            </a:r>
          </a:p>
          <a:p>
            <a:pPr lvl="1" eaLnBrk="1" hangingPunct="1">
              <a:buClr>
                <a:srgbClr val="000000"/>
              </a:buClr>
              <a:buFont typeface="Arial Narrow" panose="020B0604020202020204" pitchFamily="34" charset="0"/>
              <a:buAutoNum type="arabicPeriod"/>
            </a:pPr>
            <a:r>
              <a:rPr lang="en-US" altLang="en-US" sz="1600" b="0" dirty="0">
                <a:solidFill>
                  <a:schemeClr val="tx1"/>
                </a:solidFill>
                <a:latin typeface="+mj-lt"/>
              </a:rPr>
              <a:t>Name the Member Filter</a:t>
            </a:r>
          </a:p>
          <a:p>
            <a:pPr lvl="1" eaLnBrk="1" hangingPunct="1">
              <a:buClr>
                <a:srgbClr val="000000"/>
              </a:buClr>
              <a:buFont typeface="Arial Narrow" panose="020B0604020202020204" pitchFamily="34" charset="0"/>
              <a:buAutoNum type="arabicPeriod"/>
            </a:pPr>
            <a:r>
              <a:rPr lang="en-US" altLang="en-US" sz="1600" b="0" dirty="0">
                <a:solidFill>
                  <a:schemeClr val="tx1"/>
                </a:solidFill>
                <a:latin typeface="+mj-lt"/>
              </a:rPr>
              <a:t>Type a member naming pattern</a:t>
            </a:r>
          </a:p>
          <a:p>
            <a:pPr lvl="1" eaLnBrk="1" hangingPunct="1">
              <a:buClr>
                <a:srgbClr val="000000"/>
              </a:buClr>
              <a:buFont typeface="Arial Narrow" panose="020B0604020202020204" pitchFamily="34" charset="0"/>
              <a:buAutoNum type="arabicPeriod"/>
            </a:pPr>
            <a:r>
              <a:rPr lang="en-US" altLang="en-US" sz="1600" b="0" dirty="0">
                <a:solidFill>
                  <a:schemeClr val="tx1"/>
                </a:solidFill>
                <a:latin typeface="+mj-lt"/>
              </a:rPr>
              <a:t>Select libraries that contain the members you want added to the Member Filter</a:t>
            </a:r>
          </a:p>
          <a:p>
            <a:pPr lvl="2" eaLnBrk="1" hangingPunct="1">
              <a:lnSpc>
                <a:spcPct val="85000"/>
              </a:lnSpc>
              <a:spcBef>
                <a:spcPct val="30000"/>
              </a:spcBef>
              <a:buClr>
                <a:srgbClr val="000000"/>
              </a:buClr>
              <a:buFont typeface="Arial" panose="020B0604020202020204" pitchFamily="34" charset="0"/>
              <a:buChar char="•"/>
            </a:pPr>
            <a:r>
              <a:rPr lang="en-US" altLang="en-US" sz="1400" b="0" dirty="0">
                <a:solidFill>
                  <a:schemeClr val="tx1"/>
                </a:solidFill>
                <a:latin typeface="+mj-lt"/>
              </a:rPr>
              <a:t>My Data Sets</a:t>
            </a:r>
          </a:p>
          <a:p>
            <a:pPr lvl="2" eaLnBrk="1" hangingPunct="1">
              <a:lnSpc>
                <a:spcPct val="85000"/>
              </a:lnSpc>
              <a:spcBef>
                <a:spcPct val="30000"/>
              </a:spcBef>
              <a:buClr>
                <a:srgbClr val="000000"/>
              </a:buClr>
              <a:buFont typeface="Arial" panose="020B0604020202020204" pitchFamily="34" charset="0"/>
              <a:buChar char="•"/>
            </a:pPr>
            <a:r>
              <a:rPr lang="en-US" altLang="en-US" sz="1400" b="0" dirty="0">
                <a:solidFill>
                  <a:schemeClr val="tx1"/>
                </a:solidFill>
                <a:latin typeface="+mj-lt"/>
              </a:rPr>
              <a:t>Other existing Filters</a:t>
            </a:r>
          </a:p>
          <a:p>
            <a:pPr lvl="2" eaLnBrk="1" hangingPunct="1">
              <a:lnSpc>
                <a:spcPct val="85000"/>
              </a:lnSpc>
              <a:spcBef>
                <a:spcPct val="30000"/>
              </a:spcBef>
              <a:buClr>
                <a:srgbClr val="000000"/>
              </a:buClr>
              <a:buFont typeface="Arial" panose="020B0604020202020204" pitchFamily="34" charset="0"/>
              <a:buChar char="•"/>
            </a:pPr>
            <a:r>
              <a:rPr lang="en-US" altLang="en-US" sz="1400" b="0" dirty="0">
                <a:solidFill>
                  <a:schemeClr val="tx1"/>
                </a:solidFill>
                <a:latin typeface="+mj-lt"/>
              </a:rPr>
              <a:t>Other contexts (specific named libraries in your LPAR)</a:t>
            </a:r>
          </a:p>
          <a:p>
            <a:pPr lvl="1" eaLnBrk="1" hangingPunct="1">
              <a:buClr>
                <a:srgbClr val="000000"/>
              </a:buClr>
              <a:buFont typeface="Arial Narrow" panose="020B0604020202020204" pitchFamily="34" charset="0"/>
              <a:buAutoNum type="arabicPeriod"/>
            </a:pPr>
            <a:r>
              <a:rPr lang="en-US" altLang="en-US" sz="1600" b="0" dirty="0">
                <a:solidFill>
                  <a:schemeClr val="tx1"/>
                </a:solidFill>
                <a:latin typeface="+mj-lt"/>
              </a:rPr>
              <a:t>Your Member Filter will be created in “My Favorites” along with any 				        saved search queries</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id="{F6EF50F2-7655-2392-932C-DB1A46949E5E}"/>
              </a:ext>
            </a:extLst>
          </p:cNvPr>
          <p:cNvSpPr>
            <a:spLocks noGrp="1" noChangeArrowheads="1"/>
          </p:cNvSpPr>
          <p:nvPr>
            <p:ph type="title"/>
          </p:nvPr>
        </p:nvSpPr>
        <p:spPr>
          <a:xfrm>
            <a:off x="457200" y="329405"/>
            <a:ext cx="8997950" cy="534987"/>
          </a:xfrm>
        </p:spPr>
        <p:txBody>
          <a:bodyPr/>
          <a:lstStyle/>
          <a:p>
            <a:pPr defTabSz="614363"/>
            <a:r>
              <a:rPr lang="en-US" altLang="en-US" sz="2800"/>
              <a:t>Custom Filters for JES Job Lists</a:t>
            </a:r>
          </a:p>
        </p:txBody>
      </p:sp>
      <p:pic>
        <p:nvPicPr>
          <p:cNvPr id="120835" name="Picture 3">
            <a:extLst>
              <a:ext uri="{FF2B5EF4-FFF2-40B4-BE49-F238E27FC236}">
                <a16:creationId xmlns:a16="http://schemas.microsoft.com/office/drawing/2014/main" id="{B2E14613-40CB-0738-2622-F33EAA3FB5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6981" y="66675"/>
            <a:ext cx="3876675" cy="397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0836" name="Rectangle 4">
            <a:extLst>
              <a:ext uri="{FF2B5EF4-FFF2-40B4-BE49-F238E27FC236}">
                <a16:creationId xmlns:a16="http://schemas.microsoft.com/office/drawing/2014/main" id="{0FFCA880-1AD3-1D6A-0759-7028ECC6C9C6}"/>
              </a:ext>
            </a:extLst>
          </p:cNvPr>
          <p:cNvSpPr>
            <a:spLocks noChangeArrowheads="1"/>
          </p:cNvSpPr>
          <p:nvPr/>
        </p:nvSpPr>
        <p:spPr bwMode="auto">
          <a:xfrm>
            <a:off x="457201" y="864392"/>
            <a:ext cx="6677024" cy="5752308"/>
          </a:xfrm>
          <a:prstGeom prst="rect">
            <a:avLst/>
          </a:prstGeom>
          <a:noFill/>
          <a:ln>
            <a:noFill/>
          </a:ln>
          <a:effectLst/>
          <a:extLst>
            <a:ext uri="{909E8E84-426E-40DD-AFC4-6F175D3DCCD1}">
              <a14:hiddenFill xmlns:a14="http://schemas.microsoft.com/office/drawing/2010/main">
                <a:blipFill dpi="0" rotWithShape="1">
                  <a:blip r:embed="rId4"/>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Ins="144443"/>
          <a:lstStyle>
            <a:lvl1pPr marL="149225" indent="-149225" defTabSz="614363">
              <a:lnSpc>
                <a:spcPct val="85000"/>
              </a:lnSpc>
              <a:spcBef>
                <a:spcPct val="30000"/>
              </a:spcBef>
              <a:buClr>
                <a:srgbClr val="000000"/>
              </a:buClr>
              <a:buFont typeface="Wingdings" pitchFamily="2" charset="2"/>
              <a:buChar char="§"/>
              <a:tabLst>
                <a:tab pos="5429250" algn="l"/>
              </a:tabLst>
              <a:defRPr sz="2000">
                <a:solidFill>
                  <a:schemeClr val="tx1"/>
                </a:solidFill>
                <a:latin typeface="Arial" panose="020B0604020202020204" pitchFamily="34" charset="0"/>
              </a:defRPr>
            </a:lvl1pPr>
            <a:lvl2pPr marL="307975" indent="-157163" defTabSz="614363">
              <a:lnSpc>
                <a:spcPct val="85000"/>
              </a:lnSpc>
              <a:spcBef>
                <a:spcPct val="30000"/>
              </a:spcBef>
              <a:buClr>
                <a:srgbClr val="006699"/>
              </a:buClr>
              <a:buFont typeface="Webdings" pitchFamily="2" charset="2"/>
              <a:buChar char="4"/>
              <a:tabLst>
                <a:tab pos="5429250" algn="l"/>
              </a:tabLst>
              <a:defRPr>
                <a:solidFill>
                  <a:srgbClr val="006699"/>
                </a:solidFill>
                <a:latin typeface="Arial" panose="020B0604020202020204" pitchFamily="34" charset="0"/>
              </a:defRPr>
            </a:lvl2pPr>
            <a:lvl3pPr marL="463550" indent="-153988" defTabSz="614363">
              <a:spcBef>
                <a:spcPct val="20000"/>
              </a:spcBef>
              <a:buFont typeface="Wingdings" pitchFamily="2" charset="2"/>
              <a:buChar char="§"/>
              <a:tabLst>
                <a:tab pos="5429250" algn="l"/>
              </a:tabLst>
              <a:defRPr sz="1600">
                <a:solidFill>
                  <a:srgbClr val="666666"/>
                </a:solidFill>
                <a:latin typeface="Arial" panose="020B0604020202020204" pitchFamily="34" charset="0"/>
              </a:defRPr>
            </a:lvl3pPr>
            <a:lvl4pPr marL="1600200" indent="-228600" defTabSz="614363">
              <a:spcBef>
                <a:spcPct val="20000"/>
              </a:spcBef>
              <a:buChar char="–"/>
              <a:tabLst>
                <a:tab pos="5429250" algn="l"/>
              </a:tabLst>
              <a:defRPr sz="1400">
                <a:solidFill>
                  <a:schemeClr val="tx1"/>
                </a:solidFill>
                <a:latin typeface="Arial" panose="020B0604020202020204" pitchFamily="34" charset="0"/>
              </a:defRPr>
            </a:lvl4pPr>
            <a:lvl5pPr marL="2057400" indent="-228600" defTabSz="614363">
              <a:spcBef>
                <a:spcPct val="20000"/>
              </a:spcBef>
              <a:buChar char="–"/>
              <a:tabLst>
                <a:tab pos="5429250" algn="l"/>
              </a:tabLst>
              <a:defRPr sz="1200">
                <a:solidFill>
                  <a:schemeClr val="tx1"/>
                </a:solidFill>
                <a:latin typeface="Arial" panose="020B0604020202020204" pitchFamily="34" charset="0"/>
              </a:defRPr>
            </a:lvl5pPr>
            <a:lvl6pPr marL="25146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6pPr>
            <a:lvl7pPr marL="29718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7pPr>
            <a:lvl8pPr marL="34290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8pPr>
            <a:lvl9pPr marL="38862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9pPr>
          </a:lstStyle>
          <a:p>
            <a:pPr eaLnBrk="1" hangingPunct="1">
              <a:buFont typeface="Wingdings" pitchFamily="2" charset="2"/>
              <a:buNone/>
            </a:pPr>
            <a:r>
              <a:rPr lang="en-US" altLang="en-US" b="0" dirty="0">
                <a:latin typeface="+mj-lt"/>
              </a:rPr>
              <a:t>You can also create custom Remote Systems filters for:</a:t>
            </a:r>
          </a:p>
          <a:p>
            <a:pPr lvl="1" eaLnBrk="1" hangingPunct="1"/>
            <a:r>
              <a:rPr lang="en-US" altLang="en-US" sz="1600" b="0" dirty="0">
                <a:latin typeface="+mj-lt"/>
              </a:rPr>
              <a:t>z/OS UNIX Files</a:t>
            </a:r>
          </a:p>
          <a:p>
            <a:pPr lvl="1" eaLnBrk="1" hangingPunct="1"/>
            <a:r>
              <a:rPr lang="en-US" altLang="en-US" sz="1600" b="0" dirty="0">
                <a:latin typeface="+mj-lt"/>
              </a:rPr>
              <a:t>Your PC's (Local) Files</a:t>
            </a:r>
          </a:p>
          <a:p>
            <a:pPr lvl="1" eaLnBrk="1" hangingPunct="1"/>
            <a:r>
              <a:rPr lang="en-US" altLang="en-US" sz="1600" b="0" dirty="0">
                <a:latin typeface="+mj-lt"/>
              </a:rPr>
              <a:t>JES Jobs</a:t>
            </a:r>
            <a:r>
              <a:rPr lang="en-US" altLang="en-US" sz="1400" b="0" dirty="0">
                <a:latin typeface="+mj-lt"/>
              </a:rPr>
              <a:t> – Filter by Job including these criteria:</a:t>
            </a:r>
          </a:p>
          <a:p>
            <a:pPr lvl="2" eaLnBrk="1" hangingPunct="1"/>
            <a:r>
              <a:rPr lang="en-US" altLang="en-US" sz="1000" dirty="0">
                <a:solidFill>
                  <a:schemeClr val="tx1"/>
                </a:solidFill>
                <a:latin typeface="+mj-lt"/>
              </a:rPr>
              <a:t>Owner</a:t>
            </a:r>
          </a:p>
          <a:p>
            <a:pPr lvl="2" eaLnBrk="1" hangingPunct="1"/>
            <a:r>
              <a:rPr lang="en-US" altLang="en-US" sz="1000" dirty="0">
                <a:solidFill>
                  <a:schemeClr val="tx1"/>
                </a:solidFill>
                <a:latin typeface="+mj-lt"/>
              </a:rPr>
              <a:t>Name Prefix</a:t>
            </a:r>
          </a:p>
          <a:p>
            <a:pPr lvl="2" eaLnBrk="1" hangingPunct="1"/>
            <a:r>
              <a:rPr lang="en-US" altLang="en-US" sz="1000" dirty="0">
                <a:solidFill>
                  <a:schemeClr val="tx1"/>
                </a:solidFill>
                <a:latin typeface="+mj-lt"/>
              </a:rPr>
              <a:t>Status</a:t>
            </a:r>
          </a:p>
          <a:p>
            <a:pPr lvl="2" eaLnBrk="1" hangingPunct="1"/>
            <a:r>
              <a:rPr lang="en-US" altLang="en-US" sz="1000" dirty="0">
                <a:solidFill>
                  <a:schemeClr val="tx1"/>
                </a:solidFill>
                <a:latin typeface="+mj-lt"/>
              </a:rPr>
              <a:t>Class</a:t>
            </a:r>
          </a:p>
          <a:p>
            <a:pPr lvl="2" eaLnBrk="1" hangingPunct="1"/>
            <a:r>
              <a:rPr lang="en-US" altLang="en-US" sz="1000" dirty="0">
                <a:solidFill>
                  <a:schemeClr val="tx1"/>
                </a:solidFill>
                <a:latin typeface="+mj-lt"/>
              </a:rPr>
              <a:t>Output Class</a:t>
            </a:r>
          </a:p>
        </p:txBody>
      </p:sp>
      <p:pic>
        <p:nvPicPr>
          <p:cNvPr id="120837" name="Picture 5">
            <a:extLst>
              <a:ext uri="{FF2B5EF4-FFF2-40B4-BE49-F238E27FC236}">
                <a16:creationId xmlns:a16="http://schemas.microsoft.com/office/drawing/2014/main" id="{0DBC8183-0844-776B-F2CB-1C05AA7A7F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3000376"/>
            <a:ext cx="6134100" cy="370522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0838" name="Rectangle 6">
            <a:extLst>
              <a:ext uri="{FF2B5EF4-FFF2-40B4-BE49-F238E27FC236}">
                <a16:creationId xmlns:a16="http://schemas.microsoft.com/office/drawing/2014/main" id="{566C2AAA-F509-163E-F215-EA725B5BB036}"/>
              </a:ext>
            </a:extLst>
          </p:cNvPr>
          <p:cNvSpPr>
            <a:spLocks noChangeArrowheads="1"/>
          </p:cNvSpPr>
          <p:nvPr/>
        </p:nvSpPr>
        <p:spPr bwMode="auto">
          <a:xfrm>
            <a:off x="7658100" y="4572000"/>
            <a:ext cx="3718182" cy="762000"/>
          </a:xfrm>
          <a:prstGeom prst="rect">
            <a:avLst/>
          </a:prstGeom>
          <a:noFill/>
          <a:ln>
            <a:noFill/>
          </a:ln>
          <a:effectLst/>
          <a:extLst>
            <a:ext uri="{909E8E84-426E-40DD-AFC4-6F175D3DCCD1}">
              <a14:hiddenFill xmlns:a14="http://schemas.microsoft.com/office/drawing/2010/main">
                <a:blipFill dpi="0" rotWithShape="1">
                  <a:blip r:embed="rId4"/>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Ins="144443"/>
          <a:lstStyle>
            <a:lvl1pPr marL="149225" indent="-149225" defTabSz="614363">
              <a:lnSpc>
                <a:spcPct val="85000"/>
              </a:lnSpc>
              <a:spcBef>
                <a:spcPct val="30000"/>
              </a:spcBef>
              <a:buClr>
                <a:srgbClr val="000000"/>
              </a:buClr>
              <a:buFont typeface="Wingdings" pitchFamily="2" charset="2"/>
              <a:buChar char="§"/>
              <a:tabLst>
                <a:tab pos="5429250" algn="l"/>
              </a:tabLst>
              <a:defRPr sz="2000">
                <a:solidFill>
                  <a:schemeClr val="tx1"/>
                </a:solidFill>
                <a:latin typeface="Arial" panose="020B0604020202020204" pitchFamily="34" charset="0"/>
              </a:defRPr>
            </a:lvl1pPr>
            <a:lvl2pPr marL="742950" indent="-285750" defTabSz="614363">
              <a:lnSpc>
                <a:spcPct val="85000"/>
              </a:lnSpc>
              <a:spcBef>
                <a:spcPct val="30000"/>
              </a:spcBef>
              <a:buClr>
                <a:srgbClr val="006699"/>
              </a:buClr>
              <a:buFont typeface="Webdings" pitchFamily="2" charset="2"/>
              <a:buChar char="4"/>
              <a:tabLst>
                <a:tab pos="5429250" algn="l"/>
              </a:tabLst>
              <a:defRPr>
                <a:solidFill>
                  <a:srgbClr val="006699"/>
                </a:solidFill>
                <a:latin typeface="Arial" panose="020B0604020202020204" pitchFamily="34" charset="0"/>
              </a:defRPr>
            </a:lvl2pPr>
            <a:lvl3pPr marL="1143000" indent="-228600" defTabSz="614363">
              <a:spcBef>
                <a:spcPct val="20000"/>
              </a:spcBef>
              <a:buFont typeface="Wingdings" pitchFamily="2" charset="2"/>
              <a:buChar char="§"/>
              <a:tabLst>
                <a:tab pos="5429250" algn="l"/>
              </a:tabLst>
              <a:defRPr sz="1600">
                <a:solidFill>
                  <a:srgbClr val="666666"/>
                </a:solidFill>
                <a:latin typeface="Arial" panose="020B0604020202020204" pitchFamily="34" charset="0"/>
              </a:defRPr>
            </a:lvl3pPr>
            <a:lvl4pPr marL="1600200" indent="-228600" defTabSz="614363">
              <a:spcBef>
                <a:spcPct val="20000"/>
              </a:spcBef>
              <a:buChar char="–"/>
              <a:tabLst>
                <a:tab pos="5429250" algn="l"/>
              </a:tabLst>
              <a:defRPr sz="1400">
                <a:solidFill>
                  <a:schemeClr val="tx1"/>
                </a:solidFill>
                <a:latin typeface="Arial" panose="020B0604020202020204" pitchFamily="34" charset="0"/>
              </a:defRPr>
            </a:lvl4pPr>
            <a:lvl5pPr marL="2057400" indent="-228600" defTabSz="614363">
              <a:spcBef>
                <a:spcPct val="20000"/>
              </a:spcBef>
              <a:buChar char="–"/>
              <a:tabLst>
                <a:tab pos="5429250" algn="l"/>
              </a:tabLst>
              <a:defRPr sz="1200">
                <a:solidFill>
                  <a:schemeClr val="tx1"/>
                </a:solidFill>
                <a:latin typeface="Arial" panose="020B0604020202020204" pitchFamily="34" charset="0"/>
              </a:defRPr>
            </a:lvl5pPr>
            <a:lvl6pPr marL="25146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6pPr>
            <a:lvl7pPr marL="29718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7pPr>
            <a:lvl8pPr marL="34290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8pPr>
            <a:lvl9pPr marL="38862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9pPr>
          </a:lstStyle>
          <a:p>
            <a:pPr eaLnBrk="1" hangingPunct="1"/>
            <a:r>
              <a:rPr lang="en-US" altLang="en-US" sz="1600" b="0" dirty="0">
                <a:latin typeface="+mj-lt"/>
              </a:rPr>
              <a:t>JES Job Filters can be very helpful during batch application test cycles</a:t>
            </a:r>
            <a:endParaRPr lang="en-US" altLang="en-US" sz="1400" dirty="0">
              <a:latin typeface="+mj-lt"/>
            </a:endParaRPr>
          </a:p>
        </p:txBody>
      </p:sp>
      <p:pic>
        <p:nvPicPr>
          <p:cNvPr id="120839" name="Picture 7">
            <a:extLst>
              <a:ext uri="{FF2B5EF4-FFF2-40B4-BE49-F238E27FC236}">
                <a16:creationId xmlns:a16="http://schemas.microsoft.com/office/drawing/2014/main" id="{A3048EBA-41A9-22F5-89B9-C78A902CAB4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10626" y="5143500"/>
            <a:ext cx="1857375" cy="17145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0840" name="Line 8">
            <a:extLst>
              <a:ext uri="{FF2B5EF4-FFF2-40B4-BE49-F238E27FC236}">
                <a16:creationId xmlns:a16="http://schemas.microsoft.com/office/drawing/2014/main" id="{FB38CC89-93CB-806C-1669-F6841A690EA7}"/>
              </a:ext>
            </a:extLst>
          </p:cNvPr>
          <p:cNvSpPr>
            <a:spLocks noChangeShapeType="1"/>
          </p:cNvSpPr>
          <p:nvPr/>
        </p:nvSpPr>
        <p:spPr bwMode="auto">
          <a:xfrm>
            <a:off x="5181600" y="5334000"/>
            <a:ext cx="3810000" cy="838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4" name="Picture 4">
            <a:extLst>
              <a:ext uri="{FF2B5EF4-FFF2-40B4-BE49-F238E27FC236}">
                <a16:creationId xmlns:a16="http://schemas.microsoft.com/office/drawing/2014/main" id="{7FFE9B62-8233-6E6F-889B-5A6AA61E3B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91650" y="2357898"/>
            <a:ext cx="2800350" cy="337185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882" name="Rectangle 2">
            <a:extLst>
              <a:ext uri="{FF2B5EF4-FFF2-40B4-BE49-F238E27FC236}">
                <a16:creationId xmlns:a16="http://schemas.microsoft.com/office/drawing/2014/main" id="{9B2C8145-77E2-CC5B-2A55-B38FD0DB29E4}"/>
              </a:ext>
            </a:extLst>
          </p:cNvPr>
          <p:cNvSpPr>
            <a:spLocks noGrp="1" noChangeArrowheads="1"/>
          </p:cNvSpPr>
          <p:nvPr>
            <p:ph type="title"/>
          </p:nvPr>
        </p:nvSpPr>
        <p:spPr/>
        <p:txBody>
          <a:bodyPr/>
          <a:lstStyle/>
          <a:p>
            <a:pPr eaLnBrk="1" hangingPunct="1"/>
            <a:r>
              <a:rPr lang="en-US" altLang="en-US" sz="2800" dirty="0"/>
              <a:t>Other Common/Useful File Mapping Criterion String Examples</a:t>
            </a:r>
          </a:p>
        </p:txBody>
      </p:sp>
      <p:sp>
        <p:nvSpPr>
          <p:cNvPr id="2023427" name="Rectangle 3">
            <a:extLst>
              <a:ext uri="{FF2B5EF4-FFF2-40B4-BE49-F238E27FC236}">
                <a16:creationId xmlns:a16="http://schemas.microsoft.com/office/drawing/2014/main" id="{CDF9AC69-4949-F949-ED74-D9E9420AD7DD}"/>
              </a:ext>
            </a:extLst>
          </p:cNvPr>
          <p:cNvSpPr>
            <a:spLocks noGrp="1" noChangeArrowheads="1"/>
          </p:cNvSpPr>
          <p:nvPr>
            <p:ph idx="1"/>
          </p:nvPr>
        </p:nvSpPr>
        <p:spPr>
          <a:xfrm>
            <a:off x="762000" y="1143000"/>
            <a:ext cx="11049000" cy="5181601"/>
          </a:xfrm>
        </p:spPr>
        <p:txBody>
          <a:bodyPr/>
          <a:lstStyle/>
          <a:p>
            <a:pPr eaLnBrk="1" hangingPunct="1">
              <a:defRPr/>
            </a:pPr>
            <a:r>
              <a:rPr lang="en-US" sz="2000" dirty="0"/>
              <a:t>Specify a string in the Mapping Criterion field. Data sets with names matching this string will be included in the file mapping construct:</a:t>
            </a:r>
          </a:p>
          <a:p>
            <a:pPr lvl="1" eaLnBrk="1" hangingPunct="1">
              <a:buFont typeface="Webdings" panose="05030102010509060703" pitchFamily="18" charset="2"/>
              <a:buChar char="4"/>
              <a:defRPr/>
            </a:pPr>
            <a:r>
              <a:rPr lang="en-US" sz="1600" dirty="0"/>
              <a:t>Use ** as a wild card for matching across name level boundaries (qualifiers) and * as a wild card for matching within name level boundaries. </a:t>
            </a:r>
          </a:p>
          <a:p>
            <a:pPr lvl="1" eaLnBrk="1" hangingPunct="1">
              <a:buFont typeface="Webdings" panose="05030102010509060703" pitchFamily="18" charset="2"/>
              <a:buChar char="4"/>
              <a:defRPr/>
            </a:pPr>
            <a:r>
              <a:rPr lang="en-US" sz="1600" dirty="0"/>
              <a:t>Use a period (dot) to separate dataset name qualifiers</a:t>
            </a:r>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800" dirty="0"/>
          </a:p>
          <a:p>
            <a:pPr eaLnBrk="1" hangingPunct="1">
              <a:defRPr/>
            </a:pPr>
            <a:r>
              <a:rPr lang="en-US" sz="2400" b="1" dirty="0">
                <a:effectLst>
                  <a:outerShdw blurRad="38100" dist="38100" dir="2700000" algn="tl">
                    <a:srgbClr val="C0C0C0"/>
                  </a:outerShdw>
                </a:effectLst>
              </a:rPr>
              <a:t>Examples</a:t>
            </a:r>
          </a:p>
          <a:p>
            <a:pPr lvl="2" eaLnBrk="1" hangingPunct="1">
              <a:defRPr/>
            </a:pPr>
            <a:r>
              <a:rPr lang="en-US" sz="1400" b="1" dirty="0">
                <a:effectLst>
                  <a:outerShdw blurRad="38100" dist="38100" dir="2700000" algn="tl">
                    <a:srgbClr val="C0C0C0"/>
                  </a:outerShdw>
                </a:effectLst>
              </a:rPr>
              <a:t>DDS0001.TEST.SRCELIB</a:t>
            </a:r>
            <a:r>
              <a:rPr lang="en-US" sz="1400" dirty="0"/>
              <a:t> matches one dataset</a:t>
            </a:r>
          </a:p>
          <a:p>
            <a:pPr lvl="2" eaLnBrk="1" hangingPunct="1">
              <a:defRPr/>
            </a:pPr>
            <a:endParaRPr lang="en-US" sz="800" dirty="0"/>
          </a:p>
          <a:p>
            <a:pPr lvl="2" eaLnBrk="1" hangingPunct="1">
              <a:defRPr/>
            </a:pPr>
            <a:r>
              <a:rPr lang="en-US" sz="1400" b="1" dirty="0">
                <a:effectLst>
                  <a:outerShdw blurRad="38100" dist="38100" dir="2700000" algn="tl">
                    <a:srgbClr val="C0C0C0"/>
                  </a:outerShdw>
                </a:effectLst>
              </a:rPr>
              <a:t>**.TEST.SRCELIB</a:t>
            </a:r>
            <a:r>
              <a:rPr lang="en-US" sz="1400" dirty="0"/>
              <a:t> – matches any dataset with any high-level qualifier, with TEST in the 2</a:t>
            </a:r>
            <a:r>
              <a:rPr lang="en-US" sz="1400" baseline="30000" dirty="0"/>
              <a:t>nd</a:t>
            </a:r>
            <a:r>
              <a:rPr lang="en-US" sz="1400" dirty="0"/>
              <a:t> level qualifier 		                              and with SRCELIB in the 3</a:t>
            </a:r>
            <a:r>
              <a:rPr lang="en-US" sz="1400" baseline="30000" dirty="0"/>
              <a:t>rd</a:t>
            </a:r>
            <a:r>
              <a:rPr lang="en-US" sz="1400" dirty="0"/>
              <a:t> qualifier</a:t>
            </a:r>
          </a:p>
          <a:p>
            <a:pPr lvl="2" eaLnBrk="1" hangingPunct="1">
              <a:defRPr/>
            </a:pPr>
            <a:endParaRPr lang="en-US" sz="800" dirty="0"/>
          </a:p>
          <a:p>
            <a:pPr lvl="2" eaLnBrk="1" hangingPunct="1">
              <a:defRPr/>
            </a:pPr>
            <a:r>
              <a:rPr lang="en-US" sz="1400" b="1" dirty="0">
                <a:effectLst>
                  <a:outerShdw blurRad="38100" dist="38100" dir="2700000" algn="tl">
                    <a:srgbClr val="C0C0C0"/>
                  </a:outerShdw>
                </a:effectLst>
              </a:rPr>
              <a:t>**.**.SRCELIB</a:t>
            </a:r>
            <a:r>
              <a:rPr lang="en-US" sz="1400" dirty="0"/>
              <a:t> – matches any dataset with any 1</a:t>
            </a:r>
            <a:r>
              <a:rPr lang="en-US" sz="1400" baseline="30000" dirty="0"/>
              <a:t>st</a:t>
            </a:r>
            <a:r>
              <a:rPr lang="en-US" sz="1400" dirty="0"/>
              <a:t> and 2</a:t>
            </a:r>
            <a:r>
              <a:rPr lang="en-US" sz="1400" baseline="30000" dirty="0"/>
              <a:t>nd</a:t>
            </a:r>
            <a:r>
              <a:rPr lang="en-US" sz="1400" dirty="0"/>
              <a:t> level qualifier names – but with SRCELIB 		                               in the 3</a:t>
            </a:r>
            <a:r>
              <a:rPr lang="en-US" sz="1400" baseline="30000" dirty="0"/>
              <a:t>rd</a:t>
            </a:r>
            <a:r>
              <a:rPr lang="en-US" sz="1400" dirty="0"/>
              <a:t> level qualifier</a:t>
            </a:r>
          </a:p>
          <a:p>
            <a:pPr lvl="2" eaLnBrk="1" hangingPunct="1">
              <a:defRPr/>
            </a:pPr>
            <a:endParaRPr lang="en-US" sz="800" dirty="0"/>
          </a:p>
          <a:p>
            <a:pPr lvl="2" eaLnBrk="1" hangingPunct="1">
              <a:defRPr/>
            </a:pPr>
            <a:r>
              <a:rPr lang="en-US" sz="1400" b="1" dirty="0">
                <a:effectLst>
                  <a:outerShdw blurRad="38100" dist="38100" dir="2700000" algn="tl">
                    <a:srgbClr val="C0C0C0"/>
                  </a:outerShdw>
                </a:effectLst>
              </a:rPr>
              <a:t>USER.**COB*</a:t>
            </a:r>
            <a:r>
              <a:rPr lang="en-US" sz="1400" dirty="0"/>
              <a:t> - matches any data sets with a high-level qualifier of "USER" that also has a low-level 		                   qualifier containing "COB". </a:t>
            </a:r>
          </a:p>
          <a:p>
            <a:pPr lvl="2" eaLnBrk="1" hangingPunct="1">
              <a:defRPr/>
            </a:pPr>
            <a:endParaRPr lang="en-US" sz="800" dirty="0"/>
          </a:p>
          <a:p>
            <a:pPr lvl="2" eaLnBrk="1" hangingPunct="1">
              <a:defRPr/>
            </a:pPr>
            <a:r>
              <a:rPr lang="en-US" sz="1400" b="1" dirty="0">
                <a:effectLst>
                  <a:outerShdw blurRad="38100" dist="38100" dir="2700000" algn="tl">
                    <a:srgbClr val="C0C0C0"/>
                  </a:outerShdw>
                </a:effectLst>
              </a:rPr>
              <a:t>**.GEN*.SRCE</a:t>
            </a:r>
            <a:r>
              <a:rPr lang="en-US" sz="1400" dirty="0"/>
              <a:t> - matches any dataset with any name in the high-level qualifier, any dataset with a name 		                                 that begins with GEN in the 2</a:t>
            </a:r>
            <a:r>
              <a:rPr lang="en-US" sz="1400" baseline="30000" dirty="0"/>
              <a:t>nd</a:t>
            </a:r>
            <a:r>
              <a:rPr lang="en-US" sz="1400" dirty="0"/>
              <a:t> qualifier – and has SRCE in the 3</a:t>
            </a:r>
            <a:r>
              <a:rPr lang="en-US" sz="1400" baseline="30000" dirty="0"/>
              <a:t>rd</a:t>
            </a:r>
            <a:r>
              <a:rPr lang="en-US" sz="1400" dirty="0"/>
              <a:t> level qualifier </a:t>
            </a:r>
            <a:endParaRPr lang="en-US" sz="1000"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a:extLst>
              <a:ext uri="{FF2B5EF4-FFF2-40B4-BE49-F238E27FC236}">
                <a16:creationId xmlns:a16="http://schemas.microsoft.com/office/drawing/2014/main" id="{90DA69D7-D56E-AD14-0308-4D5752BD05DD}"/>
              </a:ext>
            </a:extLst>
          </p:cNvPr>
          <p:cNvSpPr>
            <a:spLocks noGrp="1" noChangeArrowheads="1"/>
          </p:cNvSpPr>
          <p:nvPr>
            <p:ph type="title"/>
          </p:nvPr>
        </p:nvSpPr>
        <p:spPr>
          <a:xfrm>
            <a:off x="304800" y="313531"/>
            <a:ext cx="11293592" cy="1325563"/>
          </a:xfrm>
        </p:spPr>
        <p:txBody>
          <a:bodyPr/>
          <a:lstStyle/>
          <a:p>
            <a:pPr eaLnBrk="1" hangingPunct="1"/>
            <a:r>
              <a:rPr lang="en-US" altLang="en-US"/>
              <a:t>Mapping *** as the Default for QSAM Datasets</a:t>
            </a:r>
          </a:p>
        </p:txBody>
      </p:sp>
      <p:sp>
        <p:nvSpPr>
          <p:cNvPr id="2237443" name="Rectangle 3">
            <a:extLst>
              <a:ext uri="{FF2B5EF4-FFF2-40B4-BE49-F238E27FC236}">
                <a16:creationId xmlns:a16="http://schemas.microsoft.com/office/drawing/2014/main" id="{1EF3FB8B-6863-5DEA-CE92-7176C80D2E85}"/>
              </a:ext>
            </a:extLst>
          </p:cNvPr>
          <p:cNvSpPr>
            <a:spLocks noGrp="1" noChangeArrowheads="1"/>
          </p:cNvSpPr>
          <p:nvPr>
            <p:ph idx="1"/>
          </p:nvPr>
        </p:nvSpPr>
        <p:spPr>
          <a:xfrm>
            <a:off x="726409" y="988602"/>
            <a:ext cx="7842915" cy="5164138"/>
          </a:xfrm>
        </p:spPr>
        <p:txBody>
          <a:bodyPr/>
          <a:lstStyle/>
          <a:p>
            <a:pPr eaLnBrk="1" hangingPunct="1">
              <a:buFont typeface="Wingdings" pitchFamily="2" charset="2"/>
              <a:buNone/>
              <a:defRPr/>
            </a:pPr>
            <a:r>
              <a:rPr lang="en-US" sz="1600" dirty="0"/>
              <a:t>While most of your source files will probably have a common set of naming conventions you can successfully map, your "data datasets" will not</a:t>
            </a:r>
          </a:p>
          <a:p>
            <a:pPr eaLnBrk="1" hangingPunct="1">
              <a:buFont typeface="Wingdings" pitchFamily="2" charset="2"/>
              <a:buNone/>
              <a:defRPr/>
            </a:pPr>
            <a:r>
              <a:rPr lang="en-US" sz="1600" dirty="0"/>
              <a:t>An approach to solving this problem is to add the criterion: </a:t>
            </a:r>
            <a:r>
              <a:rPr lang="en-US" sz="1600" b="1" dirty="0">
                <a:effectLst>
                  <a:outerShdw blurRad="38100" dist="38100" dir="2700000" algn="tl">
                    <a:srgbClr val="C0C0C0"/>
                  </a:outerShdw>
                </a:effectLst>
              </a:rPr>
              <a:t> </a:t>
            </a:r>
            <a:r>
              <a:rPr lang="en-US" sz="1800" b="1" dirty="0">
                <a:effectLst>
                  <a:outerShdw blurRad="38100" dist="38100" dir="2700000" algn="tl">
                    <a:srgbClr val="C0C0C0"/>
                  </a:outerShdw>
                </a:effectLst>
              </a:rPr>
              <a:t>***</a:t>
            </a:r>
            <a:r>
              <a:rPr lang="en-US" sz="1600" b="1" dirty="0">
                <a:effectLst>
                  <a:outerShdw blurRad="38100" dist="38100" dir="2700000" algn="tl">
                    <a:srgbClr val="C0C0C0"/>
                  </a:outerShdw>
                </a:effectLst>
              </a:rPr>
              <a:t>   </a:t>
            </a:r>
            <a:r>
              <a:rPr lang="en-US" sz="1600" dirty="0"/>
              <a:t>mapped to</a:t>
            </a:r>
            <a:r>
              <a:rPr lang="en-US" sz="1600" b="1" dirty="0">
                <a:effectLst>
                  <a:outerShdw blurRad="38100" dist="38100" dir="2700000" algn="tl">
                    <a:srgbClr val="C0C0C0"/>
                  </a:outerShdw>
                </a:effectLst>
              </a:rPr>
              <a:t> </a:t>
            </a:r>
            <a:r>
              <a:rPr lang="en-US" sz="1800" b="1" dirty="0">
                <a:effectLst>
                  <a:outerShdw blurRad="38100" dist="38100" dir="2700000" algn="tl">
                    <a:srgbClr val="C0C0C0"/>
                  </a:outerShdw>
                </a:effectLst>
              </a:rPr>
              <a:t>tdat</a:t>
            </a:r>
            <a:r>
              <a:rPr lang="en-US" sz="1600" b="1" dirty="0">
                <a:effectLst>
                  <a:outerShdw blurRad="38100" dist="38100" dir="2700000" algn="tl">
                    <a:srgbClr val="C0C0C0"/>
                  </a:outerShdw>
                </a:effectLst>
              </a:rPr>
              <a:t> </a:t>
            </a:r>
            <a:r>
              <a:rPr lang="en-US" sz="1600" dirty="0"/>
              <a:t>and transferred as</a:t>
            </a:r>
            <a:r>
              <a:rPr lang="en-US" sz="1600" b="1" dirty="0">
                <a:effectLst>
                  <a:outerShdw blurRad="38100" dist="38100" dir="2700000" algn="tl">
                    <a:srgbClr val="C0C0C0"/>
                  </a:outerShdw>
                </a:effectLst>
              </a:rPr>
              <a:t> </a:t>
            </a:r>
            <a:r>
              <a:rPr lang="en-US" sz="1800" b="1" dirty="0">
                <a:effectLst>
                  <a:outerShdw blurRad="38100" dist="38100" dir="2700000" algn="tl">
                    <a:srgbClr val="C0C0C0"/>
                  </a:outerShdw>
                </a:effectLst>
              </a:rPr>
              <a:t>binary</a:t>
            </a:r>
            <a:r>
              <a:rPr lang="en-US" sz="1600" b="1" dirty="0">
                <a:effectLst>
                  <a:outerShdw blurRad="38100" dist="38100" dir="2700000" algn="tl">
                    <a:srgbClr val="C0C0C0"/>
                  </a:outerShdw>
                </a:effectLst>
              </a:rPr>
              <a:t> </a:t>
            </a:r>
            <a:r>
              <a:rPr lang="en-US" sz="1600" b="1" dirty="0">
                <a:effectLst>
                  <a:outerShdw blurRad="38100" dist="38100" dir="2700000" algn="tl">
                    <a:srgbClr val="C0C0C0"/>
                  </a:outerShdw>
                </a:effectLst>
                <a:sym typeface="Wingdings" pitchFamily="2" charset="2"/>
              </a:rPr>
              <a:t></a:t>
            </a:r>
            <a:endParaRPr lang="en-US" sz="1600" b="1" dirty="0">
              <a:effectLst>
                <a:outerShdw blurRad="38100" dist="38100" dir="2700000" algn="tl">
                  <a:srgbClr val="C0C0C0"/>
                </a:outerShdw>
              </a:effectLst>
            </a:endParaRPr>
          </a:p>
          <a:p>
            <a:pPr lvl="1" eaLnBrk="1" hangingPunct="1">
              <a:buFont typeface="Webdings" panose="05030102010509060703" pitchFamily="18" charset="2"/>
              <a:buChar char="4"/>
              <a:defRPr/>
            </a:pPr>
            <a:r>
              <a:rPr lang="en-US" sz="1400" dirty="0"/>
              <a:t>Add this new mapping to (or near) the bottom of the Criterion list</a:t>
            </a:r>
          </a:p>
          <a:p>
            <a:pPr lvl="1" eaLnBrk="1" hangingPunct="1">
              <a:buFont typeface="Webdings" panose="05030102010509060703" pitchFamily="18" charset="2"/>
              <a:buChar char="4"/>
              <a:defRPr/>
            </a:pPr>
            <a:r>
              <a:rPr lang="en-US" sz="1400" dirty="0"/>
              <a:t>If you need to lower the priority of this "all DSNs" Criterion first disconnect from your LPAR (System) </a:t>
            </a:r>
          </a:p>
        </p:txBody>
      </p:sp>
      <p:pic>
        <p:nvPicPr>
          <p:cNvPr id="123908" name="Picture 5">
            <a:extLst>
              <a:ext uri="{FF2B5EF4-FFF2-40B4-BE49-F238E27FC236}">
                <a16:creationId xmlns:a16="http://schemas.microsoft.com/office/drawing/2014/main" id="{32203986-03A9-819C-5EF7-8B47083831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67825" y="1"/>
            <a:ext cx="2924175" cy="195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909" name="Picture 7">
            <a:extLst>
              <a:ext uri="{FF2B5EF4-FFF2-40B4-BE49-F238E27FC236}">
                <a16:creationId xmlns:a16="http://schemas.microsoft.com/office/drawing/2014/main" id="{963132ED-DDAC-AE21-2C82-DE4E02D1B5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799216"/>
            <a:ext cx="3200400" cy="405878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3910" name="Text Box 8">
            <a:extLst>
              <a:ext uri="{FF2B5EF4-FFF2-40B4-BE49-F238E27FC236}">
                <a16:creationId xmlns:a16="http://schemas.microsoft.com/office/drawing/2014/main" id="{4A060024-55ED-24F8-CA70-724A3FA25426}"/>
              </a:ext>
            </a:extLst>
          </p:cNvPr>
          <p:cNvSpPr txBox="1">
            <a:spLocks noChangeArrowheads="1"/>
          </p:cNvSpPr>
          <p:nvPr/>
        </p:nvSpPr>
        <p:spPr bwMode="auto">
          <a:xfrm rot="16200000">
            <a:off x="175872" y="4798628"/>
            <a:ext cx="397737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200" dirty="0">
                <a:latin typeface="+mj-lt"/>
              </a:rPr>
              <a:t>DSN list with ***/tdat as the default for unmapped types</a:t>
            </a:r>
          </a:p>
        </p:txBody>
      </p:sp>
      <p:pic>
        <p:nvPicPr>
          <p:cNvPr id="123911" name="Picture 9">
            <a:extLst>
              <a:ext uri="{FF2B5EF4-FFF2-40B4-BE49-F238E27FC236}">
                <a16:creationId xmlns:a16="http://schemas.microsoft.com/office/drawing/2014/main" id="{62652366-7C33-4ECD-FFD2-3B3468D2B8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69325" y="2057400"/>
            <a:ext cx="3622675"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a:extLst>
              <a:ext uri="{FF2B5EF4-FFF2-40B4-BE49-F238E27FC236}">
                <a16:creationId xmlns:a16="http://schemas.microsoft.com/office/drawing/2014/main" id="{6D67FC1E-7008-0E57-296B-7B09473D40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850" y="0"/>
            <a:ext cx="3867150" cy="3009900"/>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931" name="Rectangle 3">
            <a:extLst>
              <a:ext uri="{FF2B5EF4-FFF2-40B4-BE49-F238E27FC236}">
                <a16:creationId xmlns:a16="http://schemas.microsoft.com/office/drawing/2014/main" id="{3A88C9BB-6D65-9CB8-5235-C81A21980CE6}"/>
              </a:ext>
            </a:extLst>
          </p:cNvPr>
          <p:cNvSpPr>
            <a:spLocks noGrp="1" noChangeArrowheads="1"/>
          </p:cNvSpPr>
          <p:nvPr>
            <p:ph type="title"/>
          </p:nvPr>
        </p:nvSpPr>
        <p:spPr/>
        <p:txBody>
          <a:bodyPr/>
          <a:lstStyle/>
          <a:p>
            <a:pPr eaLnBrk="1" hangingPunct="1"/>
            <a:r>
              <a:rPr lang="en-US" altLang="en-US"/>
              <a:t>Accessing Copybooks - Assembler</a:t>
            </a:r>
          </a:p>
        </p:txBody>
      </p:sp>
      <p:sp>
        <p:nvSpPr>
          <p:cNvPr id="2803716" name="Rectangle 4">
            <a:extLst>
              <a:ext uri="{FF2B5EF4-FFF2-40B4-BE49-F238E27FC236}">
                <a16:creationId xmlns:a16="http://schemas.microsoft.com/office/drawing/2014/main" id="{B019F642-B777-017C-1F23-F51B6B590572}"/>
              </a:ext>
            </a:extLst>
          </p:cNvPr>
          <p:cNvSpPr>
            <a:spLocks noGrp="1" noChangeArrowheads="1"/>
          </p:cNvSpPr>
          <p:nvPr>
            <p:ph idx="1"/>
          </p:nvPr>
        </p:nvSpPr>
        <p:spPr>
          <a:xfrm>
            <a:off x="990600" y="990600"/>
            <a:ext cx="4800600" cy="2590797"/>
          </a:xfrm>
        </p:spPr>
        <p:txBody>
          <a:bodyPr/>
          <a:lstStyle/>
          <a:p>
            <a:pPr eaLnBrk="1" hangingPunct="1">
              <a:buFont typeface="Wingdings" pitchFamily="2" charset="2"/>
              <a:buNone/>
              <a:defRPr/>
            </a:pPr>
            <a:r>
              <a:rPr lang="en-US" dirty="0"/>
              <a:t>Your Assembler programs most likely contain copybook files.</a:t>
            </a:r>
          </a:p>
          <a:p>
            <a:pPr eaLnBrk="1" hangingPunct="1">
              <a:buFont typeface="Wingdings" pitchFamily="2" charset="2"/>
              <a:buNone/>
              <a:defRPr/>
            </a:pPr>
            <a:endParaRPr lang="en-US" dirty="0"/>
          </a:p>
          <a:p>
            <a:pPr eaLnBrk="1" hangingPunct="1">
              <a:buFont typeface="Wingdings" pitchFamily="2" charset="2"/>
              <a:buNone/>
              <a:defRPr/>
            </a:pPr>
            <a:r>
              <a:rPr lang="en-US" dirty="0"/>
              <a:t>To open these files using IDz:</a:t>
            </a:r>
            <a:endParaRPr lang="en-US" sz="600" dirty="0"/>
          </a:p>
          <a:p>
            <a:pPr eaLnBrk="1" hangingPunct="1">
              <a:buFont typeface="Wingdings" pitchFamily="2" charset="2"/>
              <a:buNone/>
              <a:defRPr/>
            </a:pPr>
            <a:r>
              <a:rPr lang="en-US" dirty="0"/>
              <a:t>   Set your mouse-focus inside the reference:</a:t>
            </a:r>
          </a:p>
          <a:p>
            <a:pPr lvl="1" eaLnBrk="1" hangingPunct="1">
              <a:buFont typeface="Webdings" panose="05030102010509060703" pitchFamily="18" charset="2"/>
              <a:buChar char="4"/>
              <a:defRPr/>
            </a:pPr>
            <a:r>
              <a:rPr lang="en-US" b="1" dirty="0">
                <a:effectLst>
                  <a:outerShdw blurRad="38100" dist="38100" dir="2700000" algn="tl">
                    <a:srgbClr val="C0C0C0"/>
                  </a:outerShdw>
                </a:effectLst>
              </a:rPr>
              <a:t>Right-Click</a:t>
            </a:r>
          </a:p>
          <a:p>
            <a:pPr lvl="1" eaLnBrk="1" hangingPunct="1">
              <a:buFont typeface="Webdings" panose="05030102010509060703" pitchFamily="18" charset="2"/>
              <a:buChar char="4"/>
              <a:defRPr/>
            </a:pPr>
            <a:r>
              <a:rPr lang="en-US" dirty="0"/>
              <a:t>Select:  </a:t>
            </a:r>
            <a:r>
              <a:rPr lang="en-US" b="1" dirty="0">
                <a:effectLst>
                  <a:outerShdw blurRad="38100" dist="38100" dir="2700000" algn="tl">
                    <a:srgbClr val="C0C0C0"/>
                  </a:outerShdw>
                </a:effectLst>
              </a:rPr>
              <a:t>Open Declaration</a:t>
            </a:r>
            <a:endParaRPr lang="en-US" b="1" dirty="0">
              <a:solidFill>
                <a:schemeClr val="tx1"/>
              </a:solidFill>
              <a:effectLst>
                <a:outerShdw blurRad="38100" dist="38100" dir="2700000" algn="tl">
                  <a:srgbClr val="C0C0C0"/>
                </a:outerShdw>
              </a:effectLst>
            </a:endParaRPr>
          </a:p>
        </p:txBody>
      </p:sp>
      <p:sp>
        <p:nvSpPr>
          <p:cNvPr id="124933" name="Oval 5">
            <a:extLst>
              <a:ext uri="{FF2B5EF4-FFF2-40B4-BE49-F238E27FC236}">
                <a16:creationId xmlns:a16="http://schemas.microsoft.com/office/drawing/2014/main" id="{D6057DC5-7B8A-8F74-3A8A-430683AAFF57}"/>
              </a:ext>
            </a:extLst>
          </p:cNvPr>
          <p:cNvSpPr>
            <a:spLocks noChangeArrowheads="1"/>
          </p:cNvSpPr>
          <p:nvPr/>
        </p:nvSpPr>
        <p:spPr bwMode="auto">
          <a:xfrm>
            <a:off x="7924800" y="609600"/>
            <a:ext cx="2743200" cy="381000"/>
          </a:xfrm>
          <a:prstGeom prst="ellipse">
            <a:avLst/>
          </a:prstGeom>
          <a:noFill/>
          <a:ln w="28575">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pic>
        <p:nvPicPr>
          <p:cNvPr id="124934" name="Picture 6">
            <a:extLst>
              <a:ext uri="{FF2B5EF4-FFF2-40B4-BE49-F238E27FC236}">
                <a16:creationId xmlns:a16="http://schemas.microsoft.com/office/drawing/2014/main" id="{68406786-E7A6-F86D-A871-7354BD7816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5100" y="3686176"/>
            <a:ext cx="4152900" cy="2638425"/>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935" name="Oval 7">
            <a:extLst>
              <a:ext uri="{FF2B5EF4-FFF2-40B4-BE49-F238E27FC236}">
                <a16:creationId xmlns:a16="http://schemas.microsoft.com/office/drawing/2014/main" id="{051BB359-44DA-ADE3-56CE-3D2A18DCD246}"/>
              </a:ext>
            </a:extLst>
          </p:cNvPr>
          <p:cNvSpPr>
            <a:spLocks noChangeArrowheads="1"/>
          </p:cNvSpPr>
          <p:nvPr/>
        </p:nvSpPr>
        <p:spPr bwMode="auto">
          <a:xfrm>
            <a:off x="7924800" y="4572000"/>
            <a:ext cx="2743200" cy="381000"/>
          </a:xfrm>
          <a:prstGeom prst="ellipse">
            <a:avLst/>
          </a:prstGeom>
          <a:noFill/>
          <a:ln w="28575">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pic>
        <p:nvPicPr>
          <p:cNvPr id="124936" name="Picture 8">
            <a:extLst>
              <a:ext uri="{FF2B5EF4-FFF2-40B4-BE49-F238E27FC236}">
                <a16:creationId xmlns:a16="http://schemas.microsoft.com/office/drawing/2014/main" id="{0C8842DF-34E3-9034-EED0-210DB54707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4076700"/>
            <a:ext cx="3733800"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937" name="Line 9">
            <a:extLst>
              <a:ext uri="{FF2B5EF4-FFF2-40B4-BE49-F238E27FC236}">
                <a16:creationId xmlns:a16="http://schemas.microsoft.com/office/drawing/2014/main" id="{19ECDA9B-7A86-0F37-072E-9E374815F975}"/>
              </a:ext>
            </a:extLst>
          </p:cNvPr>
          <p:cNvSpPr>
            <a:spLocks noChangeShapeType="1"/>
          </p:cNvSpPr>
          <p:nvPr/>
        </p:nvSpPr>
        <p:spPr bwMode="auto">
          <a:xfrm flipH="1">
            <a:off x="5181600" y="4800600"/>
            <a:ext cx="2743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a:extLst>
              <a:ext uri="{FF2B5EF4-FFF2-40B4-BE49-F238E27FC236}">
                <a16:creationId xmlns:a16="http://schemas.microsoft.com/office/drawing/2014/main" id="{724BC343-EC7C-3D94-3027-8FD4E534AFDB}"/>
              </a:ext>
            </a:extLst>
          </p:cNvPr>
          <p:cNvSpPr>
            <a:spLocks noGrp="1" noChangeArrowheads="1"/>
          </p:cNvSpPr>
          <p:nvPr>
            <p:ph type="title"/>
          </p:nvPr>
        </p:nvSpPr>
        <p:spPr>
          <a:xfrm>
            <a:off x="605094" y="212726"/>
            <a:ext cx="11358306" cy="533400"/>
          </a:xfrm>
        </p:spPr>
        <p:txBody>
          <a:bodyPr/>
          <a:lstStyle/>
          <a:p>
            <a:pPr eaLnBrk="1" hangingPunct="1"/>
            <a:r>
              <a:rPr lang="en-US" altLang="en-US" sz="3200" dirty="0"/>
              <a:t>Other Copybook Development Facilities – Show Dependencies – Assembler </a:t>
            </a:r>
          </a:p>
        </p:txBody>
      </p:sp>
      <p:sp>
        <p:nvSpPr>
          <p:cNvPr id="126979" name="Rectangle 3">
            <a:extLst>
              <a:ext uri="{FF2B5EF4-FFF2-40B4-BE49-F238E27FC236}">
                <a16:creationId xmlns:a16="http://schemas.microsoft.com/office/drawing/2014/main" id="{2646868C-7708-5B27-B3F6-8EAC8E6D487A}"/>
              </a:ext>
            </a:extLst>
          </p:cNvPr>
          <p:cNvSpPr>
            <a:spLocks noGrp="1" noChangeArrowheads="1"/>
          </p:cNvSpPr>
          <p:nvPr>
            <p:ph idx="1"/>
          </p:nvPr>
        </p:nvSpPr>
        <p:spPr>
          <a:xfrm>
            <a:off x="838199" y="1369578"/>
            <a:ext cx="7459661" cy="1911606"/>
          </a:xfrm>
        </p:spPr>
        <p:txBody>
          <a:bodyPr/>
          <a:lstStyle/>
          <a:p>
            <a:pPr eaLnBrk="1" hangingPunct="1">
              <a:buFont typeface="Wingdings" pitchFamily="2" charset="2"/>
              <a:buNone/>
            </a:pPr>
            <a:r>
              <a:rPr lang="en-US" altLang="en-US" sz="1800" dirty="0"/>
              <a:t>Besides opening copybook/include files, it can be useful to understand the "build dependencies" necessary for your Assembler program to assemble them successfully</a:t>
            </a:r>
          </a:p>
          <a:p>
            <a:pPr eaLnBrk="1" hangingPunct="1">
              <a:buFont typeface="Wingdings" pitchFamily="2" charset="2"/>
              <a:buNone/>
            </a:pPr>
            <a:endParaRPr lang="en-US" altLang="en-US" sz="1800" dirty="0"/>
          </a:p>
          <a:p>
            <a:pPr eaLnBrk="1" hangingPunct="1">
              <a:buFont typeface="Wingdings" pitchFamily="2" charset="2"/>
              <a:buNone/>
            </a:pPr>
            <a:r>
              <a:rPr lang="en-US" altLang="en-US" sz="1800" dirty="0"/>
              <a:t>From z/OS Remote Systems:</a:t>
            </a:r>
          </a:p>
          <a:p>
            <a:pPr lvl="1" eaLnBrk="1" hangingPunct="1"/>
            <a:r>
              <a:rPr lang="en-US" altLang="en-US" sz="1600" b="1" dirty="0"/>
              <a:t>Right-Click over the file you want to run the report against</a:t>
            </a:r>
          </a:p>
          <a:p>
            <a:pPr lvl="1" eaLnBrk="1" hangingPunct="1"/>
            <a:r>
              <a:rPr lang="en-US" altLang="en-US" sz="1600" dirty="0"/>
              <a:t>Select:  </a:t>
            </a:r>
            <a:r>
              <a:rPr lang="en-US" altLang="en-US" sz="1600" b="1" dirty="0"/>
              <a:t>Show Dependencies…</a:t>
            </a:r>
          </a:p>
        </p:txBody>
      </p:sp>
      <p:sp>
        <p:nvSpPr>
          <p:cNvPr id="126980" name="Line 6">
            <a:extLst>
              <a:ext uri="{FF2B5EF4-FFF2-40B4-BE49-F238E27FC236}">
                <a16:creationId xmlns:a16="http://schemas.microsoft.com/office/drawing/2014/main" id="{B0D124DB-5C87-DFB1-6A8F-3CB52B46C716}"/>
              </a:ext>
            </a:extLst>
          </p:cNvPr>
          <p:cNvSpPr>
            <a:spLocks noChangeShapeType="1"/>
          </p:cNvSpPr>
          <p:nvPr/>
        </p:nvSpPr>
        <p:spPr bwMode="auto">
          <a:xfrm flipH="1" flipV="1">
            <a:off x="8297861" y="5086350"/>
            <a:ext cx="1752600" cy="914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365570" name="Picture 2">
            <a:extLst>
              <a:ext uri="{FF2B5EF4-FFF2-40B4-BE49-F238E27FC236}">
                <a16:creationId xmlns:a16="http://schemas.microsoft.com/office/drawing/2014/main" id="{D289E2CE-792B-8FBA-8D4E-D3B8391D4C3D}"/>
              </a:ext>
            </a:extLst>
          </p:cNvPr>
          <p:cNvPicPr>
            <a:picLocks noChangeAspect="1" noChangeArrowheads="1"/>
          </p:cNvPicPr>
          <p:nvPr/>
        </p:nvPicPr>
        <p:blipFill>
          <a:blip r:embed="rId3"/>
          <a:srcRect/>
          <a:stretch>
            <a:fillRect/>
          </a:stretch>
        </p:blipFill>
        <p:spPr bwMode="auto">
          <a:xfrm>
            <a:off x="4132261" y="3924300"/>
            <a:ext cx="3276600" cy="2324100"/>
          </a:xfrm>
          <a:prstGeom prst="rect">
            <a:avLst/>
          </a:prstGeom>
          <a:noFill/>
          <a:ln>
            <a:noFill/>
          </a:ln>
          <a:effectLst>
            <a:prstShdw prst="shdw18" dist="17961" dir="13500000">
              <a:schemeClr val="accent1">
                <a:gamma/>
                <a:shade val="60000"/>
                <a:invGamma/>
              </a:schemeClr>
            </a:prstShdw>
          </a:effectLst>
        </p:spPr>
      </p:pic>
      <p:pic>
        <p:nvPicPr>
          <p:cNvPr id="365571" name="Picture 3">
            <a:extLst>
              <a:ext uri="{FF2B5EF4-FFF2-40B4-BE49-F238E27FC236}">
                <a16:creationId xmlns:a16="http://schemas.microsoft.com/office/drawing/2014/main" id="{8374AC49-432B-BBF1-F7E2-938F374BFBF2}"/>
              </a:ext>
            </a:extLst>
          </p:cNvPr>
          <p:cNvPicPr>
            <a:picLocks noChangeAspect="1" noChangeArrowheads="1"/>
          </p:cNvPicPr>
          <p:nvPr/>
        </p:nvPicPr>
        <p:blipFill>
          <a:blip r:embed="rId4"/>
          <a:srcRect/>
          <a:stretch>
            <a:fillRect/>
          </a:stretch>
        </p:blipFill>
        <p:spPr bwMode="auto">
          <a:xfrm>
            <a:off x="8442325" y="1454151"/>
            <a:ext cx="3216275" cy="4716463"/>
          </a:xfrm>
          <a:prstGeom prst="rect">
            <a:avLst/>
          </a:prstGeom>
          <a:noFill/>
          <a:ln>
            <a:noFill/>
          </a:ln>
          <a:effectLst>
            <a:prstShdw prst="shdw18" dist="17961" dir="13500000">
              <a:schemeClr val="accent1">
                <a:gamma/>
                <a:shade val="60000"/>
                <a:invGamma/>
              </a:schemeClr>
            </a:prstShdw>
          </a:effectLst>
        </p:spPr>
      </p:pic>
      <p:sp>
        <p:nvSpPr>
          <p:cNvPr id="126983" name="Right Arrow 1">
            <a:extLst>
              <a:ext uri="{FF2B5EF4-FFF2-40B4-BE49-F238E27FC236}">
                <a16:creationId xmlns:a16="http://schemas.microsoft.com/office/drawing/2014/main" id="{D0C6A383-0709-42DF-AD33-DBD992259398}"/>
              </a:ext>
            </a:extLst>
          </p:cNvPr>
          <p:cNvSpPr>
            <a:spLocks noChangeArrowheads="1"/>
          </p:cNvSpPr>
          <p:nvPr/>
        </p:nvSpPr>
        <p:spPr bwMode="auto">
          <a:xfrm flipH="1">
            <a:off x="7408861" y="5873750"/>
            <a:ext cx="2476500" cy="177800"/>
          </a:xfrm>
          <a:prstGeom prst="rightArrow">
            <a:avLst>
              <a:gd name="adj1" fmla="val 50000"/>
              <a:gd name="adj2" fmla="val 49975"/>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7DE8B3-980E-15AB-6E9E-88E1AA4F23B8}"/>
              </a:ext>
            </a:extLst>
          </p:cNvPr>
          <p:cNvSpPr txBox="1"/>
          <p:nvPr/>
        </p:nvSpPr>
        <p:spPr>
          <a:xfrm>
            <a:off x="8305801" y="6042025"/>
            <a:ext cx="3124199" cy="738664"/>
          </a:xfrm>
          <a:prstGeom prst="rect">
            <a:avLst/>
          </a:prstGeom>
          <a:solidFill>
            <a:schemeClr val="accent1">
              <a:lumMod val="20000"/>
              <a:lumOff val="80000"/>
            </a:schemeClr>
          </a:solidFill>
        </p:spPr>
        <p:txBody>
          <a:bodyPr wrap="square">
            <a:spAutoFit/>
          </a:bodyPr>
          <a:lstStyle/>
          <a:p>
            <a:pPr eaLnBrk="1" hangingPunct="1">
              <a:defRPr/>
            </a:pPr>
            <a:r>
              <a:rPr lang="en-US" sz="1400" b="0" dirty="0">
                <a:latin typeface="+mj-lt"/>
                <a:sym typeface="Wingdings" pitchFamily="2" charset="2"/>
              </a:rPr>
              <a:t> </a:t>
            </a:r>
            <a:r>
              <a:rPr lang="en-US" sz="1400" b="0" dirty="0">
                <a:latin typeface="+mj-lt"/>
              </a:rPr>
              <a:t>Double-clicking an error message  loads the program into the editor, and selects the error line</a:t>
            </a:r>
          </a:p>
        </p:txBody>
      </p:sp>
      <p:pic>
        <p:nvPicPr>
          <p:cNvPr id="364548" name="Picture 4">
            <a:extLst>
              <a:ext uri="{FF2B5EF4-FFF2-40B4-BE49-F238E27FC236}">
                <a16:creationId xmlns:a16="http://schemas.microsoft.com/office/drawing/2014/main" id="{BA115808-55F9-F953-7F41-458335F23B28}"/>
              </a:ext>
            </a:extLst>
          </p:cNvPr>
          <p:cNvPicPr>
            <a:picLocks noChangeAspect="1" noChangeArrowheads="1"/>
          </p:cNvPicPr>
          <p:nvPr/>
        </p:nvPicPr>
        <p:blipFill>
          <a:blip r:embed="rId3"/>
          <a:srcRect/>
          <a:stretch>
            <a:fillRect/>
          </a:stretch>
        </p:blipFill>
        <p:spPr bwMode="auto">
          <a:xfrm>
            <a:off x="2209800" y="2741614"/>
            <a:ext cx="6096000" cy="3933825"/>
          </a:xfrm>
          <a:prstGeom prst="rect">
            <a:avLst/>
          </a:prstGeom>
          <a:noFill/>
          <a:ln>
            <a:noFill/>
          </a:ln>
          <a:effectLst>
            <a:prstShdw prst="shdw18" dist="17961" dir="13500000">
              <a:schemeClr val="accent1">
                <a:gamma/>
                <a:shade val="60000"/>
                <a:invGamma/>
              </a:schemeClr>
            </a:prstShdw>
          </a:effectLst>
        </p:spPr>
      </p:pic>
      <p:sp>
        <p:nvSpPr>
          <p:cNvPr id="129028" name="Rectangle 2">
            <a:extLst>
              <a:ext uri="{FF2B5EF4-FFF2-40B4-BE49-F238E27FC236}">
                <a16:creationId xmlns:a16="http://schemas.microsoft.com/office/drawing/2014/main" id="{EC978CE1-842B-238E-F75C-2548B1F36397}"/>
              </a:ext>
            </a:extLst>
          </p:cNvPr>
          <p:cNvSpPr>
            <a:spLocks noGrp="1" noChangeArrowheads="1"/>
          </p:cNvSpPr>
          <p:nvPr>
            <p:ph type="title"/>
          </p:nvPr>
        </p:nvSpPr>
        <p:spPr>
          <a:xfrm>
            <a:off x="609600" y="341414"/>
            <a:ext cx="11454580" cy="533400"/>
          </a:xfrm>
        </p:spPr>
        <p:txBody>
          <a:bodyPr/>
          <a:lstStyle/>
          <a:p>
            <a:pPr eaLnBrk="1" hangingPunct="1"/>
            <a:r>
              <a:rPr lang="en-US" altLang="en-US" sz="3200" b="0" dirty="0"/>
              <a:t>Remote Systems Options </a:t>
            </a:r>
            <a:r>
              <a:rPr lang="en-US" altLang="en-US" sz="3200" dirty="0"/>
              <a:t>– </a:t>
            </a:r>
            <a:r>
              <a:rPr lang="en-US" altLang="en-US" sz="3200" b="0" dirty="0"/>
              <a:t>Remote Syntax Check</a:t>
            </a:r>
            <a:r>
              <a:rPr lang="en-US" altLang="en-US" sz="3200" dirty="0"/>
              <a:t> – Assembler </a:t>
            </a:r>
          </a:p>
        </p:txBody>
      </p:sp>
      <p:sp>
        <p:nvSpPr>
          <p:cNvPr id="2805763" name="Rectangle 3">
            <a:extLst>
              <a:ext uri="{FF2B5EF4-FFF2-40B4-BE49-F238E27FC236}">
                <a16:creationId xmlns:a16="http://schemas.microsoft.com/office/drawing/2014/main" id="{E0F1257F-9A0D-AA29-A845-C13123E9C7B5}"/>
              </a:ext>
            </a:extLst>
          </p:cNvPr>
          <p:cNvSpPr>
            <a:spLocks noGrp="1" noChangeArrowheads="1"/>
          </p:cNvSpPr>
          <p:nvPr>
            <p:ph idx="1"/>
          </p:nvPr>
        </p:nvSpPr>
        <p:spPr>
          <a:xfrm>
            <a:off x="1066800" y="1001712"/>
            <a:ext cx="9466264" cy="3124200"/>
          </a:xfrm>
        </p:spPr>
        <p:txBody>
          <a:bodyPr/>
          <a:lstStyle/>
          <a:p>
            <a:pPr eaLnBrk="1" hangingPunct="1">
              <a:buFont typeface="Wingdings" pitchFamily="2" charset="2"/>
              <a:buNone/>
              <a:defRPr/>
            </a:pPr>
            <a:r>
              <a:rPr lang="en-US" sz="1800" dirty="0"/>
              <a:t>Besides opening copybook/include files and providing a list of dependencies (Macros and Copybooks), IDz can Remote Syntax Check your program – Assembling it on the host, and returning a hyper-text linked list of errors to be resolved/fixed before doing a Build.</a:t>
            </a:r>
          </a:p>
          <a:p>
            <a:pPr eaLnBrk="1" hangingPunct="1">
              <a:buFont typeface="Wingdings" pitchFamily="2" charset="2"/>
              <a:buNone/>
              <a:defRPr/>
            </a:pPr>
            <a:r>
              <a:rPr lang="en-US" sz="1800" dirty="0"/>
              <a:t>From z/OS Remote Systems:</a:t>
            </a:r>
          </a:p>
          <a:p>
            <a:pPr lvl="1" eaLnBrk="1" hangingPunct="1">
              <a:buFont typeface="Webdings" panose="05030102010509060703" pitchFamily="18" charset="2"/>
              <a:buChar char="4"/>
              <a:defRPr/>
            </a:pPr>
            <a:r>
              <a:rPr lang="en-US" sz="1600" b="1" dirty="0">
                <a:effectLst>
                  <a:outerShdw blurRad="38100" dist="38100" dir="2700000" algn="tl">
                    <a:srgbClr val="C0C0C0"/>
                  </a:outerShdw>
                </a:effectLst>
              </a:rPr>
              <a:t>Right-Click over the file you want to Syntax Check</a:t>
            </a:r>
          </a:p>
          <a:p>
            <a:pPr lvl="1" eaLnBrk="1" hangingPunct="1">
              <a:buFont typeface="Webdings" panose="05030102010509060703" pitchFamily="18" charset="2"/>
              <a:buChar char="4"/>
              <a:defRPr/>
            </a:pPr>
            <a:r>
              <a:rPr lang="en-US" sz="1600" dirty="0"/>
              <a:t>Select:  </a:t>
            </a:r>
            <a:r>
              <a:rPr lang="en-US" sz="1600" b="1" dirty="0">
                <a:effectLst>
                  <a:outerShdw blurRad="38100" dist="38100" dir="2700000" algn="tl">
                    <a:srgbClr val="C0C0C0"/>
                  </a:outerShdw>
                </a:effectLst>
              </a:rPr>
              <a:t>Remote Syntax Check</a:t>
            </a:r>
          </a:p>
        </p:txBody>
      </p:sp>
      <p:pic>
        <p:nvPicPr>
          <p:cNvPr id="364547" name="Picture 3">
            <a:extLst>
              <a:ext uri="{FF2B5EF4-FFF2-40B4-BE49-F238E27FC236}">
                <a16:creationId xmlns:a16="http://schemas.microsoft.com/office/drawing/2014/main" id="{4BE074B1-16C3-9B8B-55ED-6C89D0706939}"/>
              </a:ext>
            </a:extLst>
          </p:cNvPr>
          <p:cNvPicPr>
            <a:picLocks noChangeAspect="1" noChangeArrowheads="1"/>
          </p:cNvPicPr>
          <p:nvPr/>
        </p:nvPicPr>
        <p:blipFill>
          <a:blip r:embed="rId4"/>
          <a:srcRect/>
          <a:stretch>
            <a:fillRect/>
          </a:stretch>
        </p:blipFill>
        <p:spPr bwMode="auto">
          <a:xfrm>
            <a:off x="8061326" y="2033588"/>
            <a:ext cx="2606675" cy="2995612"/>
          </a:xfrm>
          <a:prstGeom prst="rect">
            <a:avLst/>
          </a:prstGeom>
          <a:noFill/>
          <a:ln>
            <a:noFill/>
          </a:ln>
          <a:effectLst>
            <a:prstShdw prst="shdw18" dist="17961" dir="13500000">
              <a:schemeClr val="accent1">
                <a:gamma/>
                <a:shade val="60000"/>
                <a:invGamma/>
              </a:schemeClr>
            </a:prstShdw>
          </a:effec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a:extLst>
              <a:ext uri="{FF2B5EF4-FFF2-40B4-BE49-F238E27FC236}">
                <a16:creationId xmlns:a16="http://schemas.microsoft.com/office/drawing/2014/main" id="{CCC0661E-8716-BD4C-460E-0BD057DB7676}"/>
              </a:ext>
            </a:extLst>
          </p:cNvPr>
          <p:cNvSpPr>
            <a:spLocks noGrp="1" noChangeArrowheads="1"/>
          </p:cNvSpPr>
          <p:nvPr>
            <p:ph type="title"/>
          </p:nvPr>
        </p:nvSpPr>
        <p:spPr>
          <a:xfrm>
            <a:off x="381000" y="413186"/>
            <a:ext cx="11293592" cy="1325563"/>
          </a:xfrm>
        </p:spPr>
        <p:txBody>
          <a:bodyPr/>
          <a:lstStyle/>
          <a:p>
            <a:pPr eaLnBrk="1" hangingPunct="1"/>
            <a:r>
              <a:rPr lang="en-US" altLang="en-US" sz="2800" dirty="0"/>
              <a:t>Managing  Property Groups</a:t>
            </a:r>
          </a:p>
        </p:txBody>
      </p:sp>
      <p:sp>
        <p:nvSpPr>
          <p:cNvPr id="131075" name="Rectangle 3">
            <a:extLst>
              <a:ext uri="{FF2B5EF4-FFF2-40B4-BE49-F238E27FC236}">
                <a16:creationId xmlns:a16="http://schemas.microsoft.com/office/drawing/2014/main" id="{A44E5BF4-8B8C-D962-3716-F5B5A4400A2E}"/>
              </a:ext>
            </a:extLst>
          </p:cNvPr>
          <p:cNvSpPr>
            <a:spLocks noGrp="1" noChangeArrowheads="1"/>
          </p:cNvSpPr>
          <p:nvPr>
            <p:ph idx="1"/>
          </p:nvPr>
        </p:nvSpPr>
        <p:spPr>
          <a:xfrm>
            <a:off x="657227" y="1219200"/>
            <a:ext cx="6324599" cy="5240337"/>
          </a:xfrm>
        </p:spPr>
        <p:txBody>
          <a:bodyPr/>
          <a:lstStyle/>
          <a:p>
            <a:pPr eaLnBrk="1" hangingPunct="1">
              <a:buFont typeface="Wingdings" pitchFamily="2" charset="2"/>
              <a:buNone/>
            </a:pPr>
            <a:r>
              <a:rPr lang="en-US" altLang="en-US" sz="1800" dirty="0"/>
              <a:t>You may need to create new Property Groups, delete them, export them for sharing among team members, etc.</a:t>
            </a:r>
          </a:p>
          <a:p>
            <a:pPr eaLnBrk="1" hangingPunct="1"/>
            <a:r>
              <a:rPr lang="en-US" altLang="en-US" sz="1800" dirty="0"/>
              <a:t>You do this from the Property Group view</a:t>
            </a:r>
          </a:p>
          <a:p>
            <a:pPr eaLnBrk="1" hangingPunct="1"/>
            <a:r>
              <a:rPr lang="en-US" altLang="en-US" sz="1800" dirty="0"/>
              <a:t>From the Window menu, select:</a:t>
            </a:r>
          </a:p>
          <a:p>
            <a:pPr lvl="1" eaLnBrk="1" hangingPunct="1"/>
            <a:r>
              <a:rPr lang="en-US" altLang="en-US" sz="1600" dirty="0"/>
              <a:t>Show View     &gt;</a:t>
            </a:r>
          </a:p>
          <a:p>
            <a:pPr lvl="1" eaLnBrk="1" hangingPunct="1"/>
            <a:r>
              <a:rPr lang="en-US" altLang="en-US" sz="1600" dirty="0"/>
              <a:t>Other…</a:t>
            </a:r>
          </a:p>
          <a:p>
            <a:pPr lvl="1" eaLnBrk="1" hangingPunct="1"/>
            <a:endParaRPr lang="en-US" altLang="en-US" sz="1600" dirty="0"/>
          </a:p>
          <a:p>
            <a:pPr lvl="1" eaLnBrk="1" hangingPunct="1"/>
            <a:r>
              <a:rPr lang="en-US" altLang="en-US" sz="1600" dirty="0"/>
              <a:t>From the Show View dialog, type: property group</a:t>
            </a:r>
          </a:p>
          <a:p>
            <a:pPr lvl="2" eaLnBrk="1" hangingPunct="1"/>
            <a:r>
              <a:rPr lang="en-US" altLang="en-US" sz="1400" dirty="0"/>
              <a:t>Select: </a:t>
            </a:r>
            <a:r>
              <a:rPr lang="en-US" altLang="en-US" sz="1600" dirty="0"/>
              <a:t>Property Group Manager</a:t>
            </a:r>
          </a:p>
          <a:p>
            <a:pPr lvl="2" eaLnBrk="1" hangingPunct="1"/>
            <a:endParaRPr lang="en-US" altLang="en-US" sz="1600" dirty="0"/>
          </a:p>
          <a:p>
            <a:pPr eaLnBrk="1" hangingPunct="1">
              <a:buFont typeface="Wingdings" pitchFamily="2" charset="2"/>
              <a:buNone/>
            </a:pPr>
            <a:r>
              <a:rPr lang="en-US" altLang="en-US" sz="1800" dirty="0"/>
              <a:t>From there you can open your remote or local projects, and work with their property groups</a:t>
            </a:r>
          </a:p>
        </p:txBody>
      </p:sp>
      <p:pic>
        <p:nvPicPr>
          <p:cNvPr id="131076" name="Picture 4">
            <a:extLst>
              <a:ext uri="{FF2B5EF4-FFF2-40B4-BE49-F238E27FC236}">
                <a16:creationId xmlns:a16="http://schemas.microsoft.com/office/drawing/2014/main" id="{B530CA5B-F674-C36F-8C95-F4E9F1331D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3026" y="4324350"/>
            <a:ext cx="5514975" cy="23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1077" name="Picture 5">
            <a:extLst>
              <a:ext uri="{FF2B5EF4-FFF2-40B4-BE49-F238E27FC236}">
                <a16:creationId xmlns:a16="http://schemas.microsoft.com/office/drawing/2014/main" id="{8893CD59-4A9E-3092-0277-BE6FD83B36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24"/>
          <a:stretch>
            <a:fillRect/>
          </a:stretch>
        </p:blipFill>
        <p:spPr bwMode="auto">
          <a:xfrm>
            <a:off x="6600826" y="1"/>
            <a:ext cx="4067175" cy="290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1078" name="Picture 6">
            <a:extLst>
              <a:ext uri="{FF2B5EF4-FFF2-40B4-BE49-F238E27FC236}">
                <a16:creationId xmlns:a16="http://schemas.microsoft.com/office/drawing/2014/main" id="{33D2C5D8-7096-1E4E-3EC7-A32186E913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53426" y="3048001"/>
            <a:ext cx="2314575" cy="117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1079" name="Line 7">
            <a:extLst>
              <a:ext uri="{FF2B5EF4-FFF2-40B4-BE49-F238E27FC236}">
                <a16:creationId xmlns:a16="http://schemas.microsoft.com/office/drawing/2014/main" id="{8840CF71-55FD-E837-8F5A-3B34B3E723C6}"/>
              </a:ext>
            </a:extLst>
          </p:cNvPr>
          <p:cNvSpPr>
            <a:spLocks noChangeShapeType="1"/>
          </p:cNvSpPr>
          <p:nvPr/>
        </p:nvSpPr>
        <p:spPr bwMode="auto">
          <a:xfrm>
            <a:off x="9296400" y="2819400"/>
            <a:ext cx="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1080" name="Line 8">
            <a:extLst>
              <a:ext uri="{FF2B5EF4-FFF2-40B4-BE49-F238E27FC236}">
                <a16:creationId xmlns:a16="http://schemas.microsoft.com/office/drawing/2014/main" id="{2E76EDED-9953-64D1-B714-14656F80F06C}"/>
              </a:ext>
            </a:extLst>
          </p:cNvPr>
          <p:cNvSpPr>
            <a:spLocks noChangeShapeType="1"/>
          </p:cNvSpPr>
          <p:nvPr/>
        </p:nvSpPr>
        <p:spPr bwMode="auto">
          <a:xfrm flipH="1">
            <a:off x="7696200" y="3962400"/>
            <a:ext cx="1066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1081" name="Line 9">
            <a:extLst>
              <a:ext uri="{FF2B5EF4-FFF2-40B4-BE49-F238E27FC236}">
                <a16:creationId xmlns:a16="http://schemas.microsoft.com/office/drawing/2014/main" id="{BBC5EBC3-FD66-DCA9-0635-58D81104F68C}"/>
              </a:ext>
            </a:extLst>
          </p:cNvPr>
          <p:cNvSpPr>
            <a:spLocks noChangeShapeType="1"/>
          </p:cNvSpPr>
          <p:nvPr/>
        </p:nvSpPr>
        <p:spPr bwMode="auto">
          <a:xfrm>
            <a:off x="7696200" y="3962400"/>
            <a:ext cx="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1082" name="Line 10">
            <a:extLst>
              <a:ext uri="{FF2B5EF4-FFF2-40B4-BE49-F238E27FC236}">
                <a16:creationId xmlns:a16="http://schemas.microsoft.com/office/drawing/2014/main" id="{461BE8F0-60FF-4435-AD3E-8ADA6A5900E4}"/>
              </a:ext>
            </a:extLst>
          </p:cNvPr>
          <p:cNvSpPr>
            <a:spLocks noChangeShapeType="1"/>
          </p:cNvSpPr>
          <p:nvPr/>
        </p:nvSpPr>
        <p:spPr bwMode="auto">
          <a:xfrm>
            <a:off x="6705600" y="3200400"/>
            <a:ext cx="16764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2">
            <a:extLst>
              <a:ext uri="{FF2B5EF4-FFF2-40B4-BE49-F238E27FC236}">
                <a16:creationId xmlns:a16="http://schemas.microsoft.com/office/drawing/2014/main" id="{B021C127-A275-F110-4D30-82CBF23E2A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7200" y="342900"/>
            <a:ext cx="4114800" cy="651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2099" name="Text Box 3">
            <a:extLst>
              <a:ext uri="{FF2B5EF4-FFF2-40B4-BE49-F238E27FC236}">
                <a16:creationId xmlns:a16="http://schemas.microsoft.com/office/drawing/2014/main" id="{C6A01626-1FF7-A0CB-0C00-99B3BC5EFDB9}"/>
              </a:ext>
            </a:extLst>
          </p:cNvPr>
          <p:cNvSpPr txBox="1">
            <a:spLocks noChangeArrowheads="1"/>
          </p:cNvSpPr>
          <p:nvPr/>
        </p:nvSpPr>
        <p:spPr bwMode="auto">
          <a:xfrm>
            <a:off x="2895600" y="1981200"/>
            <a:ext cx="3903663" cy="2746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200"/>
              <a:t>TEST,M,OP,S,AG,XREF,NOT('¬'),OR('¦'),MAR(2,72,1)</a:t>
            </a:r>
          </a:p>
        </p:txBody>
      </p:sp>
      <p:sp>
        <p:nvSpPr>
          <p:cNvPr id="132100" name="Rectangle 4">
            <a:extLst>
              <a:ext uri="{FF2B5EF4-FFF2-40B4-BE49-F238E27FC236}">
                <a16:creationId xmlns:a16="http://schemas.microsoft.com/office/drawing/2014/main" id="{3C5F78F8-194F-FE1E-B3F0-D9F401B04D37}"/>
              </a:ext>
            </a:extLst>
          </p:cNvPr>
          <p:cNvSpPr>
            <a:spLocks noGrp="1" noChangeArrowheads="1"/>
          </p:cNvSpPr>
          <p:nvPr>
            <p:ph type="title"/>
          </p:nvPr>
        </p:nvSpPr>
        <p:spPr>
          <a:xfrm>
            <a:off x="502828" y="247650"/>
            <a:ext cx="9001125" cy="533400"/>
          </a:xfrm>
        </p:spPr>
        <p:txBody>
          <a:bodyPr/>
          <a:lstStyle/>
          <a:p>
            <a:pPr eaLnBrk="1" hangingPunct="1"/>
            <a:r>
              <a:rPr lang="en-US" altLang="en-US" sz="2800"/>
              <a:t>Property Groups for PL/I</a:t>
            </a:r>
          </a:p>
        </p:txBody>
      </p:sp>
      <p:sp>
        <p:nvSpPr>
          <p:cNvPr id="132101" name="Rectangle 5">
            <a:extLst>
              <a:ext uri="{FF2B5EF4-FFF2-40B4-BE49-F238E27FC236}">
                <a16:creationId xmlns:a16="http://schemas.microsoft.com/office/drawing/2014/main" id="{E2D0C21B-B176-DDDF-77A4-E88822752966}"/>
              </a:ext>
            </a:extLst>
          </p:cNvPr>
          <p:cNvSpPr>
            <a:spLocks noGrp="1" noChangeArrowheads="1"/>
          </p:cNvSpPr>
          <p:nvPr>
            <p:ph idx="1"/>
          </p:nvPr>
        </p:nvSpPr>
        <p:spPr>
          <a:xfrm>
            <a:off x="1614488" y="685800"/>
            <a:ext cx="6462712" cy="5621338"/>
          </a:xfrm>
        </p:spPr>
        <p:txBody>
          <a:bodyPr/>
          <a:lstStyle/>
          <a:p>
            <a:pPr eaLnBrk="1" hangingPunct="1"/>
            <a:r>
              <a:rPr lang="en-US" altLang="en-US" sz="2000" dirty="0"/>
              <a:t>Property Group specification for PL/I work is no different than for COBOL, with the following caveats:</a:t>
            </a:r>
          </a:p>
          <a:p>
            <a:pPr lvl="1" eaLnBrk="1" hangingPunct="1"/>
            <a:r>
              <a:rPr lang="en-US" altLang="en-US" dirty="0"/>
              <a:t>You may need or want to over-ride the default PL/I Compiler Options </a:t>
            </a:r>
          </a:p>
          <a:p>
            <a:pPr lvl="2" eaLnBrk="1" hangingPunct="1"/>
            <a:r>
              <a:rPr lang="en-US" altLang="en-US" dirty="0"/>
              <a:t>Example: </a:t>
            </a:r>
          </a:p>
          <a:p>
            <a:pPr lvl="2" eaLnBrk="1" hangingPunct="1"/>
            <a:endParaRPr lang="en-US" altLang="en-US" dirty="0"/>
          </a:p>
          <a:p>
            <a:pPr lvl="2" eaLnBrk="1" hangingPunct="1"/>
            <a:r>
              <a:rPr lang="en-US" altLang="en-US" dirty="0"/>
              <a:t>Your Listing Output Data Set DCB must conform to the Enterprise PL/I compiler version invoked in the PROC</a:t>
            </a:r>
          </a:p>
          <a:p>
            <a:pPr lvl="2" eaLnBrk="1" hangingPunct="1"/>
            <a:r>
              <a:rPr lang="en-US" altLang="en-US" dirty="0"/>
              <a:t>For PLI v3r2 use </a:t>
            </a:r>
            <a:r>
              <a:rPr lang="en-US" altLang="en-US" dirty="0">
                <a:sym typeface="Wingdings" pitchFamily="2" charset="2"/>
              </a:rPr>
              <a:t></a:t>
            </a:r>
          </a:p>
          <a:p>
            <a:pPr lvl="2" eaLnBrk="1" hangingPunct="1"/>
            <a:endParaRPr lang="en-US" altLang="en-US" sz="1200" dirty="0">
              <a:sym typeface="Wingdings" pitchFamily="2" charset="2"/>
            </a:endParaRPr>
          </a:p>
          <a:p>
            <a:pPr lvl="2" eaLnBrk="1" hangingPunct="1"/>
            <a:endParaRPr lang="en-US" altLang="en-US" dirty="0">
              <a:sym typeface="Wingdings" pitchFamily="2" charset="2"/>
            </a:endParaRPr>
          </a:p>
          <a:p>
            <a:pPr lvl="2" eaLnBrk="1" hangingPunct="1"/>
            <a:r>
              <a:rPr lang="en-US" altLang="en-US" dirty="0">
                <a:sym typeface="Wingdings" pitchFamily="2" charset="2"/>
              </a:rPr>
              <a:t>Note that IDz will specify the proper DCB for your listing dataset (by PL/I compiler release) if you Allocate using Remote Systems</a:t>
            </a:r>
            <a:endParaRPr lang="en-US" altLang="en-US" dirty="0"/>
          </a:p>
        </p:txBody>
      </p:sp>
      <p:pic>
        <p:nvPicPr>
          <p:cNvPr id="132102" name="Picture 6">
            <a:extLst>
              <a:ext uri="{FF2B5EF4-FFF2-40B4-BE49-F238E27FC236}">
                <a16:creationId xmlns:a16="http://schemas.microsoft.com/office/drawing/2014/main" id="{5F96801D-BF14-6166-DE63-0BB1A45291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1814" y="4542274"/>
            <a:ext cx="2546555" cy="1635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2103" name="Picture 7">
            <a:extLst>
              <a:ext uri="{FF2B5EF4-FFF2-40B4-BE49-F238E27FC236}">
                <a16:creationId xmlns:a16="http://schemas.microsoft.com/office/drawing/2014/main" id="{C0A42F03-6B0D-202D-9387-2094EBAC37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2370" y="3148806"/>
            <a:ext cx="228600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80AC5A7-07D3-210F-F045-E166F52BC10B}"/>
              </a:ext>
            </a:extLst>
          </p:cNvPr>
          <p:cNvPicPr>
            <a:picLocks noChangeAspect="1"/>
          </p:cNvPicPr>
          <p:nvPr/>
        </p:nvPicPr>
        <p:blipFill>
          <a:blip r:embed="rId2"/>
          <a:stretch>
            <a:fillRect/>
          </a:stretch>
        </p:blipFill>
        <p:spPr>
          <a:xfrm>
            <a:off x="3469458" y="2424576"/>
            <a:ext cx="8434543" cy="3802032"/>
          </a:xfrm>
          <a:prstGeom prst="rect">
            <a:avLst/>
          </a:prstGeom>
        </p:spPr>
      </p:pic>
      <p:pic>
        <p:nvPicPr>
          <p:cNvPr id="2" name="Picture 1">
            <a:extLst>
              <a:ext uri="{FF2B5EF4-FFF2-40B4-BE49-F238E27FC236}">
                <a16:creationId xmlns:a16="http://schemas.microsoft.com/office/drawing/2014/main" id="{AC8415A6-C34C-DDF6-E239-B74FE23A72BC}"/>
              </a:ext>
            </a:extLst>
          </p:cNvPr>
          <p:cNvPicPr>
            <a:picLocks noChangeAspect="1"/>
          </p:cNvPicPr>
          <p:nvPr/>
        </p:nvPicPr>
        <p:blipFill>
          <a:blip r:embed="rId3"/>
          <a:stretch>
            <a:fillRect/>
          </a:stretch>
        </p:blipFill>
        <p:spPr>
          <a:xfrm>
            <a:off x="1568268" y="4953003"/>
            <a:ext cx="5823385" cy="1704975"/>
          </a:xfrm>
          <a:prstGeom prst="rect">
            <a:avLst/>
          </a:prstGeom>
          <a:ln>
            <a:gradFill>
              <a:gsLst>
                <a:gs pos="0">
                  <a:schemeClr val="accent1">
                    <a:lumMod val="5000"/>
                    <a:lumOff val="95000"/>
                  </a:schemeClr>
                </a:gs>
                <a:gs pos="29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7412" name="Rectangle 2">
            <a:extLst>
              <a:ext uri="{FF2B5EF4-FFF2-40B4-BE49-F238E27FC236}">
                <a16:creationId xmlns:a16="http://schemas.microsoft.com/office/drawing/2014/main" id="{CFA53892-92F3-CDCA-D53E-A20EC19AF98D}"/>
              </a:ext>
            </a:extLst>
          </p:cNvPr>
          <p:cNvSpPr>
            <a:spLocks noGrp="1" noChangeArrowheads="1"/>
          </p:cNvSpPr>
          <p:nvPr>
            <p:ph type="title"/>
          </p:nvPr>
        </p:nvSpPr>
        <p:spPr>
          <a:xfrm>
            <a:off x="287998" y="288038"/>
            <a:ext cx="11827801" cy="612536"/>
          </a:xfrm>
        </p:spPr>
        <p:txBody>
          <a:bodyPr/>
          <a:lstStyle/>
          <a:p>
            <a:pPr eaLnBrk="1" hangingPunct="1"/>
            <a:r>
              <a:rPr lang="en-US" altLang="en-US" sz="3600" dirty="0"/>
              <a:t>Launch IDz and Browse… to the education_workspace </a:t>
            </a:r>
          </a:p>
        </p:txBody>
      </p:sp>
      <p:sp>
        <p:nvSpPr>
          <p:cNvPr id="17413" name="Rectangle 3">
            <a:extLst>
              <a:ext uri="{FF2B5EF4-FFF2-40B4-BE49-F238E27FC236}">
                <a16:creationId xmlns:a16="http://schemas.microsoft.com/office/drawing/2014/main" id="{FE477CF1-BCFE-5480-2031-3D5FC98071A4}"/>
              </a:ext>
            </a:extLst>
          </p:cNvPr>
          <p:cNvSpPr>
            <a:spLocks noGrp="1" noChangeArrowheads="1"/>
          </p:cNvSpPr>
          <p:nvPr>
            <p:ph idx="1"/>
          </p:nvPr>
        </p:nvSpPr>
        <p:spPr>
          <a:xfrm>
            <a:off x="287999" y="1447800"/>
            <a:ext cx="8958262" cy="5621338"/>
          </a:xfrm>
        </p:spPr>
        <p:txBody>
          <a:bodyPr/>
          <a:lstStyle/>
          <a:p>
            <a:pPr eaLnBrk="1" hangingPunct="1"/>
            <a:r>
              <a:rPr lang="en-US" altLang="en-US" sz="1800" dirty="0"/>
              <a:t>From your desktop or the Windows </a:t>
            </a:r>
            <a:r>
              <a:rPr lang="en-US" altLang="en-US" sz="1800" b="1" dirty="0"/>
              <a:t>launch IDz</a:t>
            </a:r>
          </a:p>
          <a:p>
            <a:pPr eaLnBrk="1" hangingPunct="1"/>
            <a:endParaRPr lang="en-US" altLang="en-US" sz="800" b="1" dirty="0"/>
          </a:p>
          <a:p>
            <a:pPr eaLnBrk="1" hangingPunct="1"/>
            <a:r>
              <a:rPr lang="en-US" altLang="en-US" sz="1800" dirty="0"/>
              <a:t>When you are prompted, </a:t>
            </a:r>
            <a:r>
              <a:rPr lang="en-US" altLang="en-US" sz="1800" b="1" dirty="0"/>
              <a:t>Browse…</a:t>
            </a:r>
            <a:r>
              <a:rPr lang="en-US" altLang="en-US" sz="1800" dirty="0"/>
              <a:t> to find your education_workspace </a:t>
            </a:r>
            <a:r>
              <a:rPr lang="en-US" altLang="en-US" sz="1600" dirty="0"/>
              <a:t>(prev. slide)</a:t>
            </a:r>
            <a:endParaRPr lang="en-US" altLang="en-US" sz="1400" dirty="0"/>
          </a:p>
          <a:p>
            <a:pPr eaLnBrk="1" hangingPunct="1"/>
            <a:endParaRPr lang="en-US" altLang="en-US" sz="14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600" dirty="0"/>
          </a:p>
        </p:txBody>
      </p:sp>
      <p:sp>
        <p:nvSpPr>
          <p:cNvPr id="17414" name="Text Box 9">
            <a:extLst>
              <a:ext uri="{FF2B5EF4-FFF2-40B4-BE49-F238E27FC236}">
                <a16:creationId xmlns:a16="http://schemas.microsoft.com/office/drawing/2014/main" id="{08921B5E-C082-3592-6333-2A9612D45D45}"/>
              </a:ext>
            </a:extLst>
          </p:cNvPr>
          <p:cNvSpPr txBox="1">
            <a:spLocks noChangeArrowheads="1"/>
          </p:cNvSpPr>
          <p:nvPr/>
        </p:nvSpPr>
        <p:spPr bwMode="auto">
          <a:xfrm>
            <a:off x="846140" y="2598003"/>
            <a:ext cx="256222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600" b="0" dirty="0">
                <a:latin typeface="+mn-lt"/>
                <a:cs typeface="Calibri" panose="020F0502020204030204" pitchFamily="34" charset="0"/>
              </a:rPr>
              <a:t>Browse to the parent  folder of the .</a:t>
            </a:r>
            <a:r>
              <a:rPr lang="en-US" altLang="en-US" sz="1600" dirty="0">
                <a:latin typeface="+mn-lt"/>
                <a:cs typeface="Calibri" panose="020F0502020204030204" pitchFamily="34" charset="0"/>
              </a:rPr>
              <a:t>metadata</a:t>
            </a:r>
            <a:r>
              <a:rPr lang="en-US" altLang="en-US" sz="1600" b="0" dirty="0">
                <a:latin typeface="+mn-lt"/>
                <a:cs typeface="Calibri" panose="020F0502020204030204" pitchFamily="34" charset="0"/>
              </a:rPr>
              <a:t> folder </a:t>
            </a:r>
            <a:r>
              <a:rPr lang="en-US" altLang="en-US" sz="1600" b="0" dirty="0">
                <a:latin typeface="+mn-lt"/>
                <a:cs typeface="Calibri" panose="020F0502020204030204" pitchFamily="34" charset="0"/>
                <a:sym typeface="Wingdings" pitchFamily="2" charset="2"/>
              </a:rPr>
              <a:t></a:t>
            </a:r>
            <a:endParaRPr lang="en-US" altLang="en-US" sz="1600" b="0" dirty="0">
              <a:latin typeface="+mn-lt"/>
              <a:cs typeface="Calibri" panose="020F0502020204030204" pitchFamily="34" charset="0"/>
            </a:endParaRPr>
          </a:p>
        </p:txBody>
      </p:sp>
      <p:cxnSp>
        <p:nvCxnSpPr>
          <p:cNvPr id="5" name="Straight Arrow Connector 4">
            <a:extLst>
              <a:ext uri="{FF2B5EF4-FFF2-40B4-BE49-F238E27FC236}">
                <a16:creationId xmlns:a16="http://schemas.microsoft.com/office/drawing/2014/main" id="{9C587646-5AC6-28E5-FF57-7712D4A7E9DD}"/>
              </a:ext>
            </a:extLst>
          </p:cNvPr>
          <p:cNvCxnSpPr>
            <a:cxnSpLocks/>
          </p:cNvCxnSpPr>
          <p:nvPr/>
        </p:nvCxnSpPr>
        <p:spPr bwMode="auto">
          <a:xfrm flipH="1">
            <a:off x="3200400" y="4202481"/>
            <a:ext cx="1279560" cy="750522"/>
          </a:xfrm>
          <a:prstGeom prst="straightConnector1">
            <a:avLst/>
          </a:prstGeom>
          <a:solidFill>
            <a:schemeClr val="accent1"/>
          </a:solidFill>
          <a:ln w="12700" cap="flat" cmpd="sng" algn="ctr">
            <a:gradFill>
              <a:gsLst>
                <a:gs pos="0">
                  <a:schemeClr val="accent1">
                    <a:lumMod val="5000"/>
                    <a:lumOff val="95000"/>
                  </a:schemeClr>
                </a:gs>
                <a:gs pos="38000">
                  <a:srgbClr val="C00000"/>
                </a:gs>
                <a:gs pos="69000">
                  <a:schemeClr val="bg2">
                    <a:lumMod val="60000"/>
                    <a:lumOff val="40000"/>
                  </a:schemeClr>
                </a:gs>
                <a:gs pos="100000">
                  <a:schemeClr val="tx1"/>
                </a:gs>
              </a:gsLst>
              <a:lin ang="5400000" scaled="1"/>
            </a:gradFill>
            <a:prstDash val="solid"/>
            <a:round/>
            <a:headEnd type="none" w="med" len="med"/>
            <a:tailEnd type="triangle"/>
          </a:ln>
          <a:effectLst/>
        </p:spPr>
      </p:cxnSp>
      <p:sp>
        <p:nvSpPr>
          <p:cNvPr id="7" name="Rectangle 6">
            <a:extLst>
              <a:ext uri="{FF2B5EF4-FFF2-40B4-BE49-F238E27FC236}">
                <a16:creationId xmlns:a16="http://schemas.microsoft.com/office/drawing/2014/main" id="{B7D94ADA-1A94-AB11-5A14-C380B106ACBC}"/>
              </a:ext>
            </a:extLst>
          </p:cNvPr>
          <p:cNvSpPr/>
          <p:nvPr/>
        </p:nvSpPr>
        <p:spPr bwMode="auto">
          <a:xfrm>
            <a:off x="4572000" y="3874276"/>
            <a:ext cx="3581400" cy="205095"/>
          </a:xfrm>
          <a:prstGeom prst="rect">
            <a:avLst/>
          </a:prstGeom>
          <a:solidFill>
            <a:schemeClr val="bg1"/>
          </a:solidFill>
          <a:ln w="19050">
            <a:no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17415" name="Text Box 15">
            <a:extLst>
              <a:ext uri="{FF2B5EF4-FFF2-40B4-BE49-F238E27FC236}">
                <a16:creationId xmlns:a16="http://schemas.microsoft.com/office/drawing/2014/main" id="{D5E9EE16-8217-2A7B-F88F-DF4BC443F09D}"/>
              </a:ext>
            </a:extLst>
          </p:cNvPr>
          <p:cNvSpPr txBox="1">
            <a:spLocks noChangeArrowheads="1"/>
          </p:cNvSpPr>
          <p:nvPr/>
        </p:nvSpPr>
        <p:spPr bwMode="auto">
          <a:xfrm>
            <a:off x="4541094" y="3884948"/>
            <a:ext cx="3276600" cy="2154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800" b="0" dirty="0">
                <a:latin typeface="+mn-lt"/>
              </a:rPr>
              <a:t>C:\</a:t>
            </a:r>
            <a:r>
              <a:rPr lang="en-US" altLang="en-US" sz="800" b="0" dirty="0" err="1">
                <a:latin typeface="+mn-lt"/>
              </a:rPr>
              <a:t>education_workspace</a:t>
            </a:r>
            <a:endParaRPr lang="en-US" altLang="en-US" sz="800" b="0" dirty="0">
              <a:latin typeface="+mn-lt"/>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a:extLst>
              <a:ext uri="{FF2B5EF4-FFF2-40B4-BE49-F238E27FC236}">
                <a16:creationId xmlns:a16="http://schemas.microsoft.com/office/drawing/2014/main" id="{91B2A64A-C324-5D15-2D5E-59A9827939D2}"/>
              </a:ext>
            </a:extLst>
          </p:cNvPr>
          <p:cNvSpPr>
            <a:spLocks noGrp="1" noChangeArrowheads="1"/>
          </p:cNvSpPr>
          <p:nvPr>
            <p:ph type="title"/>
          </p:nvPr>
        </p:nvSpPr>
        <p:spPr>
          <a:xfrm>
            <a:off x="449204" y="427933"/>
            <a:ext cx="11293592" cy="1325563"/>
          </a:xfrm>
        </p:spPr>
        <p:txBody>
          <a:bodyPr/>
          <a:lstStyle/>
          <a:p>
            <a:pPr eaLnBrk="1" hangingPunct="1"/>
            <a:r>
              <a:rPr lang="en-US" altLang="en-US" sz="2800" dirty="0"/>
              <a:t>Property Groups for Assembler</a:t>
            </a:r>
          </a:p>
        </p:txBody>
      </p:sp>
      <p:sp>
        <p:nvSpPr>
          <p:cNvPr id="133123" name="Rectangle 3">
            <a:extLst>
              <a:ext uri="{FF2B5EF4-FFF2-40B4-BE49-F238E27FC236}">
                <a16:creationId xmlns:a16="http://schemas.microsoft.com/office/drawing/2014/main" id="{C499B689-74C9-CA68-058C-4C6FB8E90C21}"/>
              </a:ext>
            </a:extLst>
          </p:cNvPr>
          <p:cNvSpPr>
            <a:spLocks noGrp="1" noChangeArrowheads="1"/>
          </p:cNvSpPr>
          <p:nvPr>
            <p:ph idx="1"/>
          </p:nvPr>
        </p:nvSpPr>
        <p:spPr>
          <a:xfrm>
            <a:off x="838200" y="1480880"/>
            <a:ext cx="6096000" cy="5105401"/>
          </a:xfrm>
        </p:spPr>
        <p:txBody>
          <a:bodyPr/>
          <a:lstStyle/>
          <a:p>
            <a:pPr eaLnBrk="1" hangingPunct="1"/>
            <a:r>
              <a:rPr lang="en-US" altLang="en-US" dirty="0"/>
              <a:t>Property Group specification for Assembler is no different than for COBOL, with the following caveats:</a:t>
            </a:r>
          </a:p>
          <a:p>
            <a:pPr eaLnBrk="1" hangingPunct="1"/>
            <a:endParaRPr lang="en-US" altLang="en-US" sz="800" dirty="0"/>
          </a:p>
          <a:p>
            <a:pPr lvl="1" eaLnBrk="1" hangingPunct="1"/>
            <a:r>
              <a:rPr lang="en-US" altLang="en-US" dirty="0"/>
              <a:t>You may need or want to over-ride the default Assembler compiler options in the PROC:</a:t>
            </a:r>
          </a:p>
          <a:p>
            <a:pPr lvl="1" eaLnBrk="1" hangingPunct="1"/>
            <a:endParaRPr lang="en-US" altLang="en-US" sz="800" dirty="0"/>
          </a:p>
          <a:p>
            <a:pPr lvl="2" eaLnBrk="1" hangingPunct="1"/>
            <a:r>
              <a:rPr lang="en-US" altLang="en-US" dirty="0"/>
              <a:t>Example: NOLIBMAC, NOOBJECT, etc.</a:t>
            </a:r>
          </a:p>
          <a:p>
            <a:pPr lvl="2" eaLnBrk="1" hangingPunct="1"/>
            <a:endParaRPr lang="en-US" altLang="en-US" sz="800" dirty="0"/>
          </a:p>
          <a:p>
            <a:pPr lvl="1" eaLnBrk="1" hangingPunct="1"/>
            <a:r>
              <a:rPr lang="en-US" altLang="en-US" dirty="0"/>
              <a:t>Instead of SYSLIB specify your Assembler Macro libraries</a:t>
            </a:r>
          </a:p>
          <a:p>
            <a:pPr lvl="1" eaLnBrk="1" hangingPunct="1"/>
            <a:endParaRPr lang="en-US" altLang="en-US" dirty="0"/>
          </a:p>
        </p:txBody>
      </p:sp>
      <p:pic>
        <p:nvPicPr>
          <p:cNvPr id="133124" name="Picture 4">
            <a:extLst>
              <a:ext uri="{FF2B5EF4-FFF2-40B4-BE49-F238E27FC236}">
                <a16:creationId xmlns:a16="http://schemas.microsoft.com/office/drawing/2014/main" id="{C929A827-E4A2-CDCB-0633-EFD16E58CD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8950" y="685800"/>
            <a:ext cx="3829050" cy="61722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Straight Arrow Connector 2">
            <a:extLst>
              <a:ext uri="{FF2B5EF4-FFF2-40B4-BE49-F238E27FC236}">
                <a16:creationId xmlns:a16="http://schemas.microsoft.com/office/drawing/2014/main" id="{D617B5B2-681C-6403-7A7E-4802992134C6}"/>
              </a:ext>
            </a:extLst>
          </p:cNvPr>
          <p:cNvCxnSpPr/>
          <p:nvPr/>
        </p:nvCxnSpPr>
        <p:spPr bwMode="auto">
          <a:xfrm>
            <a:off x="5715000" y="3771900"/>
            <a:ext cx="3124200" cy="1866900"/>
          </a:xfrm>
          <a:prstGeom prst="straightConnector1">
            <a:avLst/>
          </a:prstGeom>
          <a:ln w="254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a:extLst>
              <a:ext uri="{FF2B5EF4-FFF2-40B4-BE49-F238E27FC236}">
                <a16:creationId xmlns:a16="http://schemas.microsoft.com/office/drawing/2014/main" id="{465DC559-C1C8-A7E1-3336-E9C805C2D84F}"/>
              </a:ext>
            </a:extLst>
          </p:cNvPr>
          <p:cNvSpPr>
            <a:spLocks noGrp="1" noChangeArrowheads="1"/>
          </p:cNvSpPr>
          <p:nvPr>
            <p:ph type="title"/>
          </p:nvPr>
        </p:nvSpPr>
        <p:spPr>
          <a:xfrm>
            <a:off x="838200" y="334016"/>
            <a:ext cx="8997950" cy="534987"/>
          </a:xfrm>
        </p:spPr>
        <p:txBody>
          <a:bodyPr/>
          <a:lstStyle/>
          <a:p>
            <a:pPr defTabSz="614363"/>
            <a:r>
              <a:rPr lang="en-US" altLang="en-US" dirty="0"/>
              <a:t>Generate JCL (1 of 2)</a:t>
            </a:r>
          </a:p>
        </p:txBody>
      </p:sp>
      <p:pic>
        <p:nvPicPr>
          <p:cNvPr id="134147" name="Picture 6">
            <a:extLst>
              <a:ext uri="{FF2B5EF4-FFF2-40B4-BE49-F238E27FC236}">
                <a16:creationId xmlns:a16="http://schemas.microsoft.com/office/drawing/2014/main" id="{3C311942-D81F-77F8-0B9F-F896ED66B9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6075" y="685800"/>
            <a:ext cx="4962525" cy="4724400"/>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4148" name="Picture 7">
            <a:extLst>
              <a:ext uri="{FF2B5EF4-FFF2-40B4-BE49-F238E27FC236}">
                <a16:creationId xmlns:a16="http://schemas.microsoft.com/office/drawing/2014/main" id="{B7E31C18-A61E-193C-FEF5-8CFC0A5309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4981576"/>
            <a:ext cx="3686175"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4149" name="Line 8">
            <a:extLst>
              <a:ext uri="{FF2B5EF4-FFF2-40B4-BE49-F238E27FC236}">
                <a16:creationId xmlns:a16="http://schemas.microsoft.com/office/drawing/2014/main" id="{76500AC7-D980-78D1-D091-65C96B911BEA}"/>
              </a:ext>
            </a:extLst>
          </p:cNvPr>
          <p:cNvSpPr>
            <a:spLocks noChangeShapeType="1"/>
          </p:cNvSpPr>
          <p:nvPr/>
        </p:nvSpPr>
        <p:spPr bwMode="auto">
          <a:xfrm>
            <a:off x="10439399" y="5029200"/>
            <a:ext cx="0" cy="1143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150" name="Line 9">
            <a:extLst>
              <a:ext uri="{FF2B5EF4-FFF2-40B4-BE49-F238E27FC236}">
                <a16:creationId xmlns:a16="http://schemas.microsoft.com/office/drawing/2014/main" id="{8675AFF8-33F3-854C-D7A8-23A7D52F1BD5}"/>
              </a:ext>
            </a:extLst>
          </p:cNvPr>
          <p:cNvSpPr>
            <a:spLocks noChangeShapeType="1"/>
          </p:cNvSpPr>
          <p:nvPr/>
        </p:nvSpPr>
        <p:spPr bwMode="auto">
          <a:xfrm flipH="1">
            <a:off x="6248399" y="6172200"/>
            <a:ext cx="419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67786" name="Rectangle 10">
            <a:extLst>
              <a:ext uri="{FF2B5EF4-FFF2-40B4-BE49-F238E27FC236}">
                <a16:creationId xmlns:a16="http://schemas.microsoft.com/office/drawing/2014/main" id="{C82C2A57-2405-3906-AE0A-178115D5E12A}"/>
              </a:ext>
            </a:extLst>
          </p:cNvPr>
          <p:cNvSpPr>
            <a:spLocks noChangeArrowheads="1"/>
          </p:cNvSpPr>
          <p:nvPr/>
        </p:nvSpPr>
        <p:spPr bwMode="auto">
          <a:xfrm>
            <a:off x="1066800" y="1219200"/>
            <a:ext cx="5724520" cy="4025900"/>
          </a:xfrm>
          <a:prstGeom prst="rect">
            <a:avLst/>
          </a:prstGeom>
          <a:noFill/>
          <a:ln>
            <a:noFill/>
          </a:ln>
          <a:effectLst/>
        </p:spPr>
        <p:txBody>
          <a:bodyPr/>
          <a:lstStyle/>
          <a:p>
            <a:pPr marL="149225" indent="-149225" defTabSz="614363" eaLnBrk="1" hangingPunct="1">
              <a:lnSpc>
                <a:spcPct val="85000"/>
              </a:lnSpc>
              <a:spcBef>
                <a:spcPct val="30000"/>
              </a:spcBef>
              <a:buClr>
                <a:srgbClr val="000000"/>
              </a:buClr>
              <a:buFont typeface="Wingdings" pitchFamily="2" charset="2"/>
              <a:buChar char="§"/>
              <a:defRPr/>
            </a:pPr>
            <a:r>
              <a:rPr lang="en-US" sz="2400" b="0" dirty="0">
                <a:latin typeface="+mj-lt"/>
              </a:rPr>
              <a:t>If your Property Group is specified for Build, you can generate JCL for:</a:t>
            </a:r>
          </a:p>
          <a:p>
            <a:pPr marL="307975" lvl="1" indent="-157163" defTabSz="614363" eaLnBrk="1" hangingPunct="1">
              <a:lnSpc>
                <a:spcPct val="85000"/>
              </a:lnSpc>
              <a:spcBef>
                <a:spcPct val="30000"/>
              </a:spcBef>
              <a:buClr>
                <a:srgbClr val="006699"/>
              </a:buClr>
              <a:buFont typeface="Webdings" pitchFamily="18" charset="2"/>
              <a:buChar char="4"/>
              <a:defRPr/>
            </a:pPr>
            <a:r>
              <a:rPr lang="en-US" sz="1600" b="0" dirty="0">
                <a:latin typeface="+mj-lt"/>
              </a:rPr>
              <a:t>COBOL Compile</a:t>
            </a:r>
          </a:p>
          <a:p>
            <a:pPr marL="307975" lvl="1" indent="-157163" defTabSz="614363" eaLnBrk="1" hangingPunct="1">
              <a:lnSpc>
                <a:spcPct val="85000"/>
              </a:lnSpc>
              <a:spcBef>
                <a:spcPct val="30000"/>
              </a:spcBef>
              <a:buClr>
                <a:srgbClr val="006699"/>
              </a:buClr>
              <a:buFont typeface="Webdings" pitchFamily="18" charset="2"/>
              <a:buChar char="4"/>
              <a:defRPr/>
            </a:pPr>
            <a:r>
              <a:rPr lang="en-US" sz="1600" b="0" dirty="0">
                <a:latin typeface="+mj-lt"/>
              </a:rPr>
              <a:t>Compile/Link</a:t>
            </a:r>
          </a:p>
          <a:p>
            <a:pPr marL="307975" lvl="1" indent="-157163" defTabSz="614363" eaLnBrk="1" hangingPunct="1">
              <a:lnSpc>
                <a:spcPct val="85000"/>
              </a:lnSpc>
              <a:spcBef>
                <a:spcPct val="30000"/>
              </a:spcBef>
              <a:buClr>
                <a:srgbClr val="006699"/>
              </a:buClr>
              <a:buFont typeface="Webdings" pitchFamily="18" charset="2"/>
              <a:buChar char="4"/>
              <a:defRPr/>
            </a:pPr>
            <a:r>
              <a:rPr lang="en-US" sz="1600" b="0" dirty="0">
                <a:latin typeface="+mj-lt"/>
              </a:rPr>
              <a:t>Compile/Link/Go </a:t>
            </a:r>
          </a:p>
          <a:p>
            <a:pPr marL="765175" lvl="2" indent="-157163" defTabSz="614363" eaLnBrk="1" hangingPunct="1">
              <a:lnSpc>
                <a:spcPct val="85000"/>
              </a:lnSpc>
              <a:spcBef>
                <a:spcPct val="30000"/>
              </a:spcBef>
              <a:buClr>
                <a:srgbClr val="006699"/>
              </a:buClr>
              <a:buFont typeface="Webdings" pitchFamily="18" charset="2"/>
              <a:buChar char="4"/>
              <a:defRPr/>
            </a:pPr>
            <a:r>
              <a:rPr lang="en-US" sz="1600" b="0" dirty="0">
                <a:latin typeface="+mj-lt"/>
              </a:rPr>
              <a:t>Note that you will need to add //DD card information</a:t>
            </a:r>
          </a:p>
          <a:p>
            <a:pPr marL="150812" lvl="1" defTabSz="614363" eaLnBrk="1" hangingPunct="1">
              <a:lnSpc>
                <a:spcPct val="85000"/>
              </a:lnSpc>
              <a:spcBef>
                <a:spcPct val="30000"/>
              </a:spcBef>
              <a:buClr>
                <a:srgbClr val="006699"/>
              </a:buClr>
              <a:defRPr/>
            </a:pPr>
            <a:endParaRPr lang="en-US" sz="1000" b="0" dirty="0">
              <a:latin typeface="+mj-lt"/>
            </a:endParaRPr>
          </a:p>
          <a:p>
            <a:pPr marL="307975" lvl="1" indent="-157163" defTabSz="614363" eaLnBrk="1" hangingPunct="1">
              <a:lnSpc>
                <a:spcPct val="85000"/>
              </a:lnSpc>
              <a:spcBef>
                <a:spcPct val="30000"/>
              </a:spcBef>
              <a:buClr>
                <a:srgbClr val="006699"/>
              </a:buClr>
              <a:buFont typeface="Webdings" pitchFamily="18" charset="2"/>
              <a:buChar char="4"/>
              <a:defRPr/>
            </a:pPr>
            <a:endParaRPr lang="en-US" sz="1200" b="0" dirty="0">
              <a:latin typeface="+mj-lt"/>
            </a:endParaRPr>
          </a:p>
          <a:p>
            <a:pPr marL="149225" indent="-149225" defTabSz="614363" eaLnBrk="1" hangingPunct="1">
              <a:lnSpc>
                <a:spcPct val="85000"/>
              </a:lnSpc>
              <a:spcBef>
                <a:spcPct val="30000"/>
              </a:spcBef>
              <a:buClr>
                <a:srgbClr val="000000"/>
              </a:buClr>
              <a:defRPr/>
            </a:pPr>
            <a:r>
              <a:rPr lang="en-US" sz="2400" b="0" dirty="0">
                <a:effectLst>
                  <a:outerShdw blurRad="38100" dist="38100" dir="2700000" algn="tl">
                    <a:srgbClr val="C0C0C0"/>
                  </a:outerShdw>
                </a:effectLst>
                <a:latin typeface="+mj-lt"/>
              </a:rPr>
              <a:t>From z/OS Projects:</a:t>
            </a:r>
          </a:p>
          <a:p>
            <a:pPr marL="307975" lvl="1" indent="-157163" defTabSz="614363" eaLnBrk="1" hangingPunct="1">
              <a:lnSpc>
                <a:spcPct val="85000"/>
              </a:lnSpc>
              <a:spcBef>
                <a:spcPct val="30000"/>
              </a:spcBef>
              <a:buClr>
                <a:srgbClr val="006699"/>
              </a:buClr>
              <a:buFont typeface="Webdings" pitchFamily="18" charset="2"/>
              <a:buChar char="4"/>
              <a:defRPr/>
            </a:pPr>
            <a:r>
              <a:rPr lang="en-US" sz="1600" b="0" dirty="0">
                <a:latin typeface="+mj-lt"/>
              </a:rPr>
              <a:t>Select the program you wish to generate JCL for</a:t>
            </a:r>
          </a:p>
          <a:p>
            <a:pPr marL="307975" lvl="1" indent="-157163" defTabSz="614363" eaLnBrk="1" hangingPunct="1">
              <a:lnSpc>
                <a:spcPct val="85000"/>
              </a:lnSpc>
              <a:spcBef>
                <a:spcPct val="30000"/>
              </a:spcBef>
              <a:buClr>
                <a:srgbClr val="006699"/>
              </a:buClr>
              <a:buFont typeface="Webdings" pitchFamily="18" charset="2"/>
              <a:buChar char="4"/>
              <a:defRPr/>
            </a:pPr>
            <a:r>
              <a:rPr lang="en-US" sz="1600" b="0" dirty="0">
                <a:latin typeface="+mj-lt"/>
              </a:rPr>
              <a:t>Right-click and from the Context Menu select the option you want</a:t>
            </a:r>
          </a:p>
          <a:p>
            <a:pPr marL="307975" lvl="1" indent="-157163" defTabSz="614363" eaLnBrk="1" hangingPunct="1">
              <a:lnSpc>
                <a:spcPct val="85000"/>
              </a:lnSpc>
              <a:spcBef>
                <a:spcPct val="30000"/>
              </a:spcBef>
              <a:buClr>
                <a:srgbClr val="006699"/>
              </a:buClr>
              <a:defRPr/>
            </a:pPr>
            <a:r>
              <a:rPr lang="en-US" sz="1600" b="0" dirty="0">
                <a:latin typeface="+mj-lt"/>
              </a:rPr>
              <a:t>(optional) You can over-ride the generated dataset names </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3">
            <a:extLst>
              <a:ext uri="{FF2B5EF4-FFF2-40B4-BE49-F238E27FC236}">
                <a16:creationId xmlns:a16="http://schemas.microsoft.com/office/drawing/2014/main" id="{E2CB933B-C68E-825A-1D60-8B18EB53B567}"/>
              </a:ext>
            </a:extLst>
          </p:cNvPr>
          <p:cNvSpPr>
            <a:spLocks noGrp="1" noChangeArrowheads="1"/>
          </p:cNvSpPr>
          <p:nvPr>
            <p:ph type="title"/>
          </p:nvPr>
        </p:nvSpPr>
        <p:spPr>
          <a:xfrm>
            <a:off x="984250" y="266086"/>
            <a:ext cx="8997950" cy="534987"/>
          </a:xfrm>
        </p:spPr>
        <p:txBody>
          <a:bodyPr/>
          <a:lstStyle/>
          <a:p>
            <a:pPr defTabSz="614363"/>
            <a:r>
              <a:rPr lang="en-US" altLang="en-US" dirty="0"/>
              <a:t>Generate JCL (2 of 2)</a:t>
            </a:r>
          </a:p>
        </p:txBody>
      </p:sp>
      <p:pic>
        <p:nvPicPr>
          <p:cNvPr id="136195" name="Picture 6">
            <a:extLst>
              <a:ext uri="{FF2B5EF4-FFF2-40B4-BE49-F238E27FC236}">
                <a16:creationId xmlns:a16="http://schemas.microsoft.com/office/drawing/2014/main" id="{7981A814-63CE-EF82-97F5-F89F78133D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9329" y="901084"/>
            <a:ext cx="4219575"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6196" name="Picture 8">
            <a:extLst>
              <a:ext uri="{FF2B5EF4-FFF2-40B4-BE49-F238E27FC236}">
                <a16:creationId xmlns:a16="http://schemas.microsoft.com/office/drawing/2014/main" id="{E51A2095-93C6-CB04-13D0-2056493FEA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1" y="3000376"/>
            <a:ext cx="4962525" cy="3705225"/>
          </a:xfrm>
          <a:prstGeom prst="rect">
            <a:avLst/>
          </a:prstGeom>
          <a:solidFill>
            <a:srgbClr val="E9E9E9"/>
          </a:solidFill>
          <a:ln w="9525">
            <a:solidFill>
              <a:srgbClr val="E9E9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69833" name="Rectangle 9">
            <a:extLst>
              <a:ext uri="{FF2B5EF4-FFF2-40B4-BE49-F238E27FC236}">
                <a16:creationId xmlns:a16="http://schemas.microsoft.com/office/drawing/2014/main" id="{1C1DC247-A3D5-20D8-DAD7-D9DB337C7389}"/>
              </a:ext>
            </a:extLst>
          </p:cNvPr>
          <p:cNvSpPr>
            <a:spLocks noChangeArrowheads="1"/>
          </p:cNvSpPr>
          <p:nvPr/>
        </p:nvSpPr>
        <p:spPr bwMode="auto">
          <a:xfrm>
            <a:off x="1143000" y="914401"/>
            <a:ext cx="6553200" cy="2438400"/>
          </a:xfrm>
          <a:prstGeom prst="rect">
            <a:avLst/>
          </a:prstGeom>
          <a:noFill/>
          <a:ln>
            <a:noFill/>
          </a:ln>
          <a:effectLst/>
        </p:spPr>
        <p:txBody>
          <a:bodyPr/>
          <a:lstStyle/>
          <a:p>
            <a:pPr marL="149225" indent="-149225" defTabSz="614363" eaLnBrk="1" hangingPunct="1">
              <a:lnSpc>
                <a:spcPct val="85000"/>
              </a:lnSpc>
              <a:spcBef>
                <a:spcPct val="30000"/>
              </a:spcBef>
              <a:buClr>
                <a:srgbClr val="000000"/>
              </a:buClr>
              <a:buFont typeface="Wingdings" pitchFamily="2" charset="2"/>
              <a:buChar char="§"/>
              <a:defRPr/>
            </a:pPr>
            <a:r>
              <a:rPr lang="en-US" sz="2000" b="0" dirty="0">
                <a:latin typeface="+mj-lt"/>
              </a:rPr>
              <a:t>The previous step will submit a job that generates JCL.  </a:t>
            </a:r>
          </a:p>
          <a:p>
            <a:pPr marL="149225" indent="-149225" defTabSz="614363" eaLnBrk="1" hangingPunct="1">
              <a:lnSpc>
                <a:spcPct val="85000"/>
              </a:lnSpc>
              <a:spcBef>
                <a:spcPct val="30000"/>
              </a:spcBef>
              <a:buClr>
                <a:srgbClr val="000000"/>
              </a:buClr>
              <a:buFont typeface="Wingdings" pitchFamily="2" charset="2"/>
              <a:buChar char="§"/>
              <a:defRPr/>
            </a:pPr>
            <a:endParaRPr lang="en-US" sz="900" b="0" dirty="0">
              <a:latin typeface="+mj-lt"/>
            </a:endParaRPr>
          </a:p>
          <a:p>
            <a:pPr marL="149225" indent="-149225" defTabSz="614363" eaLnBrk="1" hangingPunct="1">
              <a:lnSpc>
                <a:spcPct val="85000"/>
              </a:lnSpc>
              <a:spcBef>
                <a:spcPct val="30000"/>
              </a:spcBef>
              <a:buClr>
                <a:srgbClr val="000000"/>
              </a:buClr>
              <a:buFont typeface="Wingdings" pitchFamily="2" charset="2"/>
              <a:buChar char="§"/>
              <a:defRPr/>
            </a:pPr>
            <a:r>
              <a:rPr lang="en-US" sz="2000" b="0" dirty="0">
                <a:latin typeface="+mj-lt"/>
              </a:rPr>
              <a:t>When it finishes:</a:t>
            </a:r>
            <a:endParaRPr lang="en-US" sz="900" b="0" dirty="0">
              <a:latin typeface="+mj-lt"/>
            </a:endParaRPr>
          </a:p>
          <a:p>
            <a:pPr marL="149225" indent="-149225" defTabSz="614363" eaLnBrk="1" hangingPunct="1">
              <a:lnSpc>
                <a:spcPct val="85000"/>
              </a:lnSpc>
              <a:spcBef>
                <a:spcPct val="30000"/>
              </a:spcBef>
              <a:buClr>
                <a:srgbClr val="000000"/>
              </a:buClr>
              <a:defRPr/>
            </a:pPr>
            <a:r>
              <a:rPr lang="en-US" sz="2000" b="0" dirty="0">
                <a:effectLst>
                  <a:outerShdw blurRad="38100" dist="38100" dir="2700000" algn="tl">
                    <a:srgbClr val="C0C0C0"/>
                  </a:outerShdw>
                </a:effectLst>
                <a:latin typeface="+mj-lt"/>
              </a:rPr>
              <a:t>  From Remote Systems:</a:t>
            </a:r>
          </a:p>
          <a:p>
            <a:pPr marL="307975" lvl="1" indent="-157163" defTabSz="614363" eaLnBrk="1" hangingPunct="1">
              <a:lnSpc>
                <a:spcPct val="85000"/>
              </a:lnSpc>
              <a:spcBef>
                <a:spcPct val="30000"/>
              </a:spcBef>
              <a:buClr>
                <a:srgbClr val="006699"/>
              </a:buClr>
              <a:buFont typeface="Webdings" pitchFamily="18" charset="2"/>
              <a:buChar char="4"/>
              <a:defRPr/>
            </a:pPr>
            <a:r>
              <a:rPr lang="en-US" sz="1800" b="0" dirty="0">
                <a:latin typeface="+mj-lt"/>
              </a:rPr>
              <a:t>Expand the PDS you generated the JCL in to</a:t>
            </a:r>
          </a:p>
          <a:p>
            <a:pPr marL="307975" lvl="1" indent="-157163" defTabSz="614363" eaLnBrk="1" hangingPunct="1">
              <a:lnSpc>
                <a:spcPct val="85000"/>
              </a:lnSpc>
              <a:spcBef>
                <a:spcPct val="30000"/>
              </a:spcBef>
              <a:buClr>
                <a:srgbClr val="006699"/>
              </a:buClr>
              <a:buFont typeface="Webdings" pitchFamily="18" charset="2"/>
              <a:buChar char="4"/>
              <a:defRPr/>
            </a:pPr>
            <a:r>
              <a:rPr lang="en-US" sz="1800" b="0" dirty="0">
                <a:latin typeface="+mj-lt"/>
              </a:rPr>
              <a:t>Open (double-click) the JCL member name (by default, same name as the COBOL program)</a:t>
            </a:r>
          </a:p>
        </p:txBody>
      </p:sp>
      <p:pic>
        <p:nvPicPr>
          <p:cNvPr id="136198" name="Picture 10">
            <a:extLst>
              <a:ext uri="{FF2B5EF4-FFF2-40B4-BE49-F238E27FC236}">
                <a16:creationId xmlns:a16="http://schemas.microsoft.com/office/drawing/2014/main" id="{6E519CFA-44A8-9FCF-D696-62C5A6D8EE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2401" y="3048001"/>
            <a:ext cx="2352675" cy="1381125"/>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6199" name="Group 14">
            <a:extLst>
              <a:ext uri="{FF2B5EF4-FFF2-40B4-BE49-F238E27FC236}">
                <a16:creationId xmlns:a16="http://schemas.microsoft.com/office/drawing/2014/main" id="{8E1DC621-0AA0-8AFF-F46E-FDF56CF09559}"/>
              </a:ext>
            </a:extLst>
          </p:cNvPr>
          <p:cNvGrpSpPr>
            <a:grpSpLocks/>
          </p:cNvGrpSpPr>
          <p:nvPr/>
        </p:nvGrpSpPr>
        <p:grpSpPr bwMode="auto">
          <a:xfrm>
            <a:off x="5638800" y="3962400"/>
            <a:ext cx="4724400" cy="1219200"/>
            <a:chOff x="2592" y="2496"/>
            <a:chExt cx="2976" cy="768"/>
          </a:xfrm>
        </p:grpSpPr>
        <p:sp>
          <p:nvSpPr>
            <p:cNvPr id="136200" name="Line 11">
              <a:extLst>
                <a:ext uri="{FF2B5EF4-FFF2-40B4-BE49-F238E27FC236}">
                  <a16:creationId xmlns:a16="http://schemas.microsoft.com/office/drawing/2014/main" id="{EB77E60D-E496-F843-B8BF-022607521920}"/>
                </a:ext>
              </a:extLst>
            </p:cNvPr>
            <p:cNvSpPr>
              <a:spLocks noChangeShapeType="1"/>
            </p:cNvSpPr>
            <p:nvPr/>
          </p:nvSpPr>
          <p:spPr bwMode="auto">
            <a:xfrm>
              <a:off x="5088" y="2496"/>
              <a:ext cx="4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01" name="Line 12">
              <a:extLst>
                <a:ext uri="{FF2B5EF4-FFF2-40B4-BE49-F238E27FC236}">
                  <a16:creationId xmlns:a16="http://schemas.microsoft.com/office/drawing/2014/main" id="{4AF5BC8E-4769-6E5A-8243-61949FBCA198}"/>
                </a:ext>
              </a:extLst>
            </p:cNvPr>
            <p:cNvSpPr>
              <a:spLocks noChangeShapeType="1"/>
            </p:cNvSpPr>
            <p:nvPr/>
          </p:nvSpPr>
          <p:spPr bwMode="auto">
            <a:xfrm>
              <a:off x="5568" y="2496"/>
              <a:ext cx="0" cy="76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02" name="Line 13">
              <a:extLst>
                <a:ext uri="{FF2B5EF4-FFF2-40B4-BE49-F238E27FC236}">
                  <a16:creationId xmlns:a16="http://schemas.microsoft.com/office/drawing/2014/main" id="{7C195782-BDBF-F220-F68C-8F0AD495C030}"/>
                </a:ext>
              </a:extLst>
            </p:cNvPr>
            <p:cNvSpPr>
              <a:spLocks noChangeShapeType="1"/>
            </p:cNvSpPr>
            <p:nvPr/>
          </p:nvSpPr>
          <p:spPr bwMode="auto">
            <a:xfrm flipH="1">
              <a:off x="2592" y="3264"/>
              <a:ext cx="297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17">
            <a:extLst>
              <a:ext uri="{FF2B5EF4-FFF2-40B4-BE49-F238E27FC236}">
                <a16:creationId xmlns:a16="http://schemas.microsoft.com/office/drawing/2014/main" id="{C5B2F734-0604-71D6-590D-395A2F6023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1" y="5886450"/>
            <a:ext cx="1971675" cy="97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8243" name="Rectangle 3">
            <a:extLst>
              <a:ext uri="{FF2B5EF4-FFF2-40B4-BE49-F238E27FC236}">
                <a16:creationId xmlns:a16="http://schemas.microsoft.com/office/drawing/2014/main" id="{E07F204F-6AF6-A815-ADEF-15E3BDA80D8F}"/>
              </a:ext>
            </a:extLst>
          </p:cNvPr>
          <p:cNvSpPr>
            <a:spLocks noGrp="1" noChangeArrowheads="1"/>
          </p:cNvSpPr>
          <p:nvPr>
            <p:ph type="title"/>
          </p:nvPr>
        </p:nvSpPr>
        <p:spPr>
          <a:xfrm>
            <a:off x="596901" y="293689"/>
            <a:ext cx="8997950" cy="534987"/>
          </a:xfrm>
        </p:spPr>
        <p:txBody>
          <a:bodyPr/>
          <a:lstStyle/>
          <a:p>
            <a:pPr defTabSz="614363"/>
            <a:r>
              <a:rPr lang="en-US" altLang="en-US" dirty="0"/>
              <a:t>Submit the JCL to Run the Job</a:t>
            </a:r>
          </a:p>
        </p:txBody>
      </p:sp>
      <p:pic>
        <p:nvPicPr>
          <p:cNvPr id="138244" name="Picture 13" descr="z10-system-ec">
            <a:hlinkClick r:id="rId4"/>
            <a:extLst>
              <a:ext uri="{FF2B5EF4-FFF2-40B4-BE49-F238E27FC236}">
                <a16:creationId xmlns:a16="http://schemas.microsoft.com/office/drawing/2014/main" id="{4060DBB0-5FB1-BC4A-D4BD-EA49F87B70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5410200"/>
            <a:ext cx="1143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45" name="Line 14">
            <a:extLst>
              <a:ext uri="{FF2B5EF4-FFF2-40B4-BE49-F238E27FC236}">
                <a16:creationId xmlns:a16="http://schemas.microsoft.com/office/drawing/2014/main" id="{A9F43DF5-ED1F-B3A1-A5E0-32E12BEED5B1}"/>
              </a:ext>
            </a:extLst>
          </p:cNvPr>
          <p:cNvSpPr>
            <a:spLocks noChangeShapeType="1"/>
          </p:cNvSpPr>
          <p:nvPr/>
        </p:nvSpPr>
        <p:spPr bwMode="auto">
          <a:xfrm flipH="1">
            <a:off x="3962400" y="6400800"/>
            <a:ext cx="838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73935" name="Rectangle 15">
            <a:extLst>
              <a:ext uri="{FF2B5EF4-FFF2-40B4-BE49-F238E27FC236}">
                <a16:creationId xmlns:a16="http://schemas.microsoft.com/office/drawing/2014/main" id="{006725AA-7847-4C92-E19B-A4F43371908A}"/>
              </a:ext>
            </a:extLst>
          </p:cNvPr>
          <p:cNvSpPr>
            <a:spLocks noChangeArrowheads="1"/>
          </p:cNvSpPr>
          <p:nvPr/>
        </p:nvSpPr>
        <p:spPr bwMode="auto">
          <a:xfrm>
            <a:off x="596901" y="948097"/>
            <a:ext cx="10833099" cy="2438400"/>
          </a:xfrm>
          <a:prstGeom prst="rect">
            <a:avLst/>
          </a:prstGeom>
          <a:noFill/>
          <a:ln>
            <a:noFill/>
          </a:ln>
          <a:effectLst/>
        </p:spPr>
        <p:txBody>
          <a:bodyPr/>
          <a:lstStyle/>
          <a:p>
            <a:pPr defTabSz="614363" eaLnBrk="1" hangingPunct="1">
              <a:lnSpc>
                <a:spcPct val="85000"/>
              </a:lnSpc>
              <a:spcBef>
                <a:spcPct val="30000"/>
              </a:spcBef>
              <a:buClr>
                <a:srgbClr val="000000"/>
              </a:buClr>
              <a:defRPr/>
            </a:pPr>
            <a:r>
              <a:rPr lang="en-US" sz="1800" b="0" dirty="0">
                <a:latin typeface="+mj-lt"/>
              </a:rPr>
              <a:t>With the JCL generated you can now submit it, to finish your build process</a:t>
            </a:r>
          </a:p>
          <a:p>
            <a:pPr marL="149225" indent="-149225" defTabSz="614363" eaLnBrk="1" hangingPunct="1">
              <a:lnSpc>
                <a:spcPct val="85000"/>
              </a:lnSpc>
              <a:spcBef>
                <a:spcPct val="30000"/>
              </a:spcBef>
              <a:buClr>
                <a:srgbClr val="000000"/>
              </a:buClr>
              <a:buFont typeface="Wingdings" pitchFamily="2" charset="2"/>
              <a:buChar char="§"/>
              <a:defRPr/>
            </a:pPr>
            <a:endParaRPr lang="en-US" dirty="0">
              <a:effectLst>
                <a:outerShdw blurRad="38100" dist="38100" dir="2700000" algn="tl">
                  <a:srgbClr val="000000">
                    <a:alpha val="43137"/>
                  </a:srgbClr>
                </a:outerShdw>
              </a:effectLst>
              <a:latin typeface="+mj-lt"/>
            </a:endParaRPr>
          </a:p>
          <a:p>
            <a:pPr marL="149225" indent="-149225" defTabSz="614363" eaLnBrk="1" hangingPunct="1">
              <a:lnSpc>
                <a:spcPct val="85000"/>
              </a:lnSpc>
              <a:spcBef>
                <a:spcPct val="30000"/>
              </a:spcBef>
              <a:buClr>
                <a:srgbClr val="000000"/>
              </a:buClr>
              <a:defRPr/>
            </a:pPr>
            <a:r>
              <a:rPr lang="en-US" sz="2000" dirty="0">
                <a:effectLst>
                  <a:outerShdw blurRad="38100" dist="38100" dir="2700000" algn="tl">
                    <a:srgbClr val="000000">
                      <a:alpha val="43137"/>
                    </a:srgbClr>
                  </a:outerShdw>
                </a:effectLst>
                <a:latin typeface="+mj-lt"/>
              </a:rPr>
              <a:t>  From the editor:</a:t>
            </a:r>
          </a:p>
          <a:p>
            <a:pPr marL="307975" lvl="1" indent="-157163" defTabSz="614363" eaLnBrk="1" hangingPunct="1">
              <a:lnSpc>
                <a:spcPct val="85000"/>
              </a:lnSpc>
              <a:spcBef>
                <a:spcPct val="30000"/>
              </a:spcBef>
              <a:buClr>
                <a:srgbClr val="006699"/>
              </a:buClr>
              <a:buFont typeface="Webdings" pitchFamily="18" charset="2"/>
              <a:buChar char="4"/>
              <a:defRPr/>
            </a:pPr>
            <a:r>
              <a:rPr lang="en-US" sz="1600" b="0" dirty="0">
                <a:latin typeface="+mj-lt"/>
              </a:rPr>
              <a:t>Right-click over the JCL</a:t>
            </a:r>
          </a:p>
          <a:p>
            <a:pPr marL="463550" lvl="2" indent="-153988" defTabSz="614363" eaLnBrk="1" hangingPunct="1">
              <a:spcBef>
                <a:spcPct val="20000"/>
              </a:spcBef>
              <a:buFont typeface="Wingdings" pitchFamily="2" charset="2"/>
              <a:buChar char="§"/>
              <a:defRPr/>
            </a:pPr>
            <a:r>
              <a:rPr lang="en-US" sz="1600" b="0" dirty="0">
                <a:latin typeface="+mj-lt"/>
              </a:rPr>
              <a:t>Select </a:t>
            </a:r>
            <a:r>
              <a:rPr lang="en-US" sz="1600" b="0" dirty="0">
                <a:effectLst>
                  <a:outerShdw blurRad="38100" dist="38100" dir="2700000" algn="tl">
                    <a:srgbClr val="C0C0C0"/>
                  </a:outerShdw>
                </a:effectLst>
                <a:latin typeface="+mj-lt"/>
              </a:rPr>
              <a:t>Submit </a:t>
            </a:r>
            <a:r>
              <a:rPr lang="en-US" sz="1300" b="0" dirty="0">
                <a:latin typeface="+mj-lt"/>
              </a:rPr>
              <a:t>from the Context Menu</a:t>
            </a:r>
          </a:p>
          <a:p>
            <a:pPr marL="307975" lvl="1" indent="-157163" defTabSz="614363" eaLnBrk="1" hangingPunct="1">
              <a:lnSpc>
                <a:spcPct val="85000"/>
              </a:lnSpc>
              <a:spcBef>
                <a:spcPct val="30000"/>
              </a:spcBef>
              <a:buClr>
                <a:srgbClr val="006699"/>
              </a:buClr>
              <a:defRPr/>
            </a:pPr>
            <a:r>
              <a:rPr lang="en-US" sz="1600" b="0" dirty="0">
                <a:latin typeface="+mj-lt"/>
              </a:rPr>
              <a:t>	 …or…</a:t>
            </a:r>
          </a:p>
          <a:p>
            <a:pPr marL="307975" lvl="1" indent="-157163" defTabSz="614363" eaLnBrk="1" hangingPunct="1">
              <a:lnSpc>
                <a:spcPct val="85000"/>
              </a:lnSpc>
              <a:spcBef>
                <a:spcPct val="30000"/>
              </a:spcBef>
              <a:buClr>
                <a:srgbClr val="006699"/>
              </a:buClr>
              <a:buFont typeface="Webdings" pitchFamily="18" charset="2"/>
              <a:buChar char="4"/>
              <a:defRPr/>
            </a:pPr>
            <a:r>
              <a:rPr lang="en-US" sz="1600" b="0" dirty="0">
                <a:latin typeface="+mj-lt"/>
              </a:rPr>
              <a:t>Type </a:t>
            </a:r>
            <a:r>
              <a:rPr lang="en-US" sz="1600" b="0" dirty="0">
                <a:effectLst>
                  <a:outerShdw blurRad="38100" dist="38100" dir="2700000" algn="tl">
                    <a:srgbClr val="C0C0C0"/>
                  </a:outerShdw>
                </a:effectLst>
                <a:latin typeface="+mj-lt"/>
              </a:rPr>
              <a:t>submit</a:t>
            </a:r>
            <a:r>
              <a:rPr lang="en-US" sz="1600" b="0" dirty="0">
                <a:latin typeface="+mj-lt"/>
              </a:rPr>
              <a:t> in the command line</a:t>
            </a:r>
          </a:p>
          <a:p>
            <a:pPr marL="463550" lvl="2" indent="-153988" defTabSz="614363" eaLnBrk="1" hangingPunct="1">
              <a:spcBef>
                <a:spcPct val="20000"/>
              </a:spcBef>
              <a:buFont typeface="Wingdings" pitchFamily="2" charset="2"/>
              <a:buChar char="§"/>
              <a:defRPr/>
            </a:pPr>
            <a:r>
              <a:rPr lang="en-US" sz="1400" b="0" dirty="0">
                <a:latin typeface="+mj-lt"/>
              </a:rPr>
              <a:t>Press  </a:t>
            </a:r>
            <a:r>
              <a:rPr lang="en-US" sz="1400" b="0" dirty="0">
                <a:latin typeface="+mj-lt"/>
                <a:sym typeface="Wingdings 3" pitchFamily="18" charset="2"/>
              </a:rPr>
              <a:t> </a:t>
            </a:r>
            <a:r>
              <a:rPr lang="en-US" sz="1400" b="0" dirty="0">
                <a:latin typeface="+mj-lt"/>
              </a:rPr>
              <a:t>Enter</a:t>
            </a:r>
          </a:p>
          <a:p>
            <a:pPr marL="149225" indent="-149225" defTabSz="614363" eaLnBrk="1" hangingPunct="1">
              <a:lnSpc>
                <a:spcPct val="85000"/>
              </a:lnSpc>
              <a:spcBef>
                <a:spcPct val="30000"/>
              </a:spcBef>
              <a:buClr>
                <a:srgbClr val="000000"/>
              </a:buClr>
              <a:buFont typeface="Wingdings" pitchFamily="2" charset="2"/>
              <a:buChar char="§"/>
              <a:defRPr/>
            </a:pPr>
            <a:endParaRPr lang="en-US" sz="1800" b="0" dirty="0">
              <a:effectLst>
                <a:outerShdw blurRad="38100" dist="38100" dir="2700000" algn="tl">
                  <a:srgbClr val="C0C0C0"/>
                </a:outerShdw>
              </a:effectLst>
              <a:latin typeface="+mj-lt"/>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1800" b="0" dirty="0">
              <a:latin typeface="+mj-lt"/>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1800" b="0" dirty="0">
              <a:latin typeface="+mj-lt"/>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1800" b="0" dirty="0">
              <a:latin typeface="+mj-lt"/>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1800" b="0" dirty="0">
              <a:latin typeface="+mj-lt"/>
            </a:endParaRPr>
          </a:p>
          <a:p>
            <a:pPr marL="149225" indent="-149225" defTabSz="614363" eaLnBrk="1" hangingPunct="1">
              <a:lnSpc>
                <a:spcPct val="85000"/>
              </a:lnSpc>
              <a:spcBef>
                <a:spcPct val="30000"/>
              </a:spcBef>
              <a:buClr>
                <a:srgbClr val="000000"/>
              </a:buClr>
              <a:buFont typeface="Wingdings" pitchFamily="2" charset="2"/>
              <a:buChar char="§"/>
              <a:defRPr/>
            </a:pPr>
            <a:endParaRPr lang="en-US" sz="1800" b="0" dirty="0">
              <a:latin typeface="+mj-lt"/>
            </a:endParaRPr>
          </a:p>
          <a:p>
            <a:pPr marL="149225" indent="-149225" defTabSz="614363" eaLnBrk="1" hangingPunct="1">
              <a:lnSpc>
                <a:spcPct val="85000"/>
              </a:lnSpc>
              <a:spcBef>
                <a:spcPct val="30000"/>
              </a:spcBef>
              <a:buClr>
                <a:srgbClr val="000000"/>
              </a:buClr>
              <a:buFont typeface="Wingdings" pitchFamily="2" charset="2"/>
              <a:buChar char="§"/>
              <a:defRPr/>
            </a:pPr>
            <a:r>
              <a:rPr lang="en-US" sz="1800" b="0" dirty="0">
                <a:latin typeface="+mj-lt"/>
              </a:rPr>
              <a:t>Note the JOBID:  - so you can pick it up in the </a:t>
            </a:r>
            <a:r>
              <a:rPr lang="en-US" sz="1800" dirty="0">
                <a:latin typeface="+mj-lt"/>
              </a:rPr>
              <a:t>JES</a:t>
            </a:r>
            <a:r>
              <a:rPr lang="en-US" sz="1800" b="0" dirty="0">
                <a:latin typeface="+mj-lt"/>
              </a:rPr>
              <a:t> Filter</a:t>
            </a:r>
          </a:p>
        </p:txBody>
      </p:sp>
      <p:pic>
        <p:nvPicPr>
          <p:cNvPr id="138247" name="Picture 16">
            <a:extLst>
              <a:ext uri="{FF2B5EF4-FFF2-40B4-BE49-F238E27FC236}">
                <a16:creationId xmlns:a16="http://schemas.microsoft.com/office/drawing/2014/main" id="{F5261AD5-886F-AFAF-FE93-227D66CCFDB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86550" y="1323976"/>
            <a:ext cx="5200650" cy="538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8248" name="AutoShape 18">
            <a:extLst>
              <a:ext uri="{FF2B5EF4-FFF2-40B4-BE49-F238E27FC236}">
                <a16:creationId xmlns:a16="http://schemas.microsoft.com/office/drawing/2014/main" id="{6FFD5002-5B8B-C3A1-C8CB-4354BEB2371D}"/>
              </a:ext>
            </a:extLst>
          </p:cNvPr>
          <p:cNvSpPr>
            <a:spLocks noChangeArrowheads="1"/>
          </p:cNvSpPr>
          <p:nvPr/>
        </p:nvSpPr>
        <p:spPr bwMode="auto">
          <a:xfrm>
            <a:off x="6934200" y="5257800"/>
            <a:ext cx="762000" cy="152400"/>
          </a:xfrm>
          <a:prstGeom prst="roundRect">
            <a:avLst>
              <a:gd name="adj" fmla="val 16667"/>
            </a:avLst>
          </a:prstGeom>
          <a:no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a:extLst>
              <a:ext uri="{FF2B5EF4-FFF2-40B4-BE49-F238E27FC236}">
                <a16:creationId xmlns:a16="http://schemas.microsoft.com/office/drawing/2014/main" id="{6E874530-660A-B70F-FAEA-92D599518B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1800" y="1371600"/>
            <a:ext cx="51562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0291" name="Rectangle 3">
            <a:extLst>
              <a:ext uri="{FF2B5EF4-FFF2-40B4-BE49-F238E27FC236}">
                <a16:creationId xmlns:a16="http://schemas.microsoft.com/office/drawing/2014/main" id="{3EC50E18-F9EC-A98C-D7DF-015732E75353}"/>
              </a:ext>
            </a:extLst>
          </p:cNvPr>
          <p:cNvSpPr>
            <a:spLocks noGrp="1" noChangeArrowheads="1"/>
          </p:cNvSpPr>
          <p:nvPr>
            <p:ph type="title"/>
          </p:nvPr>
        </p:nvSpPr>
        <p:spPr/>
        <p:txBody>
          <a:bodyPr/>
          <a:lstStyle/>
          <a:p>
            <a:pPr eaLnBrk="1" hangingPunct="1"/>
            <a:r>
              <a:rPr lang="en-US" altLang="en-US"/>
              <a:t>Additional JCL </a:t>
            </a:r>
            <a:r>
              <a:rPr lang="en-US" altLang="en-US" b="0"/>
              <a:t>– Handling Unique Batch Job Requirements</a:t>
            </a:r>
          </a:p>
        </p:txBody>
      </p:sp>
      <p:sp>
        <p:nvSpPr>
          <p:cNvPr id="2434052" name="Rectangle 4">
            <a:extLst>
              <a:ext uri="{FF2B5EF4-FFF2-40B4-BE49-F238E27FC236}">
                <a16:creationId xmlns:a16="http://schemas.microsoft.com/office/drawing/2014/main" id="{AC0D30E4-0B0C-B003-A40A-7424A1463026}"/>
              </a:ext>
            </a:extLst>
          </p:cNvPr>
          <p:cNvSpPr>
            <a:spLocks noGrp="1" noChangeArrowheads="1"/>
          </p:cNvSpPr>
          <p:nvPr>
            <p:ph idx="1"/>
          </p:nvPr>
        </p:nvSpPr>
        <p:spPr>
          <a:xfrm>
            <a:off x="838201" y="779462"/>
            <a:ext cx="8534399" cy="5621338"/>
          </a:xfrm>
        </p:spPr>
        <p:txBody>
          <a:bodyPr/>
          <a:lstStyle/>
          <a:p>
            <a:pPr eaLnBrk="1" hangingPunct="1">
              <a:defRPr/>
            </a:pPr>
            <a:r>
              <a:rPr lang="en-US" dirty="0"/>
              <a:t>You can use the Procedures and Steps </a:t>
            </a:r>
            <a:r>
              <a:rPr lang="en-US" b="1" dirty="0">
                <a:effectLst>
                  <a:outerShdw blurRad="38100" dist="38100" dir="2700000" algn="tl">
                    <a:srgbClr val="C0C0C0"/>
                  </a:outerShdw>
                </a:effectLst>
              </a:rPr>
              <a:t>Additional JCL:</a:t>
            </a:r>
            <a:r>
              <a:rPr lang="en-US" dirty="0"/>
              <a:t> entry area for PROCs or run-stream JCL that is integrated into the eventual Compile JCL.</a:t>
            </a:r>
          </a:p>
          <a:p>
            <a:pPr eaLnBrk="1" hangingPunct="1">
              <a:defRPr/>
            </a:pPr>
            <a:r>
              <a:rPr lang="en-US" sz="1600" dirty="0"/>
              <a:t>You could use this for:</a:t>
            </a:r>
          </a:p>
          <a:p>
            <a:pPr lvl="1" eaLnBrk="1" hangingPunct="1">
              <a:buFont typeface="Webdings" panose="05030102010509060703" pitchFamily="18" charset="2"/>
              <a:buChar char="4"/>
              <a:defRPr/>
            </a:pPr>
            <a:r>
              <a:rPr lang="en-US" sz="1400" dirty="0"/>
              <a:t>Launching additional JCL processes</a:t>
            </a:r>
          </a:p>
          <a:p>
            <a:pPr lvl="2" eaLnBrk="1" hangingPunct="1">
              <a:defRPr/>
            </a:pPr>
            <a:r>
              <a:rPr lang="en-US" sz="1200" b="1" dirty="0"/>
              <a:t>Scanning source</a:t>
            </a:r>
          </a:p>
          <a:p>
            <a:pPr lvl="2" eaLnBrk="1" hangingPunct="1">
              <a:defRPr/>
            </a:pPr>
            <a:r>
              <a:rPr lang="en-US" sz="1200" b="1" dirty="0"/>
              <a:t>Promoting,  etc.</a:t>
            </a:r>
          </a:p>
          <a:p>
            <a:pPr lvl="1" eaLnBrk="1" hangingPunct="1">
              <a:buFont typeface="Webdings" panose="05030102010509060703" pitchFamily="18" charset="2"/>
              <a:buChar char="4"/>
              <a:defRPr/>
            </a:pPr>
            <a:r>
              <a:rPr lang="en-US" sz="1400" dirty="0"/>
              <a:t>Adding DD cards to your Property Groups</a:t>
            </a:r>
          </a:p>
          <a:p>
            <a:pPr lvl="2" eaLnBrk="1" hangingPunct="1">
              <a:defRPr/>
            </a:pPr>
            <a:r>
              <a:rPr lang="en-US" sz="1400" b="1" dirty="0"/>
              <a:t>COPY xxx IN DDname syntax</a:t>
            </a:r>
          </a:p>
          <a:p>
            <a:pPr eaLnBrk="1" hangingPunct="1">
              <a:defRPr/>
            </a:pPr>
            <a:endParaRPr lang="en-US" sz="800" b="1" dirty="0"/>
          </a:p>
          <a:p>
            <a:pPr eaLnBrk="1" hangingPunct="1">
              <a:defRPr/>
            </a:pPr>
            <a:endParaRPr lang="en-US" sz="800" b="1" dirty="0"/>
          </a:p>
          <a:p>
            <a:pPr eaLnBrk="1" hangingPunct="1">
              <a:defRPr/>
            </a:pPr>
            <a:r>
              <a:rPr lang="en-US" sz="1600" dirty="0"/>
              <a:t>Here's an example of this:</a:t>
            </a:r>
          </a:p>
          <a:p>
            <a:pPr lvl="1" eaLnBrk="1" hangingPunct="1">
              <a:buFont typeface="Webdings" panose="05030102010509060703" pitchFamily="18" charset="2"/>
              <a:buChar char="4"/>
              <a:defRPr/>
            </a:pPr>
            <a:r>
              <a:rPr lang="en-US" sz="1400" dirty="0"/>
              <a:t>In Additional JCL we've added a DD card pointing to a specific 		                      PDS with a DD that is referenced in the COBOL COPY                                                                      statement enabling correct:			                            :</a:t>
            </a:r>
          </a:p>
          <a:p>
            <a:pPr lvl="2" eaLnBrk="1" hangingPunct="1">
              <a:defRPr/>
            </a:pPr>
            <a:r>
              <a:rPr lang="en-US" sz="1200" b="1" dirty="0"/>
              <a:t>Generate JCL</a:t>
            </a:r>
          </a:p>
          <a:p>
            <a:pPr lvl="2" eaLnBrk="1" hangingPunct="1">
              <a:defRPr/>
            </a:pPr>
            <a:r>
              <a:rPr lang="en-US" sz="1200" b="1" dirty="0"/>
              <a:t>Syntax Check</a:t>
            </a:r>
          </a:p>
          <a:p>
            <a:pPr lvl="2" eaLnBrk="1" hangingPunct="1">
              <a:defRPr/>
            </a:pPr>
            <a:r>
              <a:rPr lang="en-US" sz="1200" b="1" dirty="0"/>
              <a:t>Open/Browse Copy Member </a:t>
            </a:r>
          </a:p>
        </p:txBody>
      </p:sp>
      <p:pic>
        <p:nvPicPr>
          <p:cNvPr id="140293" name="Picture 5">
            <a:extLst>
              <a:ext uri="{FF2B5EF4-FFF2-40B4-BE49-F238E27FC236}">
                <a16:creationId xmlns:a16="http://schemas.microsoft.com/office/drawing/2014/main" id="{5B2A04B4-1F7C-B290-3440-847C80F46F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4838700"/>
            <a:ext cx="4695825" cy="20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0294" name="AutoShape 6">
            <a:extLst>
              <a:ext uri="{FF2B5EF4-FFF2-40B4-BE49-F238E27FC236}">
                <a16:creationId xmlns:a16="http://schemas.microsoft.com/office/drawing/2014/main" id="{7A916DCF-4633-BF53-FD84-0AE59AB460C0}"/>
              </a:ext>
            </a:extLst>
          </p:cNvPr>
          <p:cNvSpPr>
            <a:spLocks noChangeArrowheads="1"/>
          </p:cNvSpPr>
          <p:nvPr/>
        </p:nvSpPr>
        <p:spPr bwMode="auto">
          <a:xfrm>
            <a:off x="9448800" y="3352800"/>
            <a:ext cx="1219200" cy="304800"/>
          </a:xfrm>
          <a:prstGeom prst="roundRect">
            <a:avLst>
              <a:gd name="adj" fmla="val 16667"/>
            </a:avLst>
          </a:prstGeom>
          <a:noFill/>
          <a:ln w="190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40295" name="Line 7">
            <a:extLst>
              <a:ext uri="{FF2B5EF4-FFF2-40B4-BE49-F238E27FC236}">
                <a16:creationId xmlns:a16="http://schemas.microsoft.com/office/drawing/2014/main" id="{DF20D92F-78EE-EA79-F198-C3CD664626BB}"/>
              </a:ext>
            </a:extLst>
          </p:cNvPr>
          <p:cNvSpPr>
            <a:spLocks noChangeShapeType="1"/>
          </p:cNvSpPr>
          <p:nvPr/>
        </p:nvSpPr>
        <p:spPr bwMode="auto">
          <a:xfrm flipV="1">
            <a:off x="3657600" y="3505200"/>
            <a:ext cx="6096000" cy="2971800"/>
          </a:xfrm>
          <a:prstGeom prst="line">
            <a:avLst/>
          </a:prstGeom>
          <a:noFill/>
          <a:ln w="285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40296" name="Picture 8">
            <a:extLst>
              <a:ext uri="{FF2B5EF4-FFF2-40B4-BE49-F238E27FC236}">
                <a16:creationId xmlns:a16="http://schemas.microsoft.com/office/drawing/2014/main" id="{7D80474F-A22F-A193-09B7-43E3C922B4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2514601"/>
            <a:ext cx="1905000" cy="448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0297" name="AutoShape 9">
            <a:extLst>
              <a:ext uri="{FF2B5EF4-FFF2-40B4-BE49-F238E27FC236}">
                <a16:creationId xmlns:a16="http://schemas.microsoft.com/office/drawing/2014/main" id="{90D688DB-2376-E257-A992-D3A4067A9D97}"/>
              </a:ext>
            </a:extLst>
          </p:cNvPr>
          <p:cNvSpPr>
            <a:spLocks noChangeArrowheads="1"/>
          </p:cNvSpPr>
          <p:nvPr/>
        </p:nvSpPr>
        <p:spPr bwMode="auto">
          <a:xfrm>
            <a:off x="1524000" y="5943600"/>
            <a:ext cx="914400" cy="228600"/>
          </a:xfrm>
          <a:prstGeom prst="roundRect">
            <a:avLst>
              <a:gd name="adj" fmla="val 16667"/>
            </a:avLst>
          </a:prstGeom>
          <a:noFill/>
          <a:ln w="28575">
            <a:solidFill>
              <a:srgbClr val="CC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a:extLst>
              <a:ext uri="{FF2B5EF4-FFF2-40B4-BE49-F238E27FC236}">
                <a16:creationId xmlns:a16="http://schemas.microsoft.com/office/drawing/2014/main" id="{935AD687-F238-A784-E574-D64A50FDE0CC}"/>
              </a:ext>
            </a:extLst>
          </p:cNvPr>
          <p:cNvSpPr>
            <a:spLocks noGrp="1" noChangeArrowheads="1"/>
          </p:cNvSpPr>
          <p:nvPr>
            <p:ph type="title"/>
          </p:nvPr>
        </p:nvSpPr>
        <p:spPr/>
        <p:txBody>
          <a:bodyPr/>
          <a:lstStyle/>
          <a:p>
            <a:pPr eaLnBrk="1" hangingPunct="1"/>
            <a:r>
              <a:rPr lang="en-US" altLang="en-US"/>
              <a:t>Property Groups for –INC or ++Include Files</a:t>
            </a:r>
          </a:p>
        </p:txBody>
      </p:sp>
      <p:sp>
        <p:nvSpPr>
          <p:cNvPr id="141315" name="Rectangle 3">
            <a:extLst>
              <a:ext uri="{FF2B5EF4-FFF2-40B4-BE49-F238E27FC236}">
                <a16:creationId xmlns:a16="http://schemas.microsoft.com/office/drawing/2014/main" id="{F90584B3-0469-B104-5094-FAA660DA0090}"/>
              </a:ext>
            </a:extLst>
          </p:cNvPr>
          <p:cNvSpPr>
            <a:spLocks noGrp="1" noChangeArrowheads="1"/>
          </p:cNvSpPr>
          <p:nvPr>
            <p:ph idx="1"/>
          </p:nvPr>
        </p:nvSpPr>
        <p:spPr>
          <a:xfrm>
            <a:off x="762001" y="990600"/>
            <a:ext cx="9796464" cy="5316538"/>
          </a:xfrm>
        </p:spPr>
        <p:txBody>
          <a:bodyPr/>
          <a:lstStyle/>
          <a:p>
            <a:pPr marL="304800" indent="-304800"/>
            <a:r>
              <a:rPr lang="en-US" altLang="en-US" sz="2000" b="1" dirty="0"/>
              <a:t>In order to support programs with –INC or ++INCLUDE, you will need to:</a:t>
            </a:r>
          </a:p>
          <a:p>
            <a:pPr marL="304800" indent="-304800">
              <a:buFont typeface="Wingdings" pitchFamily="2" charset="2"/>
              <a:buAutoNum type="arabicPeriod"/>
            </a:pPr>
            <a:r>
              <a:rPr lang="en-US" altLang="en-US" sz="1600" dirty="0"/>
              <a:t>Add a step in your property group for a COBOL compile.</a:t>
            </a:r>
          </a:p>
          <a:p>
            <a:pPr marL="304800" indent="-304800">
              <a:buFont typeface="Wingdings" pitchFamily="2" charset="2"/>
              <a:buAutoNum type="arabicPeriod"/>
            </a:pPr>
            <a:r>
              <a:rPr lang="en-US" altLang="en-US" sz="1600" dirty="0"/>
              <a:t>Add a step, and move it above the compile, using the UP button.</a:t>
            </a:r>
          </a:p>
          <a:p>
            <a:pPr marL="304800" indent="-304800">
              <a:buFont typeface="Wingdings" pitchFamily="2" charset="2"/>
              <a:buAutoNum type="arabicPeriod"/>
            </a:pPr>
            <a:r>
              <a:rPr lang="en-US" altLang="en-US" sz="1600" dirty="0"/>
              <a:t>Change the name of the compile proc from ELAXFCOC to ELAXFCP1.</a:t>
            </a:r>
          </a:p>
          <a:p>
            <a:pPr marL="304800" indent="-304800">
              <a:buFont typeface="Wingdings" pitchFamily="2" charset="2"/>
              <a:buAutoNum type="arabicPeriod"/>
            </a:pPr>
            <a:r>
              <a:rPr lang="en-US" altLang="en-US" sz="1600" dirty="0"/>
              <a:t>Change the default step name from STEP1 to PREPROC1</a:t>
            </a:r>
          </a:p>
          <a:p>
            <a:pPr marL="304800" indent="-304800">
              <a:buFont typeface="Wingdings" pitchFamily="2" charset="2"/>
              <a:buAutoNum type="arabicPeriod"/>
            </a:pPr>
            <a:r>
              <a:rPr lang="en-US" altLang="en-US" sz="1600" dirty="0"/>
              <a:t>Add the preprocessor option LANG(COBOL)</a:t>
            </a:r>
          </a:p>
          <a:p>
            <a:pPr marL="304800" indent="-304800">
              <a:buFont typeface="Wingdings" pitchFamily="2" charset="2"/>
              <a:buAutoNum type="arabicPeriod"/>
            </a:pPr>
            <a:r>
              <a:rPr lang="en-US" altLang="en-US" sz="1600" dirty="0"/>
              <a:t>Check "Supports Error Feedback" and enter a valid qualifier from                                                                        the XML error feedback dataset </a:t>
            </a:r>
          </a:p>
          <a:p>
            <a:pPr marL="611188" lvl="1" indent="-266700">
              <a:buFont typeface="Wingdings" pitchFamily="2" charset="2"/>
              <a:buChar char="§"/>
            </a:pPr>
            <a:r>
              <a:rPr lang="en-US" altLang="en-US" sz="1400" b="1" dirty="0"/>
              <a:t>Note - &lt;HLQ&gt; as a variable in the 					                                 error feedback dataset is </a:t>
            </a:r>
            <a:r>
              <a:rPr lang="en-US" altLang="en-US" sz="1400" b="1" u="sng" dirty="0"/>
              <a:t>not</a:t>
            </a:r>
            <a:r>
              <a:rPr lang="en-US" altLang="en-US" sz="1400" b="1" dirty="0"/>
              <a:t> supported</a:t>
            </a:r>
          </a:p>
        </p:txBody>
      </p:sp>
      <p:grpSp>
        <p:nvGrpSpPr>
          <p:cNvPr id="2" name="Group 1">
            <a:extLst>
              <a:ext uri="{FF2B5EF4-FFF2-40B4-BE49-F238E27FC236}">
                <a16:creationId xmlns:a16="http://schemas.microsoft.com/office/drawing/2014/main" id="{97825D84-275A-DAF9-1341-BBB9ECB24E78}"/>
              </a:ext>
            </a:extLst>
          </p:cNvPr>
          <p:cNvGrpSpPr/>
          <p:nvPr/>
        </p:nvGrpSpPr>
        <p:grpSpPr>
          <a:xfrm>
            <a:off x="7010400" y="2316163"/>
            <a:ext cx="5105400" cy="4533900"/>
            <a:chOff x="5562600" y="2324100"/>
            <a:chExt cx="5105400" cy="4533900"/>
          </a:xfrm>
        </p:grpSpPr>
        <p:pic>
          <p:nvPicPr>
            <p:cNvPr id="141316" name="Picture 4">
              <a:extLst>
                <a:ext uri="{FF2B5EF4-FFF2-40B4-BE49-F238E27FC236}">
                  <a16:creationId xmlns:a16="http://schemas.microsoft.com/office/drawing/2014/main" id="{81A38540-70F4-6701-0498-CDB70766F2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2324100"/>
              <a:ext cx="5029200" cy="453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1317" name="Rectangle 5">
              <a:extLst>
                <a:ext uri="{FF2B5EF4-FFF2-40B4-BE49-F238E27FC236}">
                  <a16:creationId xmlns:a16="http://schemas.microsoft.com/office/drawing/2014/main" id="{75CBDFE4-A203-BAE4-63BD-84F9EDDD3839}"/>
                </a:ext>
              </a:extLst>
            </p:cNvPr>
            <p:cNvSpPr>
              <a:spLocks noChangeArrowheads="1"/>
            </p:cNvSpPr>
            <p:nvPr/>
          </p:nvSpPr>
          <p:spPr bwMode="auto">
            <a:xfrm>
              <a:off x="5943600" y="6553200"/>
              <a:ext cx="4191000" cy="274638"/>
            </a:xfrm>
            <a:prstGeom prst="rect">
              <a:avLst/>
            </a:prstGeom>
            <a:noFill/>
            <a:ln w="19050">
              <a:solidFill>
                <a:srgbClr val="9900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41318" name="Rectangle 6">
              <a:extLst>
                <a:ext uri="{FF2B5EF4-FFF2-40B4-BE49-F238E27FC236}">
                  <a16:creationId xmlns:a16="http://schemas.microsoft.com/office/drawing/2014/main" id="{702C6B21-5FFA-47E8-4321-6A47618BC256}"/>
                </a:ext>
              </a:extLst>
            </p:cNvPr>
            <p:cNvSpPr>
              <a:spLocks noChangeArrowheads="1"/>
            </p:cNvSpPr>
            <p:nvPr/>
          </p:nvSpPr>
          <p:spPr bwMode="auto">
            <a:xfrm>
              <a:off x="5943600" y="5410200"/>
              <a:ext cx="838200" cy="228600"/>
            </a:xfrm>
            <a:prstGeom prst="rect">
              <a:avLst/>
            </a:prstGeom>
            <a:noFill/>
            <a:ln w="19050">
              <a:solidFill>
                <a:srgbClr val="9900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1800" b="0"/>
            </a:p>
          </p:txBody>
        </p:sp>
        <p:sp>
          <p:nvSpPr>
            <p:cNvPr id="141319" name="Rectangle 7">
              <a:extLst>
                <a:ext uri="{FF2B5EF4-FFF2-40B4-BE49-F238E27FC236}">
                  <a16:creationId xmlns:a16="http://schemas.microsoft.com/office/drawing/2014/main" id="{E2E7B4BF-AFC7-584D-345B-A19D048C614D}"/>
                </a:ext>
              </a:extLst>
            </p:cNvPr>
            <p:cNvSpPr>
              <a:spLocks noChangeArrowheads="1"/>
            </p:cNvSpPr>
            <p:nvPr/>
          </p:nvSpPr>
          <p:spPr bwMode="auto">
            <a:xfrm>
              <a:off x="5943600" y="5973764"/>
              <a:ext cx="1143000" cy="274637"/>
            </a:xfrm>
            <a:prstGeom prst="rect">
              <a:avLst/>
            </a:prstGeom>
            <a:noFill/>
            <a:ln w="19050">
              <a:solidFill>
                <a:srgbClr val="9900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41320" name="Rectangle 8">
              <a:extLst>
                <a:ext uri="{FF2B5EF4-FFF2-40B4-BE49-F238E27FC236}">
                  <a16:creationId xmlns:a16="http://schemas.microsoft.com/office/drawing/2014/main" id="{9DB1EB65-D46D-5D7B-BDCD-621A428FFEBA}"/>
                </a:ext>
              </a:extLst>
            </p:cNvPr>
            <p:cNvSpPr>
              <a:spLocks noChangeArrowheads="1"/>
            </p:cNvSpPr>
            <p:nvPr/>
          </p:nvSpPr>
          <p:spPr bwMode="auto">
            <a:xfrm>
              <a:off x="5791200" y="4648200"/>
              <a:ext cx="1219200" cy="228600"/>
            </a:xfrm>
            <a:prstGeom prst="rect">
              <a:avLst/>
            </a:prstGeom>
            <a:noFill/>
            <a:ln w="19050">
              <a:solidFill>
                <a:srgbClr val="9900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41321" name="Line 9">
              <a:extLst>
                <a:ext uri="{FF2B5EF4-FFF2-40B4-BE49-F238E27FC236}">
                  <a16:creationId xmlns:a16="http://schemas.microsoft.com/office/drawing/2014/main" id="{4710396E-6D22-7A67-A085-128ACC40AA11}"/>
                </a:ext>
              </a:extLst>
            </p:cNvPr>
            <p:cNvSpPr>
              <a:spLocks noChangeShapeType="1"/>
            </p:cNvSpPr>
            <p:nvPr/>
          </p:nvSpPr>
          <p:spPr bwMode="auto">
            <a:xfrm>
              <a:off x="5562600" y="3352800"/>
              <a:ext cx="685800" cy="0"/>
            </a:xfrm>
            <a:prstGeom prst="line">
              <a:avLst/>
            </a:prstGeom>
            <a:noFill/>
            <a:ln w="9525">
              <a:solidFill>
                <a:srgbClr val="9900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a:extLst>
              <a:ext uri="{FF2B5EF4-FFF2-40B4-BE49-F238E27FC236}">
                <a16:creationId xmlns:a16="http://schemas.microsoft.com/office/drawing/2014/main" id="{28A9099C-64C6-3E76-5401-CC602EBE4532}"/>
              </a:ext>
            </a:extLst>
          </p:cNvPr>
          <p:cNvSpPr>
            <a:spLocks noGrp="1" noChangeArrowheads="1"/>
          </p:cNvSpPr>
          <p:nvPr>
            <p:ph type="title"/>
          </p:nvPr>
        </p:nvSpPr>
        <p:spPr>
          <a:xfrm>
            <a:off x="609600" y="381000"/>
            <a:ext cx="11293592" cy="1325563"/>
          </a:xfrm>
        </p:spPr>
        <p:txBody>
          <a:bodyPr/>
          <a:lstStyle/>
          <a:p>
            <a:pPr eaLnBrk="1" hangingPunct="1"/>
            <a:r>
              <a:rPr lang="en-US" altLang="en-US" dirty="0"/>
              <a:t>Property Groups – JCL Substitution – 1 of 3</a:t>
            </a:r>
          </a:p>
        </p:txBody>
      </p:sp>
      <p:sp>
        <p:nvSpPr>
          <p:cNvPr id="143363" name="Rectangle 3">
            <a:extLst>
              <a:ext uri="{FF2B5EF4-FFF2-40B4-BE49-F238E27FC236}">
                <a16:creationId xmlns:a16="http://schemas.microsoft.com/office/drawing/2014/main" id="{0D2F3E99-C3E9-288A-6A3D-5EBA55D1F6C0}"/>
              </a:ext>
            </a:extLst>
          </p:cNvPr>
          <p:cNvSpPr>
            <a:spLocks noGrp="1" noChangeArrowheads="1"/>
          </p:cNvSpPr>
          <p:nvPr>
            <p:ph idx="1"/>
          </p:nvPr>
        </p:nvSpPr>
        <p:spPr>
          <a:xfrm>
            <a:off x="990600" y="1143000"/>
            <a:ext cx="9656764" cy="5141348"/>
          </a:xfrm>
        </p:spPr>
        <p:txBody>
          <a:bodyPr/>
          <a:lstStyle/>
          <a:p>
            <a:pPr marL="304800" indent="-304800"/>
            <a:r>
              <a:rPr lang="en-US" altLang="en-US" sz="2400" dirty="0"/>
              <a:t>IDz provides two sets of JCL substitution variables – to make certain development techniques simpler:</a:t>
            </a:r>
          </a:p>
          <a:p>
            <a:pPr lvl="1" eaLnBrk="1" hangingPunct="1"/>
            <a:r>
              <a:rPr lang="en-US" altLang="en-US" sz="1600" b="1" dirty="0"/>
              <a:t>User Variables – </a:t>
            </a:r>
            <a:r>
              <a:rPr lang="en-US" altLang="en-US" sz="1600" dirty="0"/>
              <a:t>which populate JCL SET statements, and which are commonly employed when you are invoking your own user PROC from IDz</a:t>
            </a:r>
          </a:p>
          <a:p>
            <a:pPr lvl="1" eaLnBrk="1" hangingPunct="1"/>
            <a:r>
              <a:rPr lang="en-US" altLang="en-US" sz="1600" b="1" dirty="0"/>
              <a:t>Global Variables </a:t>
            </a:r>
            <a:r>
              <a:rPr lang="en-US" altLang="en-US" sz="1600" dirty="0"/>
              <a:t>– which allow you to substitute various values from the currently selected (context) Remote Systems menu item (PDS or Member name, or HLQ, or your USERID, etc.)</a:t>
            </a:r>
            <a:endParaRPr lang="en-US" altLang="en-US" sz="1400" dirty="0"/>
          </a:p>
        </p:txBody>
      </p:sp>
      <p:pic>
        <p:nvPicPr>
          <p:cNvPr id="392194" name="Picture 2">
            <a:extLst>
              <a:ext uri="{FF2B5EF4-FFF2-40B4-BE49-F238E27FC236}">
                <a16:creationId xmlns:a16="http://schemas.microsoft.com/office/drawing/2014/main" id="{3B8682A9-4752-F1E9-709B-AD3D7710DBAA}"/>
              </a:ext>
            </a:extLst>
          </p:cNvPr>
          <p:cNvPicPr>
            <a:picLocks noChangeAspect="1" noChangeArrowheads="1"/>
          </p:cNvPicPr>
          <p:nvPr/>
        </p:nvPicPr>
        <p:blipFill>
          <a:blip r:embed="rId3"/>
          <a:srcRect/>
          <a:stretch>
            <a:fillRect/>
          </a:stretch>
        </p:blipFill>
        <p:spPr bwMode="auto">
          <a:xfrm>
            <a:off x="4418473" y="3143198"/>
            <a:ext cx="7788275" cy="3687763"/>
          </a:xfrm>
          <a:prstGeom prst="rect">
            <a:avLst/>
          </a:prstGeom>
          <a:noFill/>
          <a:ln>
            <a:noFill/>
          </a:ln>
          <a:effectLst>
            <a:prstShdw prst="shdw18" dist="17961" dir="13500000">
              <a:schemeClr val="accent1">
                <a:gamma/>
                <a:shade val="60000"/>
                <a:invGamma/>
              </a:schemeClr>
            </a:prstShdw>
          </a:effec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a:extLst>
              <a:ext uri="{FF2B5EF4-FFF2-40B4-BE49-F238E27FC236}">
                <a16:creationId xmlns:a16="http://schemas.microsoft.com/office/drawing/2014/main" id="{B7B63063-502B-6F43-AF54-70EF24F00FD1}"/>
              </a:ext>
            </a:extLst>
          </p:cNvPr>
          <p:cNvSpPr>
            <a:spLocks noGrp="1" noChangeArrowheads="1"/>
          </p:cNvSpPr>
          <p:nvPr>
            <p:ph type="title"/>
          </p:nvPr>
        </p:nvSpPr>
        <p:spPr/>
        <p:txBody>
          <a:bodyPr/>
          <a:lstStyle/>
          <a:p>
            <a:pPr eaLnBrk="1" hangingPunct="1"/>
            <a:r>
              <a:rPr lang="en-US" altLang="en-US"/>
              <a:t>JCL Substitution – 2 of 3</a:t>
            </a:r>
          </a:p>
        </p:txBody>
      </p:sp>
      <p:sp>
        <p:nvSpPr>
          <p:cNvPr id="182275" name="Rectangle 3">
            <a:extLst>
              <a:ext uri="{FF2B5EF4-FFF2-40B4-BE49-F238E27FC236}">
                <a16:creationId xmlns:a16="http://schemas.microsoft.com/office/drawing/2014/main" id="{25663903-9338-90FD-15F4-AD3E4DCB087D}"/>
              </a:ext>
            </a:extLst>
          </p:cNvPr>
          <p:cNvSpPr>
            <a:spLocks noGrp="1" noChangeArrowheads="1"/>
          </p:cNvSpPr>
          <p:nvPr>
            <p:ph idx="1"/>
          </p:nvPr>
        </p:nvSpPr>
        <p:spPr>
          <a:xfrm>
            <a:off x="990600" y="931862"/>
            <a:ext cx="9677400" cy="5621338"/>
          </a:xfrm>
        </p:spPr>
        <p:txBody>
          <a:bodyPr/>
          <a:lstStyle/>
          <a:p>
            <a:pPr eaLnBrk="1" hangingPunct="1">
              <a:defRPr/>
            </a:pPr>
            <a:r>
              <a:rPr lang="en-US" b="1" dirty="0"/>
              <a:t>Typical Use cases for Global Variables include:</a:t>
            </a:r>
          </a:p>
          <a:p>
            <a:pPr lvl="1" eaLnBrk="1" hangingPunct="1">
              <a:buFont typeface="Webdings" panose="05030102010509060703" pitchFamily="18" charset="2"/>
              <a:buChar char="4"/>
              <a:defRPr/>
            </a:pPr>
            <a:r>
              <a:rPr lang="en-US" sz="1600" b="1" dirty="0"/>
              <a:t>Preprocessor configuration</a:t>
            </a:r>
          </a:p>
          <a:p>
            <a:pPr lvl="1" eaLnBrk="1" hangingPunct="1">
              <a:buFont typeface="Webdings" panose="05030102010509060703" pitchFamily="18" charset="2"/>
              <a:buChar char="4"/>
              <a:defRPr/>
            </a:pPr>
            <a:endParaRPr lang="en-US" sz="1600" b="1" dirty="0"/>
          </a:p>
          <a:p>
            <a:pPr lvl="1" eaLnBrk="1" hangingPunct="1">
              <a:buFont typeface="Webdings" panose="05030102010509060703" pitchFamily="18" charset="2"/>
              <a:buChar char="4"/>
              <a:defRPr/>
            </a:pPr>
            <a:endParaRPr lang="en-US" sz="1600" dirty="0"/>
          </a:p>
          <a:p>
            <a:pPr lvl="2" eaLnBrk="1" hangingPunct="1">
              <a:defRPr/>
            </a:pPr>
            <a:r>
              <a:rPr lang="en-US" sz="1400" b="1" dirty="0"/>
              <a:t>Note: </a:t>
            </a:r>
            <a:r>
              <a:rPr lang="en-US" sz="1600" b="1" dirty="0">
                <a:latin typeface="Courier New" panose="02070309020205020404" pitchFamily="49" charset="0"/>
                <a:cs typeface="Courier New" panose="02070309020205020404" pitchFamily="49" charset="0"/>
              </a:rPr>
              <a:t>()</a:t>
            </a:r>
            <a:r>
              <a:rPr lang="en-US" sz="1400" b="1" dirty="0"/>
              <a:t> = Use currently selected PDS member name </a:t>
            </a:r>
            <a:r>
              <a:rPr lang="en-US" sz="1400" b="1" dirty="0">
                <a:sym typeface="Wingdings" pitchFamily="2" charset="2"/>
              </a:rPr>
              <a:t></a:t>
            </a:r>
          </a:p>
          <a:p>
            <a:pPr lvl="2" eaLnBrk="1" hangingPunct="1">
              <a:defRPr/>
            </a:pPr>
            <a:endParaRPr lang="en-US" b="1" dirty="0"/>
          </a:p>
          <a:p>
            <a:pPr lvl="2" eaLnBrk="1" hangingPunct="1">
              <a:defRPr/>
            </a:pPr>
            <a:endParaRPr lang="en-US" b="1" dirty="0"/>
          </a:p>
          <a:p>
            <a:pPr lvl="2" eaLnBrk="1" hangingPunct="1">
              <a:defRPr/>
            </a:pPr>
            <a:endParaRPr lang="en-US" b="1" dirty="0"/>
          </a:p>
          <a:p>
            <a:pPr lvl="1" eaLnBrk="1" hangingPunct="1">
              <a:buFont typeface="Webdings" panose="05030102010509060703" pitchFamily="18" charset="2"/>
              <a:buChar char="4"/>
              <a:defRPr/>
            </a:pPr>
            <a:r>
              <a:rPr lang="en-US" sz="1600" b="1" dirty="0"/>
              <a:t>COBOL Build and SYSLIB </a:t>
            </a:r>
          </a:p>
          <a:p>
            <a:pPr lvl="1" eaLnBrk="1" hangingPunct="1">
              <a:buFont typeface="Webdings" panose="05030102010509060703" pitchFamily="18" charset="2"/>
              <a:buChar char="4"/>
              <a:defRPr/>
            </a:pPr>
            <a:endParaRPr lang="en-US" sz="1600" b="1" dirty="0"/>
          </a:p>
          <a:p>
            <a:pPr lvl="1" eaLnBrk="1" hangingPunct="1">
              <a:buFont typeface="Webdings" panose="05030102010509060703" pitchFamily="18" charset="2"/>
              <a:buChar char="4"/>
              <a:defRPr/>
            </a:pPr>
            <a:endParaRPr lang="en-US" sz="1600" b="1" dirty="0"/>
          </a:p>
          <a:p>
            <a:pPr lvl="1" eaLnBrk="1" hangingPunct="1">
              <a:buFont typeface="Webdings" panose="05030102010509060703" pitchFamily="18" charset="2"/>
              <a:buChar char="4"/>
              <a:defRPr/>
            </a:pPr>
            <a:endParaRPr lang="en-US" sz="1600" b="1" dirty="0"/>
          </a:p>
          <a:p>
            <a:pPr lvl="1" eaLnBrk="1" hangingPunct="1">
              <a:buFont typeface="Webdings" panose="05030102010509060703" pitchFamily="18" charset="2"/>
              <a:buChar char="4"/>
              <a:defRPr/>
            </a:pPr>
            <a:r>
              <a:rPr lang="en-US" sz="1600" b="1" dirty="0"/>
              <a:t>Additional JCL</a:t>
            </a:r>
          </a:p>
          <a:p>
            <a:pPr lvl="1" eaLnBrk="1" hangingPunct="1">
              <a:buFont typeface="Webdings" panose="05030102010509060703" pitchFamily="18" charset="2"/>
              <a:buChar char="4"/>
              <a:defRPr/>
            </a:pPr>
            <a:endParaRPr lang="en-US" sz="1600" b="1" dirty="0"/>
          </a:p>
          <a:p>
            <a:pPr lvl="1" eaLnBrk="1" hangingPunct="1">
              <a:buFont typeface="Webdings" panose="05030102010509060703" pitchFamily="18" charset="2"/>
              <a:buChar char="4"/>
              <a:defRPr/>
            </a:pPr>
            <a:endParaRPr lang="en-US" sz="1600" b="1" dirty="0"/>
          </a:p>
          <a:p>
            <a:pPr marL="344488" lvl="1" indent="0">
              <a:buNone/>
              <a:defRPr/>
            </a:pPr>
            <a:endParaRPr lang="en-US" sz="1600" b="1" dirty="0"/>
          </a:p>
          <a:p>
            <a:pPr lvl="1" eaLnBrk="1" hangingPunct="1">
              <a:buFont typeface="Webdings" panose="05030102010509060703" pitchFamily="18" charset="2"/>
              <a:buChar char="4"/>
              <a:defRPr/>
            </a:pPr>
            <a:r>
              <a:rPr lang="en-US" sz="1600" b="1" dirty="0"/>
              <a:t>BIND SYSTSIN names</a:t>
            </a:r>
          </a:p>
        </p:txBody>
      </p:sp>
      <p:pic>
        <p:nvPicPr>
          <p:cNvPr id="399362" name="Picture 2">
            <a:extLst>
              <a:ext uri="{FF2B5EF4-FFF2-40B4-BE49-F238E27FC236}">
                <a16:creationId xmlns:a16="http://schemas.microsoft.com/office/drawing/2014/main" id="{1636AD24-5B1A-4329-F249-BD117983043D}"/>
              </a:ext>
            </a:extLst>
          </p:cNvPr>
          <p:cNvPicPr>
            <a:picLocks noChangeAspect="1" noChangeArrowheads="1"/>
          </p:cNvPicPr>
          <p:nvPr/>
        </p:nvPicPr>
        <p:blipFill>
          <a:blip r:embed="rId3"/>
          <a:srcRect/>
          <a:stretch>
            <a:fillRect/>
          </a:stretch>
        </p:blipFill>
        <p:spPr bwMode="auto">
          <a:xfrm>
            <a:off x="6076335" y="877413"/>
            <a:ext cx="2538412" cy="1951038"/>
          </a:xfrm>
          <a:prstGeom prst="rect">
            <a:avLst/>
          </a:prstGeom>
          <a:noFill/>
          <a:ln>
            <a:noFill/>
          </a:ln>
          <a:effectLst>
            <a:prstShdw prst="shdw18" dist="17961" dir="13500000">
              <a:schemeClr val="accent1">
                <a:gamma/>
                <a:shade val="60000"/>
                <a:invGamma/>
              </a:schemeClr>
            </a:prstShdw>
          </a:effectLst>
        </p:spPr>
      </p:pic>
      <p:pic>
        <p:nvPicPr>
          <p:cNvPr id="399363" name="Picture 3">
            <a:extLst>
              <a:ext uri="{FF2B5EF4-FFF2-40B4-BE49-F238E27FC236}">
                <a16:creationId xmlns:a16="http://schemas.microsoft.com/office/drawing/2014/main" id="{9B5916BC-AD19-32EC-F7DB-B8369BFCEFAF}"/>
              </a:ext>
            </a:extLst>
          </p:cNvPr>
          <p:cNvPicPr>
            <a:picLocks noChangeAspect="1" noChangeArrowheads="1"/>
          </p:cNvPicPr>
          <p:nvPr/>
        </p:nvPicPr>
        <p:blipFill>
          <a:blip r:embed="rId4"/>
          <a:srcRect/>
          <a:stretch>
            <a:fillRect/>
          </a:stretch>
        </p:blipFill>
        <p:spPr bwMode="auto">
          <a:xfrm>
            <a:off x="8153400" y="2895600"/>
            <a:ext cx="2171700" cy="3284538"/>
          </a:xfrm>
          <a:prstGeom prst="rect">
            <a:avLst/>
          </a:prstGeom>
          <a:noFill/>
          <a:ln>
            <a:noFill/>
          </a:ln>
          <a:effectLst>
            <a:prstShdw prst="shdw18" dist="17961" dir="13500000">
              <a:schemeClr val="accent1">
                <a:gamma/>
                <a:shade val="60000"/>
                <a:invGamma/>
              </a:schemeClr>
            </a:prstShdw>
          </a:effectLst>
        </p:spPr>
      </p:pic>
      <p:pic>
        <p:nvPicPr>
          <p:cNvPr id="399364" name="Picture 4">
            <a:extLst>
              <a:ext uri="{FF2B5EF4-FFF2-40B4-BE49-F238E27FC236}">
                <a16:creationId xmlns:a16="http://schemas.microsoft.com/office/drawing/2014/main" id="{EF1F2F49-854F-7C9A-81CF-B81EAE930EEC}"/>
              </a:ext>
            </a:extLst>
          </p:cNvPr>
          <p:cNvPicPr>
            <a:picLocks noChangeAspect="1" noChangeArrowheads="1"/>
          </p:cNvPicPr>
          <p:nvPr/>
        </p:nvPicPr>
        <p:blipFill>
          <a:blip r:embed="rId5"/>
          <a:srcRect/>
          <a:stretch>
            <a:fillRect/>
          </a:stretch>
        </p:blipFill>
        <p:spPr bwMode="auto">
          <a:xfrm>
            <a:off x="2667000" y="3980374"/>
            <a:ext cx="4259262" cy="701675"/>
          </a:xfrm>
          <a:prstGeom prst="rect">
            <a:avLst/>
          </a:prstGeom>
          <a:noFill/>
          <a:ln>
            <a:noFill/>
          </a:ln>
          <a:effectLst>
            <a:prstShdw prst="shdw18" dist="17961" dir="13500000">
              <a:schemeClr val="accent1">
                <a:gamma/>
                <a:shade val="60000"/>
                <a:invGamma/>
              </a:schemeClr>
            </a:prstShdw>
          </a:effectLst>
        </p:spPr>
      </p:pic>
      <p:pic>
        <p:nvPicPr>
          <p:cNvPr id="399365" name="Picture 5">
            <a:extLst>
              <a:ext uri="{FF2B5EF4-FFF2-40B4-BE49-F238E27FC236}">
                <a16:creationId xmlns:a16="http://schemas.microsoft.com/office/drawing/2014/main" id="{28486FB1-6C61-83F7-C841-7316EA910503}"/>
              </a:ext>
            </a:extLst>
          </p:cNvPr>
          <p:cNvPicPr>
            <a:picLocks noChangeAspect="1" noChangeArrowheads="1"/>
          </p:cNvPicPr>
          <p:nvPr/>
        </p:nvPicPr>
        <p:blipFill>
          <a:blip r:embed="rId6"/>
          <a:srcRect/>
          <a:stretch>
            <a:fillRect/>
          </a:stretch>
        </p:blipFill>
        <p:spPr bwMode="auto">
          <a:xfrm>
            <a:off x="3336131" y="5273547"/>
            <a:ext cx="3170238" cy="1181100"/>
          </a:xfrm>
          <a:prstGeom prst="rect">
            <a:avLst/>
          </a:prstGeom>
          <a:noFill/>
          <a:ln>
            <a:noFill/>
          </a:ln>
          <a:effectLst>
            <a:prstShdw prst="shdw18" dist="17961" dir="13500000">
              <a:schemeClr val="accent1">
                <a:gamma/>
                <a:shade val="60000"/>
                <a:invGamma/>
              </a:schemeClr>
            </a:prstShdw>
          </a:effectLst>
        </p:spPr>
      </p:pic>
      <p:cxnSp>
        <p:nvCxnSpPr>
          <p:cNvPr id="145416" name="Straight Arrow Connector 2">
            <a:extLst>
              <a:ext uri="{FF2B5EF4-FFF2-40B4-BE49-F238E27FC236}">
                <a16:creationId xmlns:a16="http://schemas.microsoft.com/office/drawing/2014/main" id="{35469F9A-54D4-DB5C-3B66-BB7B3DF6B2A1}"/>
              </a:ext>
            </a:extLst>
          </p:cNvPr>
          <p:cNvCxnSpPr>
            <a:cxnSpLocks noChangeShapeType="1"/>
          </p:cNvCxnSpPr>
          <p:nvPr/>
        </p:nvCxnSpPr>
        <p:spPr bwMode="auto">
          <a:xfrm>
            <a:off x="4876800" y="3124200"/>
            <a:ext cx="3259138" cy="0"/>
          </a:xfrm>
          <a:prstGeom prst="straightConnector1">
            <a:avLst/>
          </a:prstGeom>
          <a:noFill/>
          <a:ln w="9525"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a:extLst>
              <a:ext uri="{FF2B5EF4-FFF2-40B4-BE49-F238E27FC236}">
                <a16:creationId xmlns:a16="http://schemas.microsoft.com/office/drawing/2014/main" id="{94CF5742-E11D-84EB-403E-E162B49EFD83}"/>
              </a:ext>
            </a:extLst>
          </p:cNvPr>
          <p:cNvSpPr>
            <a:spLocks noGrp="1" noChangeArrowheads="1"/>
          </p:cNvSpPr>
          <p:nvPr>
            <p:ph type="title"/>
          </p:nvPr>
        </p:nvSpPr>
        <p:spPr/>
        <p:txBody>
          <a:bodyPr/>
          <a:lstStyle/>
          <a:p>
            <a:pPr eaLnBrk="1" hangingPunct="1"/>
            <a:r>
              <a:rPr lang="en-US" altLang="en-US"/>
              <a:t>JCL Substitution – 3 of 3</a:t>
            </a:r>
          </a:p>
        </p:txBody>
      </p:sp>
      <p:sp>
        <p:nvSpPr>
          <p:cNvPr id="147459" name="Rectangle 3">
            <a:extLst>
              <a:ext uri="{FF2B5EF4-FFF2-40B4-BE49-F238E27FC236}">
                <a16:creationId xmlns:a16="http://schemas.microsoft.com/office/drawing/2014/main" id="{7E8F6AEF-91F7-09AD-0074-176D8EF606CB}"/>
              </a:ext>
            </a:extLst>
          </p:cNvPr>
          <p:cNvSpPr>
            <a:spLocks noGrp="1" noChangeArrowheads="1"/>
          </p:cNvSpPr>
          <p:nvPr>
            <p:ph idx="1"/>
          </p:nvPr>
        </p:nvSpPr>
        <p:spPr>
          <a:xfrm>
            <a:off x="838200" y="990600"/>
            <a:ext cx="7543800" cy="5316538"/>
          </a:xfrm>
        </p:spPr>
        <p:txBody>
          <a:bodyPr/>
          <a:lstStyle/>
          <a:p>
            <a:pPr eaLnBrk="1" hangingPunct="1"/>
            <a:r>
              <a:rPr lang="en-US" altLang="en-US" dirty="0"/>
              <a:t>User Variables create JCL </a:t>
            </a:r>
            <a:r>
              <a:rPr lang="en-US" altLang="en-US" b="1" dirty="0"/>
              <a:t>SET</a:t>
            </a:r>
            <a:r>
              <a:rPr lang="en-US" altLang="en-US" dirty="0"/>
              <a:t> statements typically required when you substitute your own Compile PROC –  use with </a:t>
            </a:r>
            <a:r>
              <a:rPr lang="en-US" altLang="en-US" dirty="0" err="1"/>
              <a:t>Idz</a:t>
            </a:r>
            <a:endParaRPr lang="en-US" altLang="en-US" dirty="0"/>
          </a:p>
          <a:p>
            <a:pPr eaLnBrk="1" hangingPunct="1"/>
            <a:endParaRPr lang="en-US" altLang="en-US" sz="1100" dirty="0"/>
          </a:p>
          <a:p>
            <a:pPr eaLnBrk="1" hangingPunct="1"/>
            <a:r>
              <a:rPr lang="en-US" altLang="en-US" dirty="0"/>
              <a:t>The easiest way to understand how these work is to Generate Compile JCL and open the generated JCL</a:t>
            </a:r>
          </a:p>
          <a:p>
            <a:pPr eaLnBrk="1" hangingPunct="1"/>
            <a:endParaRPr lang="en-US" altLang="en-US" dirty="0"/>
          </a:p>
          <a:p>
            <a:pPr eaLnBrk="1" hangingPunct="1"/>
            <a:endParaRPr lang="en-US" altLang="en-US" sz="1400" dirty="0"/>
          </a:p>
          <a:p>
            <a:pPr eaLnBrk="1" hangingPunct="1"/>
            <a:r>
              <a:rPr lang="en-US" altLang="en-US" sz="1800" dirty="0"/>
              <a:t>Note that Global Variables are also passed into the generated JCL</a:t>
            </a:r>
          </a:p>
        </p:txBody>
      </p:sp>
      <p:pic>
        <p:nvPicPr>
          <p:cNvPr id="400386" name="Picture 2">
            <a:extLst>
              <a:ext uri="{FF2B5EF4-FFF2-40B4-BE49-F238E27FC236}">
                <a16:creationId xmlns:a16="http://schemas.microsoft.com/office/drawing/2014/main" id="{5886F206-1B31-2BB3-4155-1E03BA3E0F99}"/>
              </a:ext>
            </a:extLst>
          </p:cNvPr>
          <p:cNvPicPr>
            <a:picLocks noChangeAspect="1" noChangeArrowheads="1"/>
          </p:cNvPicPr>
          <p:nvPr/>
        </p:nvPicPr>
        <p:blipFill>
          <a:blip r:embed="rId3"/>
          <a:srcRect/>
          <a:stretch>
            <a:fillRect/>
          </a:stretch>
        </p:blipFill>
        <p:spPr bwMode="auto">
          <a:xfrm>
            <a:off x="8475663" y="1"/>
            <a:ext cx="2201862" cy="1311275"/>
          </a:xfrm>
          <a:prstGeom prst="rect">
            <a:avLst/>
          </a:prstGeom>
          <a:noFill/>
          <a:ln>
            <a:noFill/>
          </a:ln>
          <a:effectLst>
            <a:prstShdw prst="shdw18" dist="17961" dir="13500000">
              <a:schemeClr val="accent1">
                <a:gamma/>
                <a:shade val="60000"/>
                <a:invGamma/>
              </a:schemeClr>
            </a:prstShdw>
          </a:effectLst>
        </p:spPr>
      </p:pic>
      <p:pic>
        <p:nvPicPr>
          <p:cNvPr id="400387" name="Picture 3">
            <a:extLst>
              <a:ext uri="{FF2B5EF4-FFF2-40B4-BE49-F238E27FC236}">
                <a16:creationId xmlns:a16="http://schemas.microsoft.com/office/drawing/2014/main" id="{877F6675-7A11-AF9B-90E5-B4431B9ACC92}"/>
              </a:ext>
            </a:extLst>
          </p:cNvPr>
          <p:cNvPicPr>
            <a:picLocks noChangeAspect="1" noChangeArrowheads="1"/>
          </p:cNvPicPr>
          <p:nvPr/>
        </p:nvPicPr>
        <p:blipFill>
          <a:blip r:embed="rId4"/>
          <a:srcRect/>
          <a:stretch>
            <a:fillRect/>
          </a:stretch>
        </p:blipFill>
        <p:spPr bwMode="auto">
          <a:xfrm>
            <a:off x="7620334" y="2207086"/>
            <a:ext cx="3322637" cy="4114800"/>
          </a:xfrm>
          <a:prstGeom prst="rect">
            <a:avLst/>
          </a:prstGeom>
          <a:noFill/>
          <a:ln>
            <a:noFill/>
          </a:ln>
          <a:effectLst>
            <a:prstShdw prst="shdw18" dist="17961" dir="13500000">
              <a:schemeClr val="accent1">
                <a:gamma/>
                <a:shade val="60000"/>
                <a:invGamma/>
              </a:schemeClr>
            </a:prstShdw>
          </a:effectLst>
        </p:spPr>
      </p:pic>
      <p:pic>
        <p:nvPicPr>
          <p:cNvPr id="400388" name="Picture 4">
            <a:extLst>
              <a:ext uri="{FF2B5EF4-FFF2-40B4-BE49-F238E27FC236}">
                <a16:creationId xmlns:a16="http://schemas.microsoft.com/office/drawing/2014/main" id="{7C9017E0-A712-0F7F-003E-65EC46DAFDC1}"/>
              </a:ext>
            </a:extLst>
          </p:cNvPr>
          <p:cNvPicPr>
            <a:picLocks noChangeAspect="1" noChangeArrowheads="1"/>
          </p:cNvPicPr>
          <p:nvPr/>
        </p:nvPicPr>
        <p:blipFill>
          <a:blip r:embed="rId5"/>
          <a:srcRect/>
          <a:stretch>
            <a:fillRect/>
          </a:stretch>
        </p:blipFill>
        <p:spPr bwMode="auto">
          <a:xfrm>
            <a:off x="1524000" y="3636964"/>
            <a:ext cx="5029200" cy="3063875"/>
          </a:xfrm>
          <a:prstGeom prst="rect">
            <a:avLst/>
          </a:prstGeom>
          <a:noFill/>
          <a:ln>
            <a:noFill/>
          </a:ln>
          <a:effectLst>
            <a:prstShdw prst="shdw18" dist="17961" dir="13500000">
              <a:schemeClr val="accent1">
                <a:gamma/>
                <a:shade val="60000"/>
                <a:invGamma/>
              </a:schemeClr>
            </a:prstShdw>
          </a:effectLst>
        </p:spPr>
      </p:pic>
      <p:sp>
        <p:nvSpPr>
          <p:cNvPr id="147463" name="Rounded Rectangle 1">
            <a:extLst>
              <a:ext uri="{FF2B5EF4-FFF2-40B4-BE49-F238E27FC236}">
                <a16:creationId xmlns:a16="http://schemas.microsoft.com/office/drawing/2014/main" id="{67A08B43-113E-2D5B-AA15-AB2201C456C4}"/>
              </a:ext>
            </a:extLst>
          </p:cNvPr>
          <p:cNvSpPr>
            <a:spLocks noChangeArrowheads="1"/>
          </p:cNvSpPr>
          <p:nvPr/>
        </p:nvSpPr>
        <p:spPr bwMode="auto">
          <a:xfrm>
            <a:off x="2362200" y="4572000"/>
            <a:ext cx="2306638" cy="990600"/>
          </a:xfrm>
          <a:prstGeom prst="roundRect">
            <a:avLst>
              <a:gd name="adj" fmla="val 16667"/>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47464" name="TextBox 2">
            <a:extLst>
              <a:ext uri="{FF2B5EF4-FFF2-40B4-BE49-F238E27FC236}">
                <a16:creationId xmlns:a16="http://schemas.microsoft.com/office/drawing/2014/main" id="{061A4C96-49F9-621C-4236-2470F53012AB}"/>
              </a:ext>
            </a:extLst>
          </p:cNvPr>
          <p:cNvSpPr txBox="1">
            <a:spLocks noChangeArrowheads="1"/>
          </p:cNvSpPr>
          <p:nvPr/>
        </p:nvSpPr>
        <p:spPr bwMode="auto">
          <a:xfrm>
            <a:off x="8777337" y="1311275"/>
            <a:ext cx="159851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050">
                <a:latin typeface="+mj-lt"/>
              </a:rPr>
              <a:t>Everything should be in </a:t>
            </a:r>
          </a:p>
          <a:p>
            <a:pPr algn="ctr" eaLnBrk="1" hangingPunct="1">
              <a:lnSpc>
                <a:spcPct val="100000"/>
              </a:lnSpc>
              <a:spcBef>
                <a:spcPct val="0"/>
              </a:spcBef>
              <a:buClrTx/>
              <a:buFontTx/>
              <a:buNone/>
            </a:pPr>
            <a:r>
              <a:rPr lang="en-US" altLang="en-US" sz="1050">
                <a:latin typeface="+mj-lt"/>
              </a:rPr>
              <a:t>Upper-Case </a:t>
            </a:r>
          </a:p>
        </p:txBody>
      </p:sp>
      <p:cxnSp>
        <p:nvCxnSpPr>
          <p:cNvPr id="147465" name="Straight Arrow Connector 4">
            <a:extLst>
              <a:ext uri="{FF2B5EF4-FFF2-40B4-BE49-F238E27FC236}">
                <a16:creationId xmlns:a16="http://schemas.microsoft.com/office/drawing/2014/main" id="{A077776B-32C2-BC0F-9C9E-48171A81F669}"/>
              </a:ext>
            </a:extLst>
          </p:cNvPr>
          <p:cNvCxnSpPr>
            <a:cxnSpLocks noChangeShapeType="1"/>
          </p:cNvCxnSpPr>
          <p:nvPr/>
        </p:nvCxnSpPr>
        <p:spPr bwMode="auto">
          <a:xfrm flipH="1">
            <a:off x="6553200" y="6019800"/>
            <a:ext cx="1067134" cy="0"/>
          </a:xfrm>
          <a:prstGeom prst="straightConnector1">
            <a:avLst/>
          </a:prstGeom>
          <a:noFill/>
          <a:ln w="9525"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a:extLst>
              <a:ext uri="{FF2B5EF4-FFF2-40B4-BE49-F238E27FC236}">
                <a16:creationId xmlns:a16="http://schemas.microsoft.com/office/drawing/2014/main" id="{40AE6C77-FC14-957D-D913-9ADA346334E5}"/>
              </a:ext>
            </a:extLst>
          </p:cNvPr>
          <p:cNvSpPr>
            <a:spLocks noGrp="1" noChangeArrowheads="1"/>
          </p:cNvSpPr>
          <p:nvPr>
            <p:ph type="title"/>
          </p:nvPr>
        </p:nvSpPr>
        <p:spPr>
          <a:xfrm>
            <a:off x="685800" y="481934"/>
            <a:ext cx="11047492" cy="1157289"/>
          </a:xfrm>
        </p:spPr>
        <p:txBody>
          <a:bodyPr/>
          <a:lstStyle/>
          <a:p>
            <a:pPr eaLnBrk="1" hangingPunct="1"/>
            <a:r>
              <a:rPr lang="en-US" altLang="en-US" sz="2800" dirty="0"/>
              <a:t>Substituting Your Own PROC for Option #4 – </a:t>
            </a:r>
            <a:r>
              <a:rPr lang="en-US" altLang="en-US" b="0" dirty="0"/>
              <a:t>Property Group Build </a:t>
            </a:r>
          </a:p>
        </p:txBody>
      </p:sp>
      <p:sp>
        <p:nvSpPr>
          <p:cNvPr id="2437123" name="Rectangle 3">
            <a:extLst>
              <a:ext uri="{FF2B5EF4-FFF2-40B4-BE49-F238E27FC236}">
                <a16:creationId xmlns:a16="http://schemas.microsoft.com/office/drawing/2014/main" id="{530F1901-3D6E-35BA-9A9E-B04D93F95991}"/>
              </a:ext>
            </a:extLst>
          </p:cNvPr>
          <p:cNvSpPr>
            <a:spLocks noGrp="1" noChangeArrowheads="1"/>
          </p:cNvSpPr>
          <p:nvPr>
            <p:ph idx="1"/>
          </p:nvPr>
        </p:nvSpPr>
        <p:spPr>
          <a:xfrm>
            <a:off x="914401" y="1295400"/>
            <a:ext cx="9644064" cy="5105401"/>
          </a:xfrm>
        </p:spPr>
        <p:txBody>
          <a:bodyPr/>
          <a:lstStyle/>
          <a:p>
            <a:pPr marL="304800" indent="-304800">
              <a:defRPr/>
            </a:pPr>
            <a:r>
              <a:rPr lang="en-US" sz="1800" dirty="0"/>
              <a:t>It is possible to use </a:t>
            </a:r>
            <a:r>
              <a:rPr lang="en-US" dirty="0"/>
              <a:t>a shop-specific</a:t>
            </a:r>
            <a:r>
              <a:rPr lang="en-US" sz="1800" dirty="0"/>
              <a:t> PROC for the "Generate JCL" option.  The things that need to be done would be to use the same variables that ELAXFCOC uses, as these are generated by the workbench and (at this point in time) must be used as is.</a:t>
            </a:r>
          </a:p>
          <a:p>
            <a:pPr marL="304800" indent="-304800">
              <a:defRPr/>
            </a:pPr>
            <a:endParaRPr lang="en-US" sz="1800" dirty="0"/>
          </a:p>
          <a:p>
            <a:pPr marL="304800" indent="-304800">
              <a:defRPr/>
            </a:pPr>
            <a:r>
              <a:rPr lang="en-US" sz="1800" dirty="0"/>
              <a:t>The variables your proc </a:t>
            </a:r>
            <a:r>
              <a:rPr lang="en-US" dirty="0"/>
              <a:t>must</a:t>
            </a:r>
            <a:r>
              <a:rPr lang="en-US" sz="1800" dirty="0"/>
              <a:t> accept are:</a:t>
            </a:r>
          </a:p>
          <a:p>
            <a:pPr marL="611188" lvl="1" indent="-266700">
              <a:buFont typeface="Webdings" panose="05030102010509060703" pitchFamily="18" charset="2"/>
              <a:buChar char="4"/>
              <a:defRPr/>
            </a:pPr>
            <a:r>
              <a:rPr lang="en-US" sz="1600" dirty="0"/>
              <a:t>CICS</a:t>
            </a:r>
          </a:p>
          <a:p>
            <a:pPr marL="611188" lvl="1" indent="-266700">
              <a:buFont typeface="Webdings" panose="05030102010509060703" pitchFamily="18" charset="2"/>
              <a:buChar char="4"/>
              <a:defRPr/>
            </a:pPr>
            <a:r>
              <a:rPr lang="en-US" sz="1600" dirty="0"/>
              <a:t>DB2</a:t>
            </a:r>
          </a:p>
          <a:p>
            <a:pPr marL="611188" lvl="1" indent="-266700">
              <a:buFont typeface="Webdings" panose="05030102010509060703" pitchFamily="18" charset="2"/>
              <a:buChar char="4"/>
              <a:defRPr/>
            </a:pPr>
            <a:r>
              <a:rPr lang="en-US" sz="1600" dirty="0"/>
              <a:t>COMP</a:t>
            </a:r>
          </a:p>
          <a:p>
            <a:pPr marL="304800" indent="-304800">
              <a:defRPr/>
            </a:pPr>
            <a:endParaRPr lang="en-US" sz="1800" dirty="0"/>
          </a:p>
          <a:p>
            <a:pPr marL="304800" indent="-304800">
              <a:defRPr/>
            </a:pPr>
            <a:r>
              <a:rPr lang="en-US" sz="1800" dirty="0"/>
              <a:t>Then you could press the </a:t>
            </a:r>
            <a:r>
              <a:rPr lang="en-US" sz="1800" b="1" dirty="0">
                <a:effectLst>
                  <a:outerShdw blurRad="38100" dist="38100" dir="2700000" algn="tl">
                    <a:srgbClr val="C0C0C0"/>
                  </a:outerShdw>
                </a:effectLst>
              </a:rPr>
              <a:t>Edit &lt;&lt;</a:t>
            </a:r>
            <a:r>
              <a:rPr lang="en-US" sz="1800" dirty="0"/>
              <a:t> button				                             in the property group to change the </a:t>
            </a:r>
            <a:r>
              <a:rPr lang="en-US" dirty="0"/>
              <a:t>Proc to your own custom                                                            Proc name </a:t>
            </a:r>
            <a:r>
              <a:rPr lang="en-US" sz="1800" dirty="0"/>
              <a:t>					     </a:t>
            </a:r>
          </a:p>
        </p:txBody>
      </p:sp>
      <p:grpSp>
        <p:nvGrpSpPr>
          <p:cNvPr id="2" name="Group 1">
            <a:extLst>
              <a:ext uri="{FF2B5EF4-FFF2-40B4-BE49-F238E27FC236}">
                <a16:creationId xmlns:a16="http://schemas.microsoft.com/office/drawing/2014/main" id="{56CD45E6-86A3-15DD-B3D6-2F2AAF76DA20}"/>
              </a:ext>
            </a:extLst>
          </p:cNvPr>
          <p:cNvGrpSpPr/>
          <p:nvPr/>
        </p:nvGrpSpPr>
        <p:grpSpPr>
          <a:xfrm>
            <a:off x="7737987" y="2505075"/>
            <a:ext cx="4419600" cy="4352925"/>
            <a:chOff x="6248400" y="1905001"/>
            <a:chExt cx="4419600" cy="4352925"/>
          </a:xfrm>
        </p:grpSpPr>
        <p:pic>
          <p:nvPicPr>
            <p:cNvPr id="149508" name="Picture 4">
              <a:extLst>
                <a:ext uri="{FF2B5EF4-FFF2-40B4-BE49-F238E27FC236}">
                  <a16:creationId xmlns:a16="http://schemas.microsoft.com/office/drawing/2014/main" id="{30C1C2D4-8E16-E5F1-DFA1-4045E54A37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1905001"/>
              <a:ext cx="4419600" cy="4352925"/>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9509" name="Rectangle 5">
              <a:extLst>
                <a:ext uri="{FF2B5EF4-FFF2-40B4-BE49-F238E27FC236}">
                  <a16:creationId xmlns:a16="http://schemas.microsoft.com/office/drawing/2014/main" id="{3C47C3BA-1F6F-C1EB-A9BC-F78B136024F1}"/>
                </a:ext>
              </a:extLst>
            </p:cNvPr>
            <p:cNvSpPr>
              <a:spLocks noChangeArrowheads="1"/>
            </p:cNvSpPr>
            <p:nvPr/>
          </p:nvSpPr>
          <p:spPr bwMode="auto">
            <a:xfrm>
              <a:off x="6553200" y="4343400"/>
              <a:ext cx="1905000" cy="304800"/>
            </a:xfrm>
            <a:prstGeom prst="rect">
              <a:avLst/>
            </a:prstGeom>
            <a:noFill/>
            <a:ln w="19050">
              <a:solidFill>
                <a:srgbClr val="9900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grpSp>
    </p:spTree>
  </p:cSld>
  <p:clrMapOvr>
    <a:masterClrMapping/>
  </p:clrMapOvr>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666666"/>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fontScheme name="1_Default Design">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1_Default Design 1">
        <a:dk1>
          <a:srgbClr val="000000"/>
        </a:dk1>
        <a:lt1>
          <a:srgbClr val="FFFFFF"/>
        </a:lt1>
        <a:dk2>
          <a:srgbClr val="000000"/>
        </a:dk2>
        <a:lt2>
          <a:srgbClr val="666666"/>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BM011124">
  <a:themeElements>
    <a:clrScheme name="Custom 1">
      <a:dk1>
        <a:srgbClr val="FFFFFF"/>
      </a:dk1>
      <a:lt1>
        <a:srgbClr val="000000"/>
      </a:lt1>
      <a:dk2>
        <a:srgbClr val="FFFFFF"/>
      </a:dk2>
      <a:lt2>
        <a:srgbClr val="000000"/>
      </a:lt2>
      <a:accent1>
        <a:srgbClr val="0F62FE"/>
      </a:accent1>
      <a:accent2>
        <a:srgbClr val="A56EFF"/>
      </a:accent2>
      <a:accent3>
        <a:srgbClr val="003A6D"/>
      </a:accent3>
      <a:accent4>
        <a:srgbClr val="009D9A"/>
      </a:accent4>
      <a:accent5>
        <a:srgbClr val="9F1853"/>
      </a:accent5>
      <a:accent6>
        <a:srgbClr val="FA4D56"/>
      </a:accent6>
      <a:hlink>
        <a:srgbClr val="0F62FE"/>
      </a:hlink>
      <a:folHlink>
        <a:srgbClr val="6F6F6F"/>
      </a:folHlink>
    </a:clrScheme>
    <a:fontScheme name="IBM Plex">
      <a:majorFont>
        <a:latin typeface="IBM Plex Sans Light"/>
        <a:ea typeface=""/>
        <a:cs typeface=""/>
      </a:majorFont>
      <a:minorFont>
        <a:latin typeface="IBM Plex San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5F6FF"/>
        </a:solidFill>
        <a:ln w="19050">
          <a:solidFill>
            <a:srgbClr val="E5F6FF"/>
          </a:solidFill>
          <a:headEnd type="none" w="med" len="med"/>
          <a:tailEnd type="none" w="med" len="med"/>
        </a:ln>
        <a:effectLst/>
      </a:spPr>
      <a:bodyPr vert="horz" wrap="square" lIns="91440" tIns="91440" rIns="91440" bIns="9144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IBM Plex Sans Light"/>
          <a:buNone/>
          <a:tabLst/>
          <a:defRPr kumimoji="0" sz="1400" b="0" i="0" u="none" strike="noStrike" cap="none" normalizeH="0" baseline="0" dirty="0">
            <a:ln>
              <a:noFill/>
            </a:ln>
            <a:solidFill>
              <a:schemeClr val="bg1"/>
            </a:solidFill>
            <a:effectLst/>
            <a:latin typeface="+mn-lt"/>
          </a:defRPr>
        </a:defPPr>
      </a:lstStyle>
      <a:style>
        <a:lnRef idx="2">
          <a:schemeClr val="accent6"/>
        </a:lnRef>
        <a:fillRef idx="1">
          <a:schemeClr val="lt1"/>
        </a:fillRef>
        <a:effectRef idx="0">
          <a:schemeClr val="accent6"/>
        </a:effectRef>
        <a:fontRef idx="minor">
          <a:schemeClr val="dk1"/>
        </a:fontRef>
      </a:style>
    </a:spDef>
    <a:lnDef>
      <a:spPr bwMode="auto">
        <a:ln w="12700">
          <a:solidFill>
            <a:schemeClr val="tx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ln w="12700">
          <a:miter lim="400000"/>
        </a:ln>
        <a:extLst>
          <a:ext uri="{C572A759-6A51-4108-AA02-DFA0A04FC94B}">
            <ma14:wrappingTextBoxFlag xmlns:r="http://schemas.openxmlformats.org/officeDocument/2006/relationships" xmlns:p="http://schemas.openxmlformats.org/presentationml/2006/main" xmlns="" xmlns:m="http://schemas.openxmlformats.org/officeDocument/2006/math" xmlns:a14="http://schemas.microsoft.com/office/drawing/2010/main" xmlns:ma14="http://schemas.microsoft.com/office/mac/drawingml/2011/main" val="1"/>
          </a:ext>
        </a:extLst>
      </a:spPr>
      <a:bodyPr wrap="square" lIns="0" tIns="0" rIns="0" bIns="0" rtlCol="0">
        <a:noAutofit/>
      </a:bodyPr>
      <a:lstStyle>
        <a:defPPr marL="444465" indent="-446749" algn="l" defTabSz="2438400">
          <a:spcBef>
            <a:spcPts val="2900"/>
          </a:spcBef>
          <a:buSzPct val="100000"/>
          <a:buFontTx/>
          <a:buChar char="–"/>
          <a:defRPr kern="0" dirty="0" smtClean="0">
            <a:solidFill>
              <a:srgbClr val="000000"/>
            </a:solidFill>
            <a:ea typeface="+mj-ea"/>
            <a:cs typeface="+mj-cs"/>
            <a:sym typeface="IBM Plex Sans Light"/>
          </a:defRPr>
        </a:defPPr>
      </a:lstStyle>
    </a:txDef>
  </a:objectDefaults>
  <a:extraClrSchemeLst/>
  <a:custClrLst>
    <a:custClr name="Gray 100">
      <a:srgbClr val="161616"/>
    </a:custClr>
    <a:custClr name="Gray 90">
      <a:srgbClr val="262626"/>
    </a:custClr>
    <a:custClr name="Gray 80">
      <a:srgbClr val="393939"/>
    </a:custClr>
    <a:custClr name="Gray 70">
      <a:srgbClr val="525252"/>
    </a:custClr>
    <a:custClr name="Gray 60">
      <a:srgbClr val="6F6F6F"/>
    </a:custClr>
    <a:custClr name="Gray 50">
      <a:srgbClr val="8D8D8D"/>
    </a:custClr>
    <a:custClr name="Gray 40">
      <a:srgbClr val="A8A8A8"/>
    </a:custClr>
    <a:custClr name="Gray 30">
      <a:srgbClr val="C6C6C6"/>
    </a:custClr>
    <a:custClr name="Gray 20">
      <a:srgbClr val="E0E0E0"/>
    </a:custClr>
    <a:custClr name="Gray 10">
      <a:srgbClr val="F4F4F4"/>
    </a:custClr>
    <a:custClr name="Blue 100">
      <a:srgbClr val="001141"/>
    </a:custClr>
    <a:custClr name="Blue 90">
      <a:srgbClr val="001D6C"/>
    </a:custClr>
    <a:custClr name="Blue 80">
      <a:srgbClr val="002D9C"/>
    </a:custClr>
    <a:custClr name="Blue 70">
      <a:srgbClr val="0043CE"/>
    </a:custClr>
    <a:custClr name="Blue 60">
      <a:srgbClr val="0F62FE"/>
    </a:custClr>
    <a:custClr name="Cyan 50">
      <a:srgbClr val="1192E8"/>
    </a:custClr>
    <a:custClr name="Cyan 40">
      <a:srgbClr val="33B1FF"/>
    </a:custClr>
    <a:custClr name="Cyan 30">
      <a:srgbClr val="82CFFF"/>
    </a:custClr>
    <a:custClr name="Cyan 20">
      <a:srgbClr val="BAE6FF"/>
    </a:custClr>
    <a:custClr name="Cyan 10">
      <a:srgbClr val="E5F6FF"/>
    </a:custClr>
    <a:custClr name="Red 60">
      <a:srgbClr val="DA1E28"/>
    </a:custClr>
    <a:custClr name="Red 50">
      <a:srgbClr val="FA4D56"/>
    </a:custClr>
    <a:custClr name="Red 30">
      <a:srgbClr val="FFB3B8"/>
    </a:custClr>
    <a:custClr name="Red 20">
      <a:srgbClr val="FFD7D9"/>
    </a:custClr>
    <a:custClr name="Red 10">
      <a:srgbClr val="FFF1F1"/>
    </a:custClr>
    <a:custClr name="Magenta 60">
      <a:srgbClr val="D02670"/>
    </a:custClr>
    <a:custClr name="Magenta 50">
      <a:srgbClr val="EE5396"/>
    </a:custClr>
    <a:custClr name="Magenta 30">
      <a:srgbClr val="FFAFD2"/>
    </a:custClr>
    <a:custClr name="Magenta 20">
      <a:srgbClr val="FFD6E8"/>
    </a:custClr>
    <a:custClr name="Magenta 10">
      <a:srgbClr val="FFF0F7"/>
    </a:custClr>
    <a:custClr name="Purple 60">
      <a:srgbClr val="8A3FFC"/>
    </a:custClr>
    <a:custClr name="Purple 50">
      <a:srgbClr val="A56EFF"/>
    </a:custClr>
    <a:custClr name="Purple 30">
      <a:srgbClr val="D4BBFF"/>
    </a:custClr>
    <a:custClr name="Purple 20">
      <a:srgbClr val="E8DAFF"/>
    </a:custClr>
    <a:custClr name="Purple 10">
      <a:srgbClr val="F6F2FF"/>
    </a:custClr>
    <a:custClr name="Teal 60">
      <a:srgbClr val="007D79"/>
    </a:custClr>
    <a:custClr name="Teal 50">
      <a:srgbClr val="009D9A"/>
    </a:custClr>
    <a:custClr name="Teal 30">
      <a:srgbClr val="3DDBD9"/>
    </a:custClr>
    <a:custClr name="Teal 20">
      <a:srgbClr val="9EF0F0"/>
    </a:custClr>
    <a:custClr name="Teal 10">
      <a:srgbClr val="D9FBFB"/>
    </a:custClr>
    <a:custClr name="Green 60">
      <a:srgbClr val="198038"/>
    </a:custClr>
    <a:custClr name="Green 50">
      <a:srgbClr val="24A148"/>
    </a:custClr>
    <a:custClr name="Green 30">
      <a:srgbClr val="6FDC8C"/>
    </a:custClr>
    <a:custClr name="Green 20">
      <a:srgbClr val="A7F0BA"/>
    </a:custClr>
    <a:custClr name="Green 10">
      <a:srgbClr val="DEFBE6"/>
    </a:custClr>
    <a:custClr name="Yellow 30">
      <a:srgbClr val="F1C21B"/>
    </a:custClr>
    <a:custClr name="Yellow 20">
      <a:srgbClr val="FDDC69"/>
    </a:custClr>
    <a:custClr name="Yellow 10">
      <a:srgbClr val="FCF4D6"/>
    </a:custClr>
    <a:custClr name="Blue 20">
      <a:srgbClr val="D0E2FF"/>
    </a:custClr>
    <a:custClr name="Blue 10">
      <a:srgbClr val="EDF5FF"/>
    </a:custClr>
  </a:custClrLst>
  <a:extLst>
    <a:ext uri="{05A4C25C-085E-4340-85A3-A5531E510DB2}">
      <thm15:themeFamily xmlns:thm15="http://schemas.microsoft.com/office/thememl/2012/main" name="IBM011124" id="{E9E3956C-E57A-E84E-8264-D70A9889A60A}" vid="{E1573B08-23E0-B448-890C-ADB9F2B1026E}"/>
    </a:ext>
  </a:extLst>
</a:theme>
</file>

<file path=ppt/theme/theme3.xml><?xml version="1.0" encoding="utf-8"?>
<a:theme xmlns:a="http://schemas.openxmlformats.org/drawingml/2006/main" name="IBM presentation template">
  <a:themeElements>
    <a:clrScheme name="Custom 1">
      <a:dk1>
        <a:srgbClr val="FFFFFF"/>
      </a:dk1>
      <a:lt1>
        <a:srgbClr val="000000"/>
      </a:lt1>
      <a:dk2>
        <a:srgbClr val="FFFFFF"/>
      </a:dk2>
      <a:lt2>
        <a:srgbClr val="000000"/>
      </a:lt2>
      <a:accent1>
        <a:srgbClr val="0F62FE"/>
      </a:accent1>
      <a:accent2>
        <a:srgbClr val="A56EFF"/>
      </a:accent2>
      <a:accent3>
        <a:srgbClr val="003A6D"/>
      </a:accent3>
      <a:accent4>
        <a:srgbClr val="009D9A"/>
      </a:accent4>
      <a:accent5>
        <a:srgbClr val="9F1853"/>
      </a:accent5>
      <a:accent6>
        <a:srgbClr val="FA4D56"/>
      </a:accent6>
      <a:hlink>
        <a:srgbClr val="0F62FE"/>
      </a:hlink>
      <a:folHlink>
        <a:srgbClr val="6F6F6F"/>
      </a:folHlink>
    </a:clrScheme>
    <a:fontScheme name="IBM Plex">
      <a:majorFont>
        <a:latin typeface="IBM Plex Sans Light"/>
        <a:ea typeface=""/>
        <a:cs typeface=""/>
      </a:majorFont>
      <a:minorFont>
        <a:latin typeface="IBM Plex San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5F6FF"/>
        </a:solidFill>
        <a:ln w="19050">
          <a:solidFill>
            <a:srgbClr val="E5F6FF"/>
          </a:solidFill>
          <a:headEnd type="none" w="med" len="med"/>
          <a:tailEnd type="none" w="med" len="med"/>
        </a:ln>
        <a:effectLst/>
      </a:spPr>
      <a:bodyPr vert="horz" wrap="square" lIns="91440" tIns="91440" rIns="91440" bIns="9144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IBM Plex Sans Light"/>
          <a:buNone/>
          <a:tabLst/>
          <a:defRPr kumimoji="0" sz="1400" b="0" i="0" u="none" strike="noStrike" cap="none" normalizeH="0" baseline="0" dirty="0">
            <a:ln>
              <a:noFill/>
            </a:ln>
            <a:solidFill>
              <a:schemeClr val="bg1"/>
            </a:solidFill>
            <a:effectLst/>
            <a:latin typeface="+mn-lt"/>
          </a:defRPr>
        </a:defPPr>
      </a:lstStyle>
      <a:style>
        <a:lnRef idx="2">
          <a:schemeClr val="accent6"/>
        </a:lnRef>
        <a:fillRef idx="1">
          <a:schemeClr val="lt1"/>
        </a:fillRef>
        <a:effectRef idx="0">
          <a:schemeClr val="accent6"/>
        </a:effectRef>
        <a:fontRef idx="minor">
          <a:schemeClr val="dk1"/>
        </a:fontRef>
      </a:style>
    </a:spDef>
    <a:lnDef>
      <a:spPr bwMode="auto">
        <a:ln w="12700">
          <a:solidFill>
            <a:schemeClr val="tx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xmlns:p="http://schemas.openxmlformats.org/presentationml/2006/main" xmlns:r="http://schemas.openxmlformats.org/officeDocument/2006/relationships" val="1"/>
          </a:ext>
        </a:extLst>
      </a:spPr>
      <a:bodyPr wrap="square" lIns="0" tIns="0" rIns="0" bIns="0" rtlCol="0">
        <a:noAutofit/>
      </a:bodyPr>
      <a:lstStyle>
        <a:defPPr marL="444465" indent="-446749" algn="l" defTabSz="2438400">
          <a:spcBef>
            <a:spcPts val="2900"/>
          </a:spcBef>
          <a:buSzPct val="100000"/>
          <a:buFontTx/>
          <a:buChar char="–"/>
          <a:defRPr kern="0" dirty="0" smtClean="0">
            <a:solidFill>
              <a:srgbClr val="000000"/>
            </a:solidFill>
            <a:ea typeface="+mj-ea"/>
            <a:cs typeface="+mj-cs"/>
            <a:sym typeface="IBM Plex Sans Light"/>
          </a:defRPr>
        </a:defPPr>
      </a:lstStyle>
    </a:txDef>
  </a:objectDefaults>
  <a:extraClrSchemeLst/>
  <a:custClrLst>
    <a:custClr name="Gray 100">
      <a:srgbClr val="161616"/>
    </a:custClr>
    <a:custClr name="Gray 90">
      <a:srgbClr val="262626"/>
    </a:custClr>
    <a:custClr name="Gray 80">
      <a:srgbClr val="393939"/>
    </a:custClr>
    <a:custClr name="Gray 70">
      <a:srgbClr val="525252"/>
    </a:custClr>
    <a:custClr name="Gray 60">
      <a:srgbClr val="6F6F6F"/>
    </a:custClr>
    <a:custClr name="Gray 50">
      <a:srgbClr val="8D8D8D"/>
    </a:custClr>
    <a:custClr name="Gray 40">
      <a:srgbClr val="A8A8A8"/>
    </a:custClr>
    <a:custClr name="Gray 30">
      <a:srgbClr val="C6C6C6"/>
    </a:custClr>
    <a:custClr name="Gray 20">
      <a:srgbClr val="E0E0E0"/>
    </a:custClr>
    <a:custClr name="Gray 10">
      <a:srgbClr val="F4F4F4"/>
    </a:custClr>
    <a:custClr name="Blue 100">
      <a:srgbClr val="001141"/>
    </a:custClr>
    <a:custClr name="Blue 90">
      <a:srgbClr val="001D6C"/>
    </a:custClr>
    <a:custClr name="Blue 80">
      <a:srgbClr val="002D9C"/>
    </a:custClr>
    <a:custClr name="Blue 70">
      <a:srgbClr val="0043CE"/>
    </a:custClr>
    <a:custClr name="Blue 60">
      <a:srgbClr val="0F62FE"/>
    </a:custClr>
    <a:custClr name="Cyan 50">
      <a:srgbClr val="1192E8"/>
    </a:custClr>
    <a:custClr name="Cyan 40">
      <a:srgbClr val="33B1FF"/>
    </a:custClr>
    <a:custClr name="Cyan 30">
      <a:srgbClr val="82CFFF"/>
    </a:custClr>
    <a:custClr name="Cyan 20">
      <a:srgbClr val="BAE6FF"/>
    </a:custClr>
    <a:custClr name="Cyan 10">
      <a:srgbClr val="E5F6FF"/>
    </a:custClr>
    <a:custClr name="Red 60">
      <a:srgbClr val="DA1E28"/>
    </a:custClr>
    <a:custClr name="Red 50">
      <a:srgbClr val="FA4D56"/>
    </a:custClr>
    <a:custClr name="Red 30">
      <a:srgbClr val="FFB3B8"/>
    </a:custClr>
    <a:custClr name="Red 20">
      <a:srgbClr val="FFD7D9"/>
    </a:custClr>
    <a:custClr name="Red 10">
      <a:srgbClr val="FFF1F1"/>
    </a:custClr>
    <a:custClr name="Magenta 60">
      <a:srgbClr val="D02670"/>
    </a:custClr>
    <a:custClr name="Magenta 50">
      <a:srgbClr val="EE5396"/>
    </a:custClr>
    <a:custClr name="Magenta 30">
      <a:srgbClr val="FFAFD2"/>
    </a:custClr>
    <a:custClr name="Magenta 20">
      <a:srgbClr val="FFD6E8"/>
    </a:custClr>
    <a:custClr name="Magenta 10">
      <a:srgbClr val="FFF0F7"/>
    </a:custClr>
    <a:custClr name="Purple 60">
      <a:srgbClr val="8A3FFC"/>
    </a:custClr>
    <a:custClr name="Purple 50">
      <a:srgbClr val="A56EFF"/>
    </a:custClr>
    <a:custClr name="Purple 30">
      <a:srgbClr val="D4BBFF"/>
    </a:custClr>
    <a:custClr name="Purple 20">
      <a:srgbClr val="E8DAFF"/>
    </a:custClr>
    <a:custClr name="Purple 10">
      <a:srgbClr val="F6F2FF"/>
    </a:custClr>
    <a:custClr name="Teal 60">
      <a:srgbClr val="007D79"/>
    </a:custClr>
    <a:custClr name="Teal 50">
      <a:srgbClr val="009D9A"/>
    </a:custClr>
    <a:custClr name="Teal 30">
      <a:srgbClr val="3DDBD9"/>
    </a:custClr>
    <a:custClr name="Teal 20">
      <a:srgbClr val="9EF0F0"/>
    </a:custClr>
    <a:custClr name="Teal 10">
      <a:srgbClr val="D9FBFB"/>
    </a:custClr>
    <a:custClr name="Green 60">
      <a:srgbClr val="198038"/>
    </a:custClr>
    <a:custClr name="Green 50">
      <a:srgbClr val="24A148"/>
    </a:custClr>
    <a:custClr name="Green 30">
      <a:srgbClr val="6FDC8C"/>
    </a:custClr>
    <a:custClr name="Green 20">
      <a:srgbClr val="A7F0BA"/>
    </a:custClr>
    <a:custClr name="Green 10">
      <a:srgbClr val="DEFBE6"/>
    </a:custClr>
    <a:custClr name="Yellow 30">
      <a:srgbClr val="F1C21B"/>
    </a:custClr>
    <a:custClr name="Yellow 20">
      <a:srgbClr val="FDDC69"/>
    </a:custClr>
    <a:custClr name="Yellow 10">
      <a:srgbClr val="FCF4D6"/>
    </a:custClr>
    <a:custClr name="Blue 20">
      <a:srgbClr val="D0E2FF"/>
    </a:custClr>
    <a:custClr name="Blue 10">
      <a:srgbClr val="EDF5FF"/>
    </a:custClr>
  </a:custClrLst>
  <a:extLst>
    <a:ext uri="{05A4C25C-085E-4340-85A3-A5531E510DB2}">
      <thm15:themeFamily xmlns:thm15="http://schemas.microsoft.com/office/thememl/2012/main" name="IBM_presentation_sample_layouts_v_1_6_Plex_Embed.pptx" id="{A09D0CF9-04DF-1B4F-B284-93D47E2136A5}" vid="{6B517B3C-8656-CB47-8FFB-C18B4737DA42}"/>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99999"/>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999999"/>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themeOverride>
</file>

<file path=docProps/app.xml><?xml version="1.0" encoding="utf-8"?>
<Properties xmlns="http://schemas.openxmlformats.org/officeDocument/2006/extended-properties" xmlns:vt="http://schemas.openxmlformats.org/officeDocument/2006/docPropsVTypes">
  <Template/>
  <TotalTime>77023</TotalTime>
  <Words>10302</Words>
  <Application>Microsoft Office PowerPoint</Application>
  <PresentationFormat>Widescreen</PresentationFormat>
  <Paragraphs>1246</Paragraphs>
  <Slides>99</Slides>
  <Notes>51</Notes>
  <HiddenSlides>1</HiddenSlides>
  <MMClips>0</MMClips>
  <ScaleCrop>false</ScaleCrop>
  <HeadingPairs>
    <vt:vector size="6" baseType="variant">
      <vt:variant>
        <vt:lpstr>Fonts Used</vt:lpstr>
      </vt:variant>
      <vt:variant>
        <vt:i4>16</vt:i4>
      </vt:variant>
      <vt:variant>
        <vt:lpstr>Theme</vt:lpstr>
      </vt:variant>
      <vt:variant>
        <vt:i4>3</vt:i4>
      </vt:variant>
      <vt:variant>
        <vt:lpstr>Slide Titles</vt:lpstr>
      </vt:variant>
      <vt:variant>
        <vt:i4>99</vt:i4>
      </vt:variant>
    </vt:vector>
  </HeadingPairs>
  <TitlesOfParts>
    <vt:vector size="118" baseType="lpstr">
      <vt:lpstr>MS PGothic</vt:lpstr>
      <vt:lpstr>Abadi</vt:lpstr>
      <vt:lpstr>Arial</vt:lpstr>
      <vt:lpstr>Arial Black</vt:lpstr>
      <vt:lpstr>Arial Narrow</vt:lpstr>
      <vt:lpstr>Calibri</vt:lpstr>
      <vt:lpstr>Calibri Light</vt:lpstr>
      <vt:lpstr>Courier New</vt:lpstr>
      <vt:lpstr>IBM Plex Sans</vt:lpstr>
      <vt:lpstr>IBM Plex Sans ExtLt</vt:lpstr>
      <vt:lpstr>IBM Plex Sans Light</vt:lpstr>
      <vt:lpstr>Times New Roman</vt:lpstr>
      <vt:lpstr>Verdana</vt:lpstr>
      <vt:lpstr>Webdings</vt:lpstr>
      <vt:lpstr>Wingdings</vt:lpstr>
      <vt:lpstr>ZapfHumnst BT</vt:lpstr>
      <vt:lpstr>1_Default Design</vt:lpstr>
      <vt:lpstr>IBM011124</vt:lpstr>
      <vt:lpstr>IBM presentation template</vt:lpstr>
      <vt:lpstr>IBM Developer for z/OS – for ISPF Developers Module 5 Remote Systems Part 2 – Dataset Access and Organization</vt:lpstr>
      <vt:lpstr>Notices and disclaimers   </vt:lpstr>
      <vt:lpstr>Notices and disclaimers cont'd   </vt:lpstr>
      <vt:lpstr>Please Note  IBM’s statements regarding its plans, directions, and intent are subject to change or withdrawal without notice and at IBM’s sole discretion.   Information regarding potential future products is intended to outline our general product direction and it should not be relied on in making a purchasing decision.  The information mentioned regarding potential future products is not a commitment, promise, or legal obligation to deliver any material, code or functionality. Information about potential future products may not be incorporated into any contract.  The development, release, and timing of any future features or functionality described for our products remains at our sole discretion.  Performance is based on measurements and projections using standard IBM benchmarks in a controlled environment. The actual throughput or performance that any user will experience will vary depending upon many factors, including considerations such as the amount of multiprogramming in the user’s job stream, the I/O configuration, the storage configuration, and the workload processed. Therefore, no assurance can be given that an individual user will achieve results similar to those stated here. </vt:lpstr>
      <vt:lpstr>Curriculum</vt:lpstr>
      <vt:lpstr>Course Assumptions</vt:lpstr>
      <vt:lpstr>Product Names and Releases</vt:lpstr>
      <vt:lpstr>Installing the Education Workspace Needed for the hands-on labs/workshops</vt:lpstr>
      <vt:lpstr>Launch IDz and Browse… to the education_workspace </vt:lpstr>
      <vt:lpstr>Installing the Education Workspace Needed for the hands-on labs/workshops</vt:lpstr>
      <vt:lpstr>Eclipse, IDz and the Custom Workspace</vt:lpstr>
      <vt:lpstr>Ensure that the setup for class is complete…</vt:lpstr>
      <vt:lpstr>IDz for ISPF Developers</vt:lpstr>
      <vt:lpstr>Accessing and Organizing MVS Datasets</vt:lpstr>
      <vt:lpstr>Retrieve Data Sets – IDz's ISPF 3.4 (DSLIST)</vt:lpstr>
      <vt:lpstr>Add a DSN to the Retrieve Data Sets Filter</vt:lpstr>
      <vt:lpstr>Retrieve Data Sets – Considerations </vt:lpstr>
      <vt:lpstr>MVS File Filters</vt:lpstr>
      <vt:lpstr>Best Practice: Create a working-subset list of libraries</vt:lpstr>
      <vt:lpstr>Best Practice - Custom Filters and Common SCM Libraries</vt:lpstr>
      <vt:lpstr>Steps - Create a Custom MVS Files Filter – 1 of 3</vt:lpstr>
      <vt:lpstr>Steps - Create a Custom MVS Files Filter – 2 of 3</vt:lpstr>
      <vt:lpstr>Steps - Create a Custom MVS Files Filter – 3 of 3</vt:lpstr>
      <vt:lpstr>Modify (Add Filter Strings to) an MVS File Filter – 1 of 2</vt:lpstr>
      <vt:lpstr>Modify (Add Filter Strings to) an MVS File Filter – 2 of 2</vt:lpstr>
      <vt:lpstr>MVS File Filters as Organizers for Your Datasets</vt:lpstr>
      <vt:lpstr>Move Your Filters Up or Down Within MVS Files</vt:lpstr>
      <vt:lpstr>IDz for ISPF Developers</vt:lpstr>
      <vt:lpstr>The IDz Workbench</vt:lpstr>
      <vt:lpstr>z/OS File Mapping</vt:lpstr>
      <vt:lpstr>1. Map individual PDS Members Using Properties</vt:lpstr>
      <vt:lpstr>2. Map a PDS (Library) Using Properties</vt:lpstr>
      <vt:lpstr>3. Map MVS File Names Within a Connection</vt:lpstr>
      <vt:lpstr>Set up Custom z/OS File System Mappings for your Datasets – 1 of 2</vt:lpstr>
      <vt:lpstr>Set up Custom z/OS File System Mappings for your Datasets – 2 of 2</vt:lpstr>
      <vt:lpstr>Mapping Members in “Generic” Source Libraries with a Naming Pattern</vt:lpstr>
      <vt:lpstr>OPTIONAL TOPIC - Using Dataset Aliases to Map Members</vt:lpstr>
      <vt:lpstr>OPTIONAL TOPIC – What if I delete the “My Data Sets” Filter? </vt:lpstr>
      <vt:lpstr> The IDz Workbench</vt:lpstr>
      <vt:lpstr>Property Groups - Definition and Configuration</vt:lpstr>
      <vt:lpstr>Use Case#1 – Workflow and Property Group</vt:lpstr>
      <vt:lpstr>SYSLIB – Create the Property Group</vt:lpstr>
      <vt:lpstr>SYSLIB – Assign the Property Group</vt:lpstr>
      <vt:lpstr>Use Case #2 – Set up a default JCL Job Card for your LPAR – 1 of 2 </vt:lpstr>
      <vt:lpstr>Set up a default JCL Job Card for your LPAR – 2 of 2</vt:lpstr>
      <vt:lpstr>Additional Productivity Functionality</vt:lpstr>
      <vt:lpstr>Remote Syntax Check</vt:lpstr>
      <vt:lpstr>Viewing and resolving syntax errors found by Remote Syntax Check</vt:lpstr>
      <vt:lpstr>PowerPoint Presentation</vt:lpstr>
      <vt:lpstr>PROC and INCLUDE Library Lookup Path</vt:lpstr>
      <vt:lpstr>File Lookup Path- Open the source of a called subroutine</vt:lpstr>
      <vt:lpstr>Customizing Property Groups for Build and for zUnit</vt:lpstr>
      <vt:lpstr> </vt:lpstr>
      <vt:lpstr>Customizing Property Groups for Build – 1 of 4 </vt:lpstr>
      <vt:lpstr>Customizing Property Groups for Build – 2 of 4</vt:lpstr>
      <vt:lpstr>Customizing Property Groups for Build – 3 of 4 </vt:lpstr>
      <vt:lpstr>Customizing Property Groups for Build – 4 of 4</vt:lpstr>
      <vt:lpstr>LINK Customization</vt:lpstr>
      <vt:lpstr>Property Groups and CICS System Copy Files – DFHEIBLK, DFHCOMMAREA</vt:lpstr>
      <vt:lpstr>Another Option - Import a Property Group</vt:lpstr>
      <vt:lpstr> The IDz Workbench</vt:lpstr>
      <vt:lpstr>Browse Load Module</vt:lpstr>
      <vt:lpstr>System z Data File Editor</vt:lpstr>
      <vt:lpstr>System z Data File Editor - Options</vt:lpstr>
      <vt:lpstr>PowerPoint Presentation</vt:lpstr>
      <vt:lpstr>PowerPoint Presentation</vt:lpstr>
      <vt:lpstr>Change Password</vt:lpstr>
      <vt:lpstr>The IDz Workbench</vt:lpstr>
      <vt:lpstr>Preprocessing 4GL Code – for use with IDz</vt:lpstr>
      <vt:lpstr>Preprocessing 4GL Code – Configuration Steps</vt:lpstr>
      <vt:lpstr>Preprocessing 4GL Code – Understanding the Preprocessor JCL</vt:lpstr>
      <vt:lpstr>Preprocessing 4GL Code – REXX Exec to invoke the Preprocessor</vt:lpstr>
      <vt:lpstr>Preprocessing 4GL Code – Property Group Modifications</vt:lpstr>
      <vt:lpstr>Edit your 4GL Code – Save and Invoke the Preprocessor</vt:lpstr>
      <vt:lpstr>Optional Topic - Retrieve Data Set - Add New Filter</vt:lpstr>
      <vt:lpstr>Retrieve Data Set – additional options…</vt:lpstr>
      <vt:lpstr>Retrieve Job – Quick Access to JES Batch Jobs</vt:lpstr>
      <vt:lpstr>Find Member</vt:lpstr>
      <vt:lpstr>Find Member - Use cases continued</vt:lpstr>
      <vt:lpstr>Retrieve Dataset + Find Member – Hot Key Technique</vt:lpstr>
      <vt:lpstr>Library Member Filters</vt:lpstr>
      <vt:lpstr>Custom Filters for JES Job Lists</vt:lpstr>
      <vt:lpstr>Other Common/Useful File Mapping Criterion String Examples</vt:lpstr>
      <vt:lpstr>Mapping *** as the Default for QSAM Datasets</vt:lpstr>
      <vt:lpstr>Accessing Copybooks - Assembler</vt:lpstr>
      <vt:lpstr>Other Copybook Development Facilities – Show Dependencies – Assembler </vt:lpstr>
      <vt:lpstr>Remote Systems Options – Remote Syntax Check – Assembler </vt:lpstr>
      <vt:lpstr>Managing  Property Groups</vt:lpstr>
      <vt:lpstr>Property Groups for PL/I</vt:lpstr>
      <vt:lpstr>Property Groups for Assembler</vt:lpstr>
      <vt:lpstr>Generate JCL (1 of 2)</vt:lpstr>
      <vt:lpstr>Generate JCL (2 of 2)</vt:lpstr>
      <vt:lpstr>Submit the JCL to Run the Job</vt:lpstr>
      <vt:lpstr>Additional JCL – Handling Unique Batch Job Requirements</vt:lpstr>
      <vt:lpstr>Property Groups for –INC or ++Include Files</vt:lpstr>
      <vt:lpstr>Property Groups – JCL Substitution – 1 of 3</vt:lpstr>
      <vt:lpstr>JCL Substitution – 2 of 3</vt:lpstr>
      <vt:lpstr>JCL Substitution – 3 of 3</vt:lpstr>
      <vt:lpstr>Substituting Your Own PROC for Option #4 – Property Group Build </vt:lpstr>
    </vt:vector>
  </TitlesOfParts>
  <Company>IBM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jsayles</dc:creator>
  <cp:lastModifiedBy>Jonathan Sayles</cp:lastModifiedBy>
  <cp:revision>1228</cp:revision>
  <dcterms:created xsi:type="dcterms:W3CDTF">2007-06-17T11:21:01Z</dcterms:created>
  <dcterms:modified xsi:type="dcterms:W3CDTF">2025-08-17T17:58:22Z</dcterms:modified>
</cp:coreProperties>
</file>