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5289" r:id="rId2"/>
    <p:sldMasterId id="2147485341" r:id="rId3"/>
  </p:sldMasterIdLst>
  <p:notesMasterIdLst>
    <p:notesMasterId r:id="rId102"/>
  </p:notesMasterIdLst>
  <p:sldIdLst>
    <p:sldId id="1815" r:id="rId4"/>
    <p:sldId id="1816" r:id="rId5"/>
    <p:sldId id="1817" r:id="rId6"/>
    <p:sldId id="1818" r:id="rId7"/>
    <p:sldId id="1819" r:id="rId8"/>
    <p:sldId id="1830" r:id="rId9"/>
    <p:sldId id="1342" r:id="rId10"/>
    <p:sldId id="1750" r:id="rId11"/>
    <p:sldId id="1751" r:id="rId12"/>
    <p:sldId id="1754" r:id="rId13"/>
    <p:sldId id="1752" r:id="rId14"/>
    <p:sldId id="1826" r:id="rId15"/>
    <p:sldId id="1827" r:id="rId16"/>
    <p:sldId id="337" r:id="rId17"/>
    <p:sldId id="409" r:id="rId18"/>
    <p:sldId id="1119" r:id="rId19"/>
    <p:sldId id="1201" r:id="rId20"/>
    <p:sldId id="1200" r:id="rId21"/>
    <p:sldId id="584" r:id="rId22"/>
    <p:sldId id="1211" r:id="rId23"/>
    <p:sldId id="663" r:id="rId24"/>
    <p:sldId id="1123" r:id="rId25"/>
    <p:sldId id="1124" r:id="rId26"/>
    <p:sldId id="1125" r:id="rId27"/>
    <p:sldId id="1337" r:id="rId28"/>
    <p:sldId id="1117" r:id="rId29"/>
    <p:sldId id="794" r:id="rId30"/>
    <p:sldId id="763" r:id="rId31"/>
    <p:sldId id="1210" r:id="rId32"/>
    <p:sldId id="764" r:id="rId33"/>
    <p:sldId id="649" r:id="rId34"/>
    <p:sldId id="1180" r:id="rId35"/>
    <p:sldId id="1334" r:id="rId36"/>
    <p:sldId id="1127" r:id="rId37"/>
    <p:sldId id="1205" r:id="rId38"/>
    <p:sldId id="1726" r:id="rId39"/>
    <p:sldId id="1181" r:id="rId40"/>
    <p:sldId id="993" r:id="rId41"/>
    <p:sldId id="1828" r:id="rId42"/>
    <p:sldId id="1829" r:id="rId43"/>
    <p:sldId id="1135" r:id="rId44"/>
    <p:sldId id="1199" r:id="rId45"/>
    <p:sldId id="1159" r:id="rId46"/>
    <p:sldId id="1136" r:id="rId47"/>
    <p:sldId id="1139" r:id="rId48"/>
    <p:sldId id="1140" r:id="rId49"/>
    <p:sldId id="1141" r:id="rId50"/>
    <p:sldId id="1166" r:id="rId51"/>
    <p:sldId id="1144" r:id="rId52"/>
    <p:sldId id="1145" r:id="rId53"/>
    <p:sldId id="1146" r:id="rId54"/>
    <p:sldId id="1212" r:id="rId55"/>
    <p:sldId id="1213" r:id="rId56"/>
    <p:sldId id="1339" r:id="rId57"/>
    <p:sldId id="1178" r:id="rId58"/>
    <p:sldId id="1194" r:id="rId59"/>
    <p:sldId id="1338" r:id="rId60"/>
    <p:sldId id="1195" r:id="rId61"/>
    <p:sldId id="1204" r:id="rId62"/>
    <p:sldId id="1759" r:id="rId63"/>
    <p:sldId id="1203" r:id="rId64"/>
    <p:sldId id="1336" r:id="rId65"/>
    <p:sldId id="1121" r:id="rId66"/>
    <p:sldId id="1760" r:id="rId67"/>
    <p:sldId id="1177" r:id="rId68"/>
    <p:sldId id="1120" r:id="rId69"/>
    <p:sldId id="1340" r:id="rId70"/>
    <p:sldId id="1126" r:id="rId71"/>
    <p:sldId id="1128" r:id="rId72"/>
    <p:sldId id="1129" r:id="rId73"/>
    <p:sldId id="1130" r:id="rId74"/>
    <p:sldId id="1131" r:id="rId75"/>
    <p:sldId id="938" r:id="rId76"/>
    <p:sldId id="1064" r:id="rId77"/>
    <p:sldId id="1171" r:id="rId78"/>
    <p:sldId id="1161" r:id="rId79"/>
    <p:sldId id="1193" r:id="rId80"/>
    <p:sldId id="1162" r:id="rId81"/>
    <p:sldId id="1168" r:id="rId82"/>
    <p:sldId id="1169" r:id="rId83"/>
    <p:sldId id="1333" r:id="rId84"/>
    <p:sldId id="1196" r:id="rId85"/>
    <p:sldId id="1170" r:id="rId86"/>
    <p:sldId id="1021" r:id="rId87"/>
    <p:sldId id="1022" r:id="rId88"/>
    <p:sldId id="1023" r:id="rId89"/>
    <p:sldId id="1179" r:id="rId90"/>
    <p:sldId id="1172" r:id="rId91"/>
    <p:sldId id="1173" r:id="rId92"/>
    <p:sldId id="1174" r:id="rId93"/>
    <p:sldId id="1191" r:id="rId94"/>
    <p:sldId id="1175" r:id="rId95"/>
    <p:sldId id="1176" r:id="rId96"/>
    <p:sldId id="1189" r:id="rId97"/>
    <p:sldId id="1335" r:id="rId98"/>
    <p:sldId id="1209" r:id="rId99"/>
    <p:sldId id="1207" r:id="rId100"/>
    <p:sldId id="1206" r:id="rId101"/>
  </p:sldIdLst>
  <p:sldSz cx="12192000" cy="6858000"/>
  <p:notesSz cx="6858000" cy="9144000"/>
  <p:defaultTextStyle>
    <a:defPPr>
      <a:defRPr lang="en-US"/>
    </a:defPPr>
    <a:lvl1pPr algn="l" rtl="0" eaLnBrk="0" fontAlgn="base" hangingPunct="0">
      <a:spcBef>
        <a:spcPct val="0"/>
      </a:spcBef>
      <a:spcAft>
        <a:spcPct val="0"/>
      </a:spcAft>
      <a:defRPr sz="800" b="1"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sz="800" b="1" kern="1200">
        <a:solidFill>
          <a:schemeClr val="tx1"/>
        </a:solidFill>
        <a:latin typeface="Verdana" panose="020B0604030504040204" pitchFamily="34" charset="0"/>
        <a:ea typeface="+mn-ea"/>
        <a:cs typeface="+mn-cs"/>
      </a:defRPr>
    </a:lvl2pPr>
    <a:lvl3pPr marL="914400" algn="l" rtl="0" eaLnBrk="0" fontAlgn="base" hangingPunct="0">
      <a:spcBef>
        <a:spcPct val="0"/>
      </a:spcBef>
      <a:spcAft>
        <a:spcPct val="0"/>
      </a:spcAft>
      <a:defRPr sz="800" b="1" kern="1200">
        <a:solidFill>
          <a:schemeClr val="tx1"/>
        </a:solidFill>
        <a:latin typeface="Verdana" panose="020B0604030504040204" pitchFamily="34" charset="0"/>
        <a:ea typeface="+mn-ea"/>
        <a:cs typeface="+mn-cs"/>
      </a:defRPr>
    </a:lvl3pPr>
    <a:lvl4pPr marL="1371600" algn="l" rtl="0" eaLnBrk="0" fontAlgn="base" hangingPunct="0">
      <a:spcBef>
        <a:spcPct val="0"/>
      </a:spcBef>
      <a:spcAft>
        <a:spcPct val="0"/>
      </a:spcAft>
      <a:defRPr sz="800" b="1" kern="1200">
        <a:solidFill>
          <a:schemeClr val="tx1"/>
        </a:solidFill>
        <a:latin typeface="Verdana" panose="020B0604030504040204" pitchFamily="34" charset="0"/>
        <a:ea typeface="+mn-ea"/>
        <a:cs typeface="+mn-cs"/>
      </a:defRPr>
    </a:lvl4pPr>
    <a:lvl5pPr marL="1828800" algn="l" rtl="0" eaLnBrk="0" fontAlgn="base" hangingPunct="0">
      <a:spcBef>
        <a:spcPct val="0"/>
      </a:spcBef>
      <a:spcAft>
        <a:spcPct val="0"/>
      </a:spcAft>
      <a:defRPr sz="800" b="1" kern="1200">
        <a:solidFill>
          <a:schemeClr val="tx1"/>
        </a:solidFill>
        <a:latin typeface="Verdana" panose="020B0604030504040204" pitchFamily="34" charset="0"/>
        <a:ea typeface="+mn-ea"/>
        <a:cs typeface="+mn-cs"/>
      </a:defRPr>
    </a:lvl5pPr>
    <a:lvl6pPr marL="2286000" algn="l" defTabSz="914400" rtl="0" eaLnBrk="1" latinLnBrk="0" hangingPunct="1">
      <a:defRPr sz="800" b="1" kern="1200">
        <a:solidFill>
          <a:schemeClr val="tx1"/>
        </a:solidFill>
        <a:latin typeface="Verdana" panose="020B0604030504040204" pitchFamily="34" charset="0"/>
        <a:ea typeface="+mn-ea"/>
        <a:cs typeface="+mn-cs"/>
      </a:defRPr>
    </a:lvl6pPr>
    <a:lvl7pPr marL="2743200" algn="l" defTabSz="914400" rtl="0" eaLnBrk="1" latinLnBrk="0" hangingPunct="1">
      <a:defRPr sz="800" b="1" kern="1200">
        <a:solidFill>
          <a:schemeClr val="tx1"/>
        </a:solidFill>
        <a:latin typeface="Verdana" panose="020B0604030504040204" pitchFamily="34" charset="0"/>
        <a:ea typeface="+mn-ea"/>
        <a:cs typeface="+mn-cs"/>
      </a:defRPr>
    </a:lvl7pPr>
    <a:lvl8pPr marL="3200400" algn="l" defTabSz="914400" rtl="0" eaLnBrk="1" latinLnBrk="0" hangingPunct="1">
      <a:defRPr sz="800" b="1" kern="1200">
        <a:solidFill>
          <a:schemeClr val="tx1"/>
        </a:solidFill>
        <a:latin typeface="Verdana" panose="020B0604030504040204" pitchFamily="34" charset="0"/>
        <a:ea typeface="+mn-ea"/>
        <a:cs typeface="+mn-cs"/>
      </a:defRPr>
    </a:lvl8pPr>
    <a:lvl9pPr marL="3657600" algn="l" defTabSz="914400" rtl="0" eaLnBrk="1" latinLnBrk="0" hangingPunct="1">
      <a:defRPr sz="800" b="1" kern="1200">
        <a:solidFill>
          <a:schemeClr val="tx1"/>
        </a:solidFill>
        <a:latin typeface="Verdana" panose="020B060403050404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0E620DE-B250-77B6-D5AE-2564A285AFF4}" name="Christopher Sayles" initials="CS" userId="S::christopher.sayles@ibm.com::480c853c-0a1a-4ccf-8de7-f66a47d51388"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EA01FA-F325-480F-A00D-75E72577BE08}" v="318" dt="2025-08-05T18:37:40.7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245" autoAdjust="0"/>
    <p:restoredTop sz="96445" autoAdjust="0"/>
  </p:normalViewPr>
  <p:slideViewPr>
    <p:cSldViewPr>
      <p:cViewPr varScale="1">
        <p:scale>
          <a:sx n="102" d="100"/>
          <a:sy n="102" d="100"/>
        </p:scale>
        <p:origin x="594" y="354"/>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15666"/>
    </p:cViewPr>
  </p:sorterViewPr>
  <p:notesViewPr>
    <p:cSldViewPr>
      <p:cViewPr varScale="1">
        <p:scale>
          <a:sx n="68" d="100"/>
          <a:sy n="68" d="100"/>
        </p:scale>
        <p:origin x="-3086" y="-5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6" Type="http://schemas.openxmlformats.org/officeDocument/2006/relationships/slide" Target="slides/slide13.xml"/><Relationship Id="rId107" Type="http://schemas.microsoft.com/office/2016/11/relationships/changesInfo" Target="changesInfos/changesInfo1.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notesMaster" Target="notesMasters/notesMaster1.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presProps" Target="presProps.xml"/><Relationship Id="rId108" Type="http://schemas.microsoft.com/office/2015/10/relationships/revisionInfo" Target="revisionInfo.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tableStyles" Target="tableStyle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microsoft.com/office/2018/10/relationships/authors" Target="authors.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viewProps" Target="viewProp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athan Sayles" userId="049f7ab8f1d47e49" providerId="LiveId" clId="{2EEA01FA-F325-480F-A00D-75E72577BE08}"/>
    <pc:docChg chg="undo redo custSel addSld delSld modSld sldOrd">
      <pc:chgData name="Jonathan Sayles" userId="049f7ab8f1d47e49" providerId="LiveId" clId="{2EEA01FA-F325-480F-A00D-75E72577BE08}" dt="2025-08-05T19:19:50.076" v="4078" actId="20577"/>
      <pc:docMkLst>
        <pc:docMk/>
      </pc:docMkLst>
      <pc:sldChg chg="modSp mod">
        <pc:chgData name="Jonathan Sayles" userId="049f7ab8f1d47e49" providerId="LiveId" clId="{2EEA01FA-F325-480F-A00D-75E72577BE08}" dt="2025-07-31T02:07:44.830" v="165" actId="15"/>
        <pc:sldMkLst>
          <pc:docMk/>
          <pc:sldMk cId="0" sldId="409"/>
        </pc:sldMkLst>
        <pc:spChg chg="mod">
          <ac:chgData name="Jonathan Sayles" userId="049f7ab8f1d47e49" providerId="LiveId" clId="{2EEA01FA-F325-480F-A00D-75E72577BE08}" dt="2025-07-31T02:06:22.690" v="57" actId="20577"/>
          <ac:spMkLst>
            <pc:docMk/>
            <pc:sldMk cId="0" sldId="409"/>
            <ac:spMk id="2" creationId="{02F4CDFE-77D7-42F6-CF8C-E9ADC704BF5B}"/>
          </ac:spMkLst>
        </pc:spChg>
        <pc:spChg chg="mod">
          <ac:chgData name="Jonathan Sayles" userId="049f7ab8f1d47e49" providerId="LiveId" clId="{2EEA01FA-F325-480F-A00D-75E72577BE08}" dt="2025-07-31T02:07:44.830" v="165" actId="15"/>
          <ac:spMkLst>
            <pc:docMk/>
            <pc:sldMk cId="0" sldId="409"/>
            <ac:spMk id="1397763" creationId="{EAEE5F69-2643-BC77-1682-1B74BDB166D8}"/>
          </ac:spMkLst>
        </pc:spChg>
      </pc:sldChg>
      <pc:sldChg chg="modSp mod">
        <pc:chgData name="Jonathan Sayles" userId="049f7ab8f1d47e49" providerId="LiveId" clId="{2EEA01FA-F325-480F-A00D-75E72577BE08}" dt="2025-07-31T02:11:57.053" v="213" actId="20577"/>
        <pc:sldMkLst>
          <pc:docMk/>
          <pc:sldMk cId="0" sldId="584"/>
        </pc:sldMkLst>
        <pc:spChg chg="mod">
          <ac:chgData name="Jonathan Sayles" userId="049f7ab8f1d47e49" providerId="LiveId" clId="{2EEA01FA-F325-480F-A00D-75E72577BE08}" dt="2025-07-31T02:11:57.053" v="213" actId="20577"/>
          <ac:spMkLst>
            <pc:docMk/>
            <pc:sldMk cId="0" sldId="584"/>
            <ac:spMk id="29698" creationId="{992EE1F1-D58C-BA03-8519-209D3C31CF2C}"/>
          </ac:spMkLst>
        </pc:spChg>
      </pc:sldChg>
      <pc:sldChg chg="modSp mod">
        <pc:chgData name="Jonathan Sayles" userId="049f7ab8f1d47e49" providerId="LiveId" clId="{2EEA01FA-F325-480F-A00D-75E72577BE08}" dt="2025-08-03T01:43:47.264" v="568" actId="20577"/>
        <pc:sldMkLst>
          <pc:docMk/>
          <pc:sldMk cId="0" sldId="649"/>
        </pc:sldMkLst>
        <pc:spChg chg="mod">
          <ac:chgData name="Jonathan Sayles" userId="049f7ab8f1d47e49" providerId="LiveId" clId="{2EEA01FA-F325-480F-A00D-75E72577BE08}" dt="2025-08-03T01:42:34.290" v="535" actId="207"/>
          <ac:spMkLst>
            <pc:docMk/>
            <pc:sldMk cId="0" sldId="649"/>
            <ac:spMk id="37898" creationId="{057EFC58-7FEC-68DF-337D-A3C09B40A381}"/>
          </ac:spMkLst>
        </pc:spChg>
        <pc:spChg chg="mod">
          <ac:chgData name="Jonathan Sayles" userId="049f7ab8f1d47e49" providerId="LiveId" clId="{2EEA01FA-F325-480F-A00D-75E72577BE08}" dt="2025-08-03T01:42:59.167" v="541" actId="20577"/>
          <ac:spMkLst>
            <pc:docMk/>
            <pc:sldMk cId="0" sldId="649"/>
            <ac:spMk id="46083" creationId="{C704B0FC-108D-00BD-0ABD-359BCBE6E29C}"/>
          </ac:spMkLst>
        </pc:spChg>
        <pc:spChg chg="mod">
          <ac:chgData name="Jonathan Sayles" userId="049f7ab8f1d47e49" providerId="LiveId" clId="{2EEA01FA-F325-480F-A00D-75E72577BE08}" dt="2025-08-03T01:43:47.264" v="568" actId="20577"/>
          <ac:spMkLst>
            <pc:docMk/>
            <pc:sldMk cId="0" sldId="649"/>
            <ac:spMk id="46084" creationId="{427A97BE-0439-2E10-1200-6E9C6E166807}"/>
          </ac:spMkLst>
        </pc:spChg>
        <pc:picChg chg="ord">
          <ac:chgData name="Jonathan Sayles" userId="049f7ab8f1d47e49" providerId="LiveId" clId="{2EEA01FA-F325-480F-A00D-75E72577BE08}" dt="2025-08-03T01:43:41.672" v="565" actId="167"/>
          <ac:picMkLst>
            <pc:docMk/>
            <pc:sldMk cId="0" sldId="649"/>
            <ac:picMk id="2" creationId="{9911FB0A-71FA-D467-ECF7-D4795901F021}"/>
          </ac:picMkLst>
        </pc:picChg>
      </pc:sldChg>
      <pc:sldChg chg="modSp mod">
        <pc:chgData name="Jonathan Sayles" userId="049f7ab8f1d47e49" providerId="LiveId" clId="{2EEA01FA-F325-480F-A00D-75E72577BE08}" dt="2025-07-31T02:15:30.742" v="260" actId="14100"/>
        <pc:sldMkLst>
          <pc:docMk/>
          <pc:sldMk cId="0" sldId="663"/>
        </pc:sldMkLst>
        <pc:spChg chg="mod">
          <ac:chgData name="Jonathan Sayles" userId="049f7ab8f1d47e49" providerId="LiveId" clId="{2EEA01FA-F325-480F-A00D-75E72577BE08}" dt="2025-07-31T02:14:01.218" v="233" actId="14100"/>
          <ac:spMkLst>
            <pc:docMk/>
            <pc:sldMk cId="0" sldId="663"/>
            <ac:spMk id="33795" creationId="{5FE48448-83BC-068C-8F05-6D519AE3353B}"/>
          </ac:spMkLst>
        </pc:spChg>
        <pc:spChg chg="mod">
          <ac:chgData name="Jonathan Sayles" userId="049f7ab8f1d47e49" providerId="LiveId" clId="{2EEA01FA-F325-480F-A00D-75E72577BE08}" dt="2025-07-31T02:15:16.344" v="258" actId="1038"/>
          <ac:spMkLst>
            <pc:docMk/>
            <pc:sldMk cId="0" sldId="663"/>
            <ac:spMk id="33796" creationId="{1693CFD1-D4BA-FDC5-900B-F9FB82316F18}"/>
          </ac:spMkLst>
        </pc:spChg>
        <pc:picChg chg="mod">
          <ac:chgData name="Jonathan Sayles" userId="049f7ab8f1d47e49" providerId="LiveId" clId="{2EEA01FA-F325-480F-A00D-75E72577BE08}" dt="2025-07-31T02:14:13.820" v="249" actId="1035"/>
          <ac:picMkLst>
            <pc:docMk/>
            <pc:sldMk cId="0" sldId="663"/>
            <ac:picMk id="2" creationId="{2960B8CF-6896-7076-2A8C-B14632F913EA}"/>
          </ac:picMkLst>
        </pc:picChg>
        <pc:cxnChg chg="mod">
          <ac:chgData name="Jonathan Sayles" userId="049f7ab8f1d47e49" providerId="LiveId" clId="{2EEA01FA-F325-480F-A00D-75E72577BE08}" dt="2025-07-31T02:14:42.316" v="251" actId="14100"/>
          <ac:cxnSpMkLst>
            <pc:docMk/>
            <pc:sldMk cId="0" sldId="663"/>
            <ac:cxnSpMk id="4" creationId="{19DE6454-ACE5-02B1-E10A-92D379024434}"/>
          </ac:cxnSpMkLst>
        </pc:cxnChg>
        <pc:cxnChg chg="mod">
          <ac:chgData name="Jonathan Sayles" userId="049f7ab8f1d47e49" providerId="LiveId" clId="{2EEA01FA-F325-480F-A00D-75E72577BE08}" dt="2025-07-31T02:15:30.742" v="260" actId="14100"/>
          <ac:cxnSpMkLst>
            <pc:docMk/>
            <pc:sldMk cId="0" sldId="663"/>
            <ac:cxnSpMk id="6" creationId="{3CB9B326-C675-1A00-DF2B-F3966E8F0B21}"/>
          </ac:cxnSpMkLst>
        </pc:cxnChg>
        <pc:cxnChg chg="mod">
          <ac:chgData name="Jonathan Sayles" userId="049f7ab8f1d47e49" providerId="LiveId" clId="{2EEA01FA-F325-480F-A00D-75E72577BE08}" dt="2025-07-31T02:15:24.513" v="259" actId="14100"/>
          <ac:cxnSpMkLst>
            <pc:docMk/>
            <pc:sldMk cId="0" sldId="663"/>
            <ac:cxnSpMk id="8" creationId="{0F58ACE6-68DB-BE68-8400-6C5A96324C2E}"/>
          </ac:cxnSpMkLst>
        </pc:cxnChg>
      </pc:sldChg>
      <pc:sldChg chg="modSp mod">
        <pc:chgData name="Jonathan Sayles" userId="049f7ab8f1d47e49" providerId="LiveId" clId="{2EEA01FA-F325-480F-A00D-75E72577BE08}" dt="2025-08-03T01:41:57.682" v="531" actId="14100"/>
        <pc:sldMkLst>
          <pc:docMk/>
          <pc:sldMk cId="0" sldId="764"/>
        </pc:sldMkLst>
        <pc:spChg chg="mod">
          <ac:chgData name="Jonathan Sayles" userId="049f7ab8f1d47e49" providerId="LiveId" clId="{2EEA01FA-F325-480F-A00D-75E72577BE08}" dt="2025-08-03T01:40:40.545" v="493" actId="403"/>
          <ac:spMkLst>
            <pc:docMk/>
            <pc:sldMk cId="0" sldId="764"/>
            <ac:spMk id="2" creationId="{9816096E-D843-893F-1B89-6438043FB1F0}"/>
          </ac:spMkLst>
        </pc:spChg>
        <pc:spChg chg="mod">
          <ac:chgData name="Jonathan Sayles" userId="049f7ab8f1d47e49" providerId="LiveId" clId="{2EEA01FA-F325-480F-A00D-75E72577BE08}" dt="2025-08-03T01:40:06.901" v="487" actId="1076"/>
          <ac:spMkLst>
            <pc:docMk/>
            <pc:sldMk cId="0" sldId="764"/>
            <ac:spMk id="44034" creationId="{9AB2EE66-6BEA-46FC-7093-6F47256FF3C2}"/>
          </ac:spMkLst>
        </pc:spChg>
        <pc:spChg chg="mod">
          <ac:chgData name="Jonathan Sayles" userId="049f7ab8f1d47e49" providerId="LiveId" clId="{2EEA01FA-F325-480F-A00D-75E72577BE08}" dt="2025-08-03T01:41:57.682" v="531" actId="14100"/>
          <ac:spMkLst>
            <pc:docMk/>
            <pc:sldMk cId="0" sldId="764"/>
            <ac:spMk id="44040" creationId="{10BE09C9-4595-1082-97A0-FBEE037A051D}"/>
          </ac:spMkLst>
        </pc:spChg>
        <pc:spChg chg="mod">
          <ac:chgData name="Jonathan Sayles" userId="049f7ab8f1d47e49" providerId="LiveId" clId="{2EEA01FA-F325-480F-A00D-75E72577BE08}" dt="2025-08-03T01:40:51.748" v="494" actId="14100"/>
          <ac:spMkLst>
            <pc:docMk/>
            <pc:sldMk cId="0" sldId="764"/>
            <ac:spMk id="2040835" creationId="{28F16F9A-E18C-963C-C0CD-A637893FC161}"/>
          </ac:spMkLst>
        </pc:spChg>
      </pc:sldChg>
      <pc:sldChg chg="modSp del mod">
        <pc:chgData name="Jonathan Sayles" userId="049f7ab8f1d47e49" providerId="LiveId" clId="{2EEA01FA-F325-480F-A00D-75E72577BE08}" dt="2025-08-05T18:31:36.269" v="3898" actId="47"/>
        <pc:sldMkLst>
          <pc:docMk/>
          <pc:sldMk cId="0" sldId="871"/>
        </pc:sldMkLst>
        <pc:spChg chg="mod">
          <ac:chgData name="Jonathan Sayles" userId="049f7ab8f1d47e49" providerId="LiveId" clId="{2EEA01FA-F325-480F-A00D-75E72577BE08}" dt="2025-08-05T18:31:34.523" v="3897" actId="6549"/>
          <ac:spMkLst>
            <pc:docMk/>
            <pc:sldMk cId="0" sldId="871"/>
            <ac:spMk id="142338" creationId="{C138226D-9E3E-5915-2B9B-46E57DC7D207}"/>
          </ac:spMkLst>
        </pc:spChg>
      </pc:sldChg>
      <pc:sldChg chg="modSp mod">
        <pc:chgData name="Jonathan Sayles" userId="049f7ab8f1d47e49" providerId="LiveId" clId="{2EEA01FA-F325-480F-A00D-75E72577BE08}" dt="2025-08-05T18:02:01.286" v="3204" actId="1076"/>
        <pc:sldMkLst>
          <pc:docMk/>
          <pc:sldMk cId="0" sldId="938"/>
        </pc:sldMkLst>
        <pc:spChg chg="mod">
          <ac:chgData name="Jonathan Sayles" userId="049f7ab8f1d47e49" providerId="LiveId" clId="{2EEA01FA-F325-480F-A00D-75E72577BE08}" dt="2025-08-05T18:01:49.884" v="3203" actId="20577"/>
          <ac:spMkLst>
            <pc:docMk/>
            <pc:sldMk cId="0" sldId="938"/>
            <ac:spMk id="74755" creationId="{78B87F80-0DC1-EAC6-3138-09917572A908}"/>
          </ac:spMkLst>
        </pc:spChg>
        <pc:spChg chg="mod">
          <ac:chgData name="Jonathan Sayles" userId="049f7ab8f1d47e49" providerId="LiveId" clId="{2EEA01FA-F325-480F-A00D-75E72577BE08}" dt="2025-08-05T18:02:01.286" v="3204" actId="1076"/>
          <ac:spMkLst>
            <pc:docMk/>
            <pc:sldMk cId="0" sldId="938"/>
            <ac:spMk id="110594" creationId="{271DD831-91BF-EA78-10B2-1476DF78A742}"/>
          </ac:spMkLst>
        </pc:spChg>
        <pc:picChg chg="mod">
          <ac:chgData name="Jonathan Sayles" userId="049f7ab8f1d47e49" providerId="LiveId" clId="{2EEA01FA-F325-480F-A00D-75E72577BE08}" dt="2025-08-05T18:01:40.241" v="3192" actId="1076"/>
          <ac:picMkLst>
            <pc:docMk/>
            <pc:sldMk cId="0" sldId="938"/>
            <ac:picMk id="110596" creationId="{7E625F58-71EA-AB71-6D4E-A3C8887F304F}"/>
          </ac:picMkLst>
        </pc:picChg>
      </pc:sldChg>
      <pc:sldChg chg="modSp mod">
        <pc:chgData name="Jonathan Sayles" userId="049f7ab8f1d47e49" providerId="LiveId" clId="{2EEA01FA-F325-480F-A00D-75E72577BE08}" dt="2025-08-03T02:06:37.984" v="1310" actId="20577"/>
        <pc:sldMkLst>
          <pc:docMk/>
          <pc:sldMk cId="0" sldId="993"/>
        </pc:sldMkLst>
        <pc:spChg chg="mod">
          <ac:chgData name="Jonathan Sayles" userId="049f7ab8f1d47e49" providerId="LiveId" clId="{2EEA01FA-F325-480F-A00D-75E72577BE08}" dt="2025-08-03T02:05:35.425" v="1283" actId="14100"/>
          <ac:spMkLst>
            <pc:docMk/>
            <pc:sldMk cId="0" sldId="993"/>
            <ac:spMk id="54274" creationId="{F38AA980-68C6-3F90-7A73-3C1BC2540C1C}"/>
          </ac:spMkLst>
        </pc:spChg>
        <pc:spChg chg="mod">
          <ac:chgData name="Jonathan Sayles" userId="049f7ab8f1d47e49" providerId="LiveId" clId="{2EEA01FA-F325-480F-A00D-75E72577BE08}" dt="2025-08-03T02:06:37.984" v="1310" actId="20577"/>
          <ac:spMkLst>
            <pc:docMk/>
            <pc:sldMk cId="0" sldId="993"/>
            <ac:spMk id="54275" creationId="{9C69BF63-D8E4-7798-D859-CD95AF161EF9}"/>
          </ac:spMkLst>
        </pc:spChg>
      </pc:sldChg>
      <pc:sldChg chg="modSp mod">
        <pc:chgData name="Jonathan Sayles" userId="049f7ab8f1d47e49" providerId="LiveId" clId="{2EEA01FA-F325-480F-A00D-75E72577BE08}" dt="2025-08-05T18:22:04.095" v="3676" actId="113"/>
        <pc:sldMkLst>
          <pc:docMk/>
          <pc:sldMk cId="0" sldId="1021"/>
        </pc:sldMkLst>
        <pc:spChg chg="mod">
          <ac:chgData name="Jonathan Sayles" userId="049f7ab8f1d47e49" providerId="LiveId" clId="{2EEA01FA-F325-480F-A00D-75E72577BE08}" dt="2025-08-05T18:22:04.095" v="3676" actId="113"/>
          <ac:spMkLst>
            <pc:docMk/>
            <pc:sldMk cId="0" sldId="1021"/>
            <ac:spMk id="128002" creationId="{571400B6-C02A-7835-A30C-DEFB5526BA04}"/>
          </ac:spMkLst>
        </pc:spChg>
        <pc:spChg chg="mod">
          <ac:chgData name="Jonathan Sayles" userId="049f7ab8f1d47e49" providerId="LiveId" clId="{2EEA01FA-F325-480F-A00D-75E72577BE08}" dt="2025-08-05T18:18:31.369" v="3651" actId="1076"/>
          <ac:spMkLst>
            <pc:docMk/>
            <pc:sldMk cId="0" sldId="1021"/>
            <ac:spMk id="128003" creationId="{E496E582-830C-8AD4-F758-02A754018AD8}"/>
          </ac:spMkLst>
        </pc:spChg>
        <pc:spChg chg="mod">
          <ac:chgData name="Jonathan Sayles" userId="049f7ab8f1d47e49" providerId="LiveId" clId="{2EEA01FA-F325-480F-A00D-75E72577BE08}" dt="2025-08-05T18:18:40.771" v="3669" actId="1038"/>
          <ac:spMkLst>
            <pc:docMk/>
            <pc:sldMk cId="0" sldId="1021"/>
            <ac:spMk id="128010" creationId="{9724A0C2-9DC2-36C3-8335-BE416C9B321F}"/>
          </ac:spMkLst>
        </pc:spChg>
        <pc:picChg chg="mod">
          <ac:chgData name="Jonathan Sayles" userId="049f7ab8f1d47e49" providerId="LiveId" clId="{2EEA01FA-F325-480F-A00D-75E72577BE08}" dt="2025-08-05T18:18:40.771" v="3669" actId="1038"/>
          <ac:picMkLst>
            <pc:docMk/>
            <pc:sldMk cId="0" sldId="1021"/>
            <ac:picMk id="128009" creationId="{B16B315B-B82F-9B1C-0431-E59FEF716EA9}"/>
          </ac:picMkLst>
        </pc:picChg>
      </pc:sldChg>
      <pc:sldChg chg="modSp mod">
        <pc:chgData name="Jonathan Sayles" userId="049f7ab8f1d47e49" providerId="LiveId" clId="{2EEA01FA-F325-480F-A00D-75E72577BE08}" dt="2025-08-05T18:23:27.970" v="3690" actId="20577"/>
        <pc:sldMkLst>
          <pc:docMk/>
          <pc:sldMk cId="0" sldId="1022"/>
        </pc:sldMkLst>
        <pc:spChg chg="mod">
          <ac:chgData name="Jonathan Sayles" userId="049f7ab8f1d47e49" providerId="LiveId" clId="{2EEA01FA-F325-480F-A00D-75E72577BE08}" dt="2025-08-05T18:23:27.970" v="3690" actId="20577"/>
          <ac:spMkLst>
            <pc:docMk/>
            <pc:sldMk cId="0" sldId="1022"/>
            <ac:spMk id="129026" creationId="{AE226758-EFBE-9E5C-90D0-7025838CDB3A}"/>
          </ac:spMkLst>
        </pc:spChg>
        <pc:spChg chg="mod">
          <ac:chgData name="Jonathan Sayles" userId="049f7ab8f1d47e49" providerId="LiveId" clId="{2EEA01FA-F325-480F-A00D-75E72577BE08}" dt="2025-08-05T18:22:33.445" v="3681" actId="403"/>
          <ac:spMkLst>
            <pc:docMk/>
            <pc:sldMk cId="0" sldId="1022"/>
            <ac:spMk id="129027" creationId="{80CB16F2-907F-963F-A1F0-1A84A021EDBB}"/>
          </ac:spMkLst>
        </pc:spChg>
        <pc:spChg chg="mod">
          <ac:chgData name="Jonathan Sayles" userId="049f7ab8f1d47e49" providerId="LiveId" clId="{2EEA01FA-F325-480F-A00D-75E72577BE08}" dt="2025-08-05T18:23:19.928" v="3689" actId="403"/>
          <ac:spMkLst>
            <pc:docMk/>
            <pc:sldMk cId="0" sldId="1022"/>
            <ac:spMk id="129032" creationId="{AE2DA808-ADEF-84F5-441F-69AF8CEBA16A}"/>
          </ac:spMkLst>
        </pc:spChg>
        <pc:spChg chg="mod">
          <ac:chgData name="Jonathan Sayles" userId="049f7ab8f1d47e49" providerId="LiveId" clId="{2EEA01FA-F325-480F-A00D-75E72577BE08}" dt="2025-08-05T18:23:04.950" v="3687" actId="113"/>
          <ac:spMkLst>
            <pc:docMk/>
            <pc:sldMk cId="0" sldId="1022"/>
            <ac:spMk id="129036" creationId="{A546A56D-E3EF-1BDB-C2F4-6849474CBC4B}"/>
          </ac:spMkLst>
        </pc:spChg>
      </pc:sldChg>
      <pc:sldChg chg="modSp mod">
        <pc:chgData name="Jonathan Sayles" userId="049f7ab8f1d47e49" providerId="LiveId" clId="{2EEA01FA-F325-480F-A00D-75E72577BE08}" dt="2025-08-05T18:25:02.959" v="3758" actId="403"/>
        <pc:sldMkLst>
          <pc:docMk/>
          <pc:sldMk cId="0" sldId="1023"/>
        </pc:sldMkLst>
        <pc:spChg chg="mod">
          <ac:chgData name="Jonathan Sayles" userId="049f7ab8f1d47e49" providerId="LiveId" clId="{2EEA01FA-F325-480F-A00D-75E72577BE08}" dt="2025-08-05T18:25:02.959" v="3758" actId="403"/>
          <ac:spMkLst>
            <pc:docMk/>
            <pc:sldMk cId="0" sldId="1023"/>
            <ac:spMk id="131074" creationId="{22C3454D-3BED-8BD5-144D-D714B8076FC6}"/>
          </ac:spMkLst>
        </pc:spChg>
        <pc:spChg chg="mod">
          <ac:chgData name="Jonathan Sayles" userId="049f7ab8f1d47e49" providerId="LiveId" clId="{2EEA01FA-F325-480F-A00D-75E72577BE08}" dt="2025-08-05T18:23:44.734" v="3701" actId="1076"/>
          <ac:spMkLst>
            <pc:docMk/>
            <pc:sldMk cId="0" sldId="1023"/>
            <ac:spMk id="131075" creationId="{358CA469-42D5-AF3D-E8AE-AA74D7422847}"/>
          </ac:spMkLst>
        </pc:spChg>
      </pc:sldChg>
      <pc:sldChg chg="modSp mod">
        <pc:chgData name="Jonathan Sayles" userId="049f7ab8f1d47e49" providerId="LiveId" clId="{2EEA01FA-F325-480F-A00D-75E72577BE08}" dt="2025-08-05T18:03:56.316" v="3296" actId="1038"/>
        <pc:sldMkLst>
          <pc:docMk/>
          <pc:sldMk cId="0" sldId="1064"/>
        </pc:sldMkLst>
        <pc:spChg chg="mod">
          <ac:chgData name="Jonathan Sayles" userId="049f7ab8f1d47e49" providerId="LiveId" clId="{2EEA01FA-F325-480F-A00D-75E72577BE08}" dt="2025-08-05T17:57:05.095" v="3025" actId="113"/>
          <ac:spMkLst>
            <pc:docMk/>
            <pc:sldMk cId="0" sldId="1064"/>
            <ac:spMk id="111619" creationId="{021FDB0E-509F-CBB6-2480-12A4F1CEE559}"/>
          </ac:spMkLst>
        </pc:spChg>
        <pc:spChg chg="mod">
          <ac:chgData name="Jonathan Sayles" userId="049f7ab8f1d47e49" providerId="LiveId" clId="{2EEA01FA-F325-480F-A00D-75E72577BE08}" dt="2025-08-05T18:00:30.412" v="3154" actId="403"/>
          <ac:spMkLst>
            <pc:docMk/>
            <pc:sldMk cId="0" sldId="1064"/>
            <ac:spMk id="111620" creationId="{EA8238BF-6187-7B21-6ABD-EBAF0F9165A2}"/>
          </ac:spMkLst>
        </pc:spChg>
        <pc:spChg chg="mod">
          <ac:chgData name="Jonathan Sayles" userId="049f7ab8f1d47e49" providerId="LiveId" clId="{2EEA01FA-F325-480F-A00D-75E72577BE08}" dt="2025-08-05T17:57:17.802" v="3027" actId="1076"/>
          <ac:spMkLst>
            <pc:docMk/>
            <pc:sldMk cId="0" sldId="1064"/>
            <ac:spMk id="111624" creationId="{953961B9-E28D-2857-8A5E-03A29B1FBEB6}"/>
          </ac:spMkLst>
        </pc:spChg>
        <pc:grpChg chg="mod">
          <ac:chgData name="Jonathan Sayles" userId="049f7ab8f1d47e49" providerId="LiveId" clId="{2EEA01FA-F325-480F-A00D-75E72577BE08}" dt="2025-08-05T17:57:17.802" v="3027" actId="1076"/>
          <ac:grpSpMkLst>
            <pc:docMk/>
            <pc:sldMk cId="0" sldId="1064"/>
            <ac:grpSpMk id="111621" creationId="{BE39EE24-2313-0FD7-1443-0AFDAC20C7EE}"/>
          </ac:grpSpMkLst>
        </pc:grpChg>
        <pc:picChg chg="mod">
          <ac:chgData name="Jonathan Sayles" userId="049f7ab8f1d47e49" providerId="LiveId" clId="{2EEA01FA-F325-480F-A00D-75E72577BE08}" dt="2025-08-05T17:57:17.802" v="3027" actId="1076"/>
          <ac:picMkLst>
            <pc:docMk/>
            <pc:sldMk cId="0" sldId="1064"/>
            <ac:picMk id="2" creationId="{AD6DB188-21A1-A505-F650-B3D6F4CBF6C9}"/>
          </ac:picMkLst>
        </pc:picChg>
        <pc:picChg chg="mod">
          <ac:chgData name="Jonathan Sayles" userId="049f7ab8f1d47e49" providerId="LiveId" clId="{2EEA01FA-F325-480F-A00D-75E72577BE08}" dt="2025-08-05T18:00:38.161" v="3160" actId="1038"/>
          <ac:picMkLst>
            <pc:docMk/>
            <pc:sldMk cId="0" sldId="1064"/>
            <ac:picMk id="111618" creationId="{634DB2E9-0B99-6640-76B2-06FC539FDC3F}"/>
          </ac:picMkLst>
        </pc:picChg>
        <pc:picChg chg="mod">
          <ac:chgData name="Jonathan Sayles" userId="049f7ab8f1d47e49" providerId="LiveId" clId="{2EEA01FA-F325-480F-A00D-75E72577BE08}" dt="2025-08-05T18:03:56.316" v="3296" actId="1038"/>
          <ac:picMkLst>
            <pc:docMk/>
            <pc:sldMk cId="0" sldId="1064"/>
            <ac:picMk id="111622" creationId="{EB73E87C-60FF-9DDA-6C46-54F856EC735D}"/>
          </ac:picMkLst>
        </pc:picChg>
      </pc:sldChg>
      <pc:sldChg chg="addSp modSp mod">
        <pc:chgData name="Jonathan Sayles" userId="049f7ab8f1d47e49" providerId="LiveId" clId="{2EEA01FA-F325-480F-A00D-75E72577BE08}" dt="2025-08-03T01:39:49.825" v="486" actId="692"/>
        <pc:sldMkLst>
          <pc:docMk/>
          <pc:sldMk cId="0" sldId="1117"/>
        </pc:sldMkLst>
        <pc:spChg chg="mod">
          <ac:chgData name="Jonathan Sayles" userId="049f7ab8f1d47e49" providerId="LiveId" clId="{2EEA01FA-F325-480F-A00D-75E72577BE08}" dt="2025-08-03T01:39:21.291" v="476" actId="164"/>
          <ac:spMkLst>
            <pc:docMk/>
            <pc:sldMk cId="0" sldId="1117"/>
            <ac:spMk id="2" creationId="{E19BF4B7-B31F-273D-950F-A7FD1DB10262}"/>
          </ac:spMkLst>
        </pc:spChg>
        <pc:spChg chg="mod">
          <ac:chgData name="Jonathan Sayles" userId="049f7ab8f1d47e49" providerId="LiveId" clId="{2EEA01FA-F325-480F-A00D-75E72577BE08}" dt="2025-07-31T02:21:36.256" v="453" actId="1076"/>
          <ac:spMkLst>
            <pc:docMk/>
            <pc:sldMk cId="0" sldId="1117"/>
            <ac:spMk id="38915" creationId="{3F7130CF-3D86-A1E5-B7B0-272F7E5E8724}"/>
          </ac:spMkLst>
        </pc:spChg>
        <pc:spChg chg="mod">
          <ac:chgData name="Jonathan Sayles" userId="049f7ab8f1d47e49" providerId="LiveId" clId="{2EEA01FA-F325-480F-A00D-75E72577BE08}" dt="2025-08-03T01:39:49.825" v="486" actId="692"/>
          <ac:spMkLst>
            <pc:docMk/>
            <pc:sldMk cId="0" sldId="1117"/>
            <ac:spMk id="38920" creationId="{CD7ED3EB-5E92-5D1D-533E-423D546F9FDA}"/>
          </ac:spMkLst>
        </pc:spChg>
        <pc:grpChg chg="add mod">
          <ac:chgData name="Jonathan Sayles" userId="049f7ab8f1d47e49" providerId="LiveId" clId="{2EEA01FA-F325-480F-A00D-75E72577BE08}" dt="2025-08-03T01:39:21.291" v="476" actId="164"/>
          <ac:grpSpMkLst>
            <pc:docMk/>
            <pc:sldMk cId="0" sldId="1117"/>
            <ac:grpSpMk id="3" creationId="{BF4B4D00-E588-CA86-87B5-25F8A472F863}"/>
          </ac:grpSpMkLst>
        </pc:grpChg>
        <pc:picChg chg="mod">
          <ac:chgData name="Jonathan Sayles" userId="049f7ab8f1d47e49" providerId="LiveId" clId="{2EEA01FA-F325-480F-A00D-75E72577BE08}" dt="2025-08-03T01:39:21.291" v="476" actId="164"/>
          <ac:picMkLst>
            <pc:docMk/>
            <pc:sldMk cId="0" sldId="1117"/>
            <ac:picMk id="22540" creationId="{3CFD9756-5325-3802-C392-A24BF9E849BF}"/>
          </ac:picMkLst>
        </pc:picChg>
      </pc:sldChg>
      <pc:sldChg chg="modSp mod">
        <pc:chgData name="Jonathan Sayles" userId="049f7ab8f1d47e49" providerId="LiveId" clId="{2EEA01FA-F325-480F-A00D-75E72577BE08}" dt="2025-07-31T02:09:27.438" v="170" actId="12"/>
        <pc:sldMkLst>
          <pc:docMk/>
          <pc:sldMk cId="0" sldId="1119"/>
        </pc:sldMkLst>
        <pc:spChg chg="mod">
          <ac:chgData name="Jonathan Sayles" userId="049f7ab8f1d47e49" providerId="LiveId" clId="{2EEA01FA-F325-480F-A00D-75E72577BE08}" dt="2025-07-31T02:09:14.198" v="167" actId="207"/>
          <ac:spMkLst>
            <pc:docMk/>
            <pc:sldMk cId="0" sldId="1119"/>
            <ac:spMk id="5" creationId="{978BB68C-AE82-B6EC-AC96-52672782A7BC}"/>
          </ac:spMkLst>
        </pc:spChg>
        <pc:spChg chg="mod">
          <ac:chgData name="Jonathan Sayles" userId="049f7ab8f1d47e49" providerId="LiveId" clId="{2EEA01FA-F325-480F-A00D-75E72577BE08}" dt="2025-07-31T02:09:27.438" v="170" actId="12"/>
          <ac:spMkLst>
            <pc:docMk/>
            <pc:sldMk cId="0" sldId="1119"/>
            <ac:spMk id="6" creationId="{28B89307-B0A0-0674-3330-8D6678683C8C}"/>
          </ac:spMkLst>
        </pc:spChg>
        <pc:spChg chg="mod">
          <ac:chgData name="Jonathan Sayles" userId="049f7ab8f1d47e49" providerId="LiveId" clId="{2EEA01FA-F325-480F-A00D-75E72577BE08}" dt="2025-07-31T02:09:14.198" v="167" actId="207"/>
          <ac:spMkLst>
            <pc:docMk/>
            <pc:sldMk cId="0" sldId="1119"/>
            <ac:spMk id="16387" creationId="{6EFB3BEC-378B-8C33-303B-D6D56D0803CF}"/>
          </ac:spMkLst>
        </pc:spChg>
        <pc:spChg chg="mod">
          <ac:chgData name="Jonathan Sayles" userId="049f7ab8f1d47e49" providerId="LiveId" clId="{2EEA01FA-F325-480F-A00D-75E72577BE08}" dt="2025-07-31T02:09:14.198" v="167" actId="207"/>
          <ac:spMkLst>
            <pc:docMk/>
            <pc:sldMk cId="0" sldId="1119"/>
            <ac:spMk id="16401" creationId="{248BFEC0-7B49-9023-5517-4CF53AE080CF}"/>
          </ac:spMkLst>
        </pc:spChg>
        <pc:spChg chg="mod">
          <ac:chgData name="Jonathan Sayles" userId="049f7ab8f1d47e49" providerId="LiveId" clId="{2EEA01FA-F325-480F-A00D-75E72577BE08}" dt="2025-07-31T02:09:14.198" v="167" actId="207"/>
          <ac:spMkLst>
            <pc:docMk/>
            <pc:sldMk cId="0" sldId="1119"/>
            <ac:spMk id="16404" creationId="{AF1E2736-57D4-1851-35FB-4FFB1850DA28}"/>
          </ac:spMkLst>
        </pc:spChg>
      </pc:sldChg>
      <pc:sldChg chg="addSp delSp modSp mod">
        <pc:chgData name="Jonathan Sayles" userId="049f7ab8f1d47e49" providerId="LiveId" clId="{2EEA01FA-F325-480F-A00D-75E72577BE08}" dt="2025-08-05T17:42:37.802" v="2748" actId="113"/>
        <pc:sldMkLst>
          <pc:docMk/>
          <pc:sldMk cId="0" sldId="1120"/>
        </pc:sldMkLst>
        <pc:spChg chg="add del mod">
          <ac:chgData name="Jonathan Sayles" userId="049f7ab8f1d47e49" providerId="LiveId" clId="{2EEA01FA-F325-480F-A00D-75E72577BE08}" dt="2025-08-04T23:43:20.083" v="2549" actId="478"/>
          <ac:spMkLst>
            <pc:docMk/>
            <pc:sldMk cId="0" sldId="1120"/>
            <ac:spMk id="2" creationId="{3BB5830E-B7BE-A59E-A77C-3E00FA72E4C7}"/>
          </ac:spMkLst>
        </pc:spChg>
        <pc:spChg chg="add del mod">
          <ac:chgData name="Jonathan Sayles" userId="049f7ab8f1d47e49" providerId="LiveId" clId="{2EEA01FA-F325-480F-A00D-75E72577BE08}" dt="2025-08-04T23:43:28.485" v="2551" actId="478"/>
          <ac:spMkLst>
            <pc:docMk/>
            <pc:sldMk cId="0" sldId="1120"/>
            <ac:spMk id="3" creationId="{2C97B206-4D9A-B1B3-F4AC-3FD6194E4F3C}"/>
          </ac:spMkLst>
        </pc:spChg>
        <pc:spChg chg="add mod">
          <ac:chgData name="Jonathan Sayles" userId="049f7ab8f1d47e49" providerId="LiveId" clId="{2EEA01FA-F325-480F-A00D-75E72577BE08}" dt="2025-08-04T23:45:00.965" v="2564" actId="1038"/>
          <ac:spMkLst>
            <pc:docMk/>
            <pc:sldMk cId="0" sldId="1120"/>
            <ac:spMk id="4" creationId="{C3BACBAC-D683-F081-C11A-7F550858781F}"/>
          </ac:spMkLst>
        </pc:spChg>
        <pc:spChg chg="mod">
          <ac:chgData name="Jonathan Sayles" userId="049f7ab8f1d47e49" providerId="LiveId" clId="{2EEA01FA-F325-480F-A00D-75E72577BE08}" dt="2025-08-04T23:44:39.905" v="2560" actId="1076"/>
          <ac:spMkLst>
            <pc:docMk/>
            <pc:sldMk cId="0" sldId="1120"/>
            <ac:spMk id="7" creationId="{EB475162-3E08-045A-5681-15E823F39F13}"/>
          </ac:spMkLst>
        </pc:spChg>
        <pc:spChg chg="mod">
          <ac:chgData name="Jonathan Sayles" userId="049f7ab8f1d47e49" providerId="LiveId" clId="{2EEA01FA-F325-480F-A00D-75E72577BE08}" dt="2025-08-04T23:44:32.938" v="2559" actId="1076"/>
          <ac:spMkLst>
            <pc:docMk/>
            <pc:sldMk cId="0" sldId="1120"/>
            <ac:spMk id="69635" creationId="{36A22A3E-D354-C1ED-5561-0114058B4D95}"/>
          </ac:spMkLst>
        </pc:spChg>
        <pc:spChg chg="mod">
          <ac:chgData name="Jonathan Sayles" userId="049f7ab8f1d47e49" providerId="LiveId" clId="{2EEA01FA-F325-480F-A00D-75E72577BE08}" dt="2025-08-05T17:42:37.802" v="2748" actId="113"/>
          <ac:spMkLst>
            <pc:docMk/>
            <pc:sldMk cId="0" sldId="1120"/>
            <ac:spMk id="99330" creationId="{BBC4A61D-B85B-3702-902E-3C420BE19306}"/>
          </ac:spMkLst>
        </pc:spChg>
        <pc:picChg chg="mod">
          <ac:chgData name="Jonathan Sayles" userId="049f7ab8f1d47e49" providerId="LiveId" clId="{2EEA01FA-F325-480F-A00D-75E72577BE08}" dt="2025-08-04T23:41:51.662" v="2538" actId="1038"/>
          <ac:picMkLst>
            <pc:docMk/>
            <pc:sldMk cId="0" sldId="1120"/>
            <ac:picMk id="69637" creationId="{594889D1-A9EB-4D1B-CCB8-65904D239551}"/>
          </ac:picMkLst>
        </pc:picChg>
        <pc:picChg chg="mod">
          <ac:chgData name="Jonathan Sayles" userId="049f7ab8f1d47e49" providerId="LiveId" clId="{2EEA01FA-F325-480F-A00D-75E72577BE08}" dt="2025-08-04T23:41:51.662" v="2538" actId="1038"/>
          <ac:picMkLst>
            <pc:docMk/>
            <pc:sldMk cId="0" sldId="1120"/>
            <ac:picMk id="93189" creationId="{FE4F61C6-6DBD-BD3E-7844-08B23E4D53DF}"/>
          </ac:picMkLst>
        </pc:picChg>
      </pc:sldChg>
      <pc:sldChg chg="modSp mod">
        <pc:chgData name="Jonathan Sayles" userId="049f7ab8f1d47e49" providerId="LiveId" clId="{2EEA01FA-F325-480F-A00D-75E72577BE08}" dt="2025-07-31T02:16:15.004" v="300" actId="1037"/>
        <pc:sldMkLst>
          <pc:docMk/>
          <pc:sldMk cId="0" sldId="1123"/>
        </pc:sldMkLst>
        <pc:spChg chg="mod">
          <ac:chgData name="Jonathan Sayles" userId="049f7ab8f1d47e49" providerId="LiveId" clId="{2EEA01FA-F325-480F-A00D-75E72577BE08}" dt="2025-07-31T02:16:06.030" v="287" actId="113"/>
          <ac:spMkLst>
            <pc:docMk/>
            <pc:sldMk cId="0" sldId="1123"/>
            <ac:spMk id="2" creationId="{936035F3-2F42-1DF5-D051-77591FD2E8FA}"/>
          </ac:spMkLst>
        </pc:spChg>
        <pc:picChg chg="mod">
          <ac:chgData name="Jonathan Sayles" userId="049f7ab8f1d47e49" providerId="LiveId" clId="{2EEA01FA-F325-480F-A00D-75E72577BE08}" dt="2025-07-31T02:16:15.004" v="300" actId="1037"/>
          <ac:picMkLst>
            <pc:docMk/>
            <pc:sldMk cId="0" sldId="1123"/>
            <ac:picMk id="3" creationId="{3520F01A-12D4-ECAA-38E6-A8E9D88B038A}"/>
          </ac:picMkLst>
        </pc:picChg>
      </pc:sldChg>
      <pc:sldChg chg="modSp mod">
        <pc:chgData name="Jonathan Sayles" userId="049f7ab8f1d47e49" providerId="LiveId" clId="{2EEA01FA-F325-480F-A00D-75E72577BE08}" dt="2025-07-31T02:17:08.990" v="309" actId="403"/>
        <pc:sldMkLst>
          <pc:docMk/>
          <pc:sldMk cId="0" sldId="1124"/>
        </pc:sldMkLst>
        <pc:spChg chg="mod">
          <ac:chgData name="Jonathan Sayles" userId="049f7ab8f1d47e49" providerId="LiveId" clId="{2EEA01FA-F325-480F-A00D-75E72577BE08}" dt="2025-07-31T02:17:08.990" v="309" actId="403"/>
          <ac:spMkLst>
            <pc:docMk/>
            <pc:sldMk cId="0" sldId="1124"/>
            <ac:spMk id="28676" creationId="{BDC175B6-272E-A7C3-BDDB-312A9D71E1A1}"/>
          </ac:spMkLst>
        </pc:spChg>
        <pc:picChg chg="mod">
          <ac:chgData name="Jonathan Sayles" userId="049f7ab8f1d47e49" providerId="LiveId" clId="{2EEA01FA-F325-480F-A00D-75E72577BE08}" dt="2025-07-31T02:16:52.127" v="304" actId="14100"/>
          <ac:picMkLst>
            <pc:docMk/>
            <pc:sldMk cId="0" sldId="1124"/>
            <ac:picMk id="2" creationId="{81BFF691-3B62-5132-F56E-E21206EB12DB}"/>
          </ac:picMkLst>
        </pc:picChg>
      </pc:sldChg>
      <pc:sldChg chg="modSp mod">
        <pc:chgData name="Jonathan Sayles" userId="049f7ab8f1d47e49" providerId="LiveId" clId="{2EEA01FA-F325-480F-A00D-75E72577BE08}" dt="2025-07-31T02:19:37.855" v="414" actId="20577"/>
        <pc:sldMkLst>
          <pc:docMk/>
          <pc:sldMk cId="0" sldId="1125"/>
        </pc:sldMkLst>
        <pc:spChg chg="mod">
          <ac:chgData name="Jonathan Sayles" userId="049f7ab8f1d47e49" providerId="LiveId" clId="{2EEA01FA-F325-480F-A00D-75E72577BE08}" dt="2025-07-31T02:19:37.855" v="414" actId="20577"/>
          <ac:spMkLst>
            <pc:docMk/>
            <pc:sldMk cId="0" sldId="1125"/>
            <ac:spMk id="29699" creationId="{EA3E6FE2-098A-E62E-0CCE-B12A1279E485}"/>
          </ac:spMkLst>
        </pc:spChg>
        <pc:spChg chg="mod">
          <ac:chgData name="Jonathan Sayles" userId="049f7ab8f1d47e49" providerId="LiveId" clId="{2EEA01FA-F325-480F-A00D-75E72577BE08}" dt="2025-07-31T02:17:32.318" v="317" actId="20577"/>
          <ac:spMkLst>
            <pc:docMk/>
            <pc:sldMk cId="0" sldId="1125"/>
            <ac:spMk id="36866" creationId="{2A572CDB-68C3-F90B-D059-050F2417EB0E}"/>
          </ac:spMkLst>
        </pc:spChg>
        <pc:spChg chg="mod">
          <ac:chgData name="Jonathan Sayles" userId="049f7ab8f1d47e49" providerId="LiveId" clId="{2EEA01FA-F325-480F-A00D-75E72577BE08}" dt="2025-07-31T02:18:27.760" v="391" actId="692"/>
          <ac:spMkLst>
            <pc:docMk/>
            <pc:sldMk cId="0" sldId="1125"/>
            <ac:spMk id="36871" creationId="{BDEDCF69-0B7E-9986-0630-7B56DB1AB647}"/>
          </ac:spMkLst>
        </pc:spChg>
        <pc:picChg chg="mod">
          <ac:chgData name="Jonathan Sayles" userId="049f7ab8f1d47e49" providerId="LiveId" clId="{2EEA01FA-F325-480F-A00D-75E72577BE08}" dt="2025-07-31T02:18:27.760" v="391" actId="692"/>
          <ac:picMkLst>
            <pc:docMk/>
            <pc:sldMk cId="0" sldId="1125"/>
            <ac:picMk id="31748" creationId="{A13D1EA1-96AB-3134-F313-691375B1304B}"/>
          </ac:picMkLst>
        </pc:picChg>
        <pc:picChg chg="mod">
          <ac:chgData name="Jonathan Sayles" userId="049f7ab8f1d47e49" providerId="LiveId" clId="{2EEA01FA-F325-480F-A00D-75E72577BE08}" dt="2025-07-31T02:18:27.760" v="391" actId="692"/>
          <ac:picMkLst>
            <pc:docMk/>
            <pc:sldMk cId="0" sldId="1125"/>
            <ac:picMk id="31750" creationId="{6C7BB4EE-8A08-5FF6-5208-3902C9E55DD1}"/>
          </ac:picMkLst>
        </pc:picChg>
      </pc:sldChg>
      <pc:sldChg chg="modSp mod">
        <pc:chgData name="Jonathan Sayles" userId="049f7ab8f1d47e49" providerId="LiveId" clId="{2EEA01FA-F325-480F-A00D-75E72577BE08}" dt="2025-08-05T17:43:48.506" v="2768" actId="113"/>
        <pc:sldMkLst>
          <pc:docMk/>
          <pc:sldMk cId="0" sldId="1126"/>
        </pc:sldMkLst>
        <pc:spChg chg="mod">
          <ac:chgData name="Jonathan Sayles" userId="049f7ab8f1d47e49" providerId="LiveId" clId="{2EEA01FA-F325-480F-A00D-75E72577BE08}" dt="2025-08-05T17:42:59.446" v="2751" actId="1076"/>
          <ac:spMkLst>
            <pc:docMk/>
            <pc:sldMk cId="0" sldId="1126"/>
            <ac:spMk id="102402" creationId="{32A76A50-EC66-BB8C-A8EE-C53C1AC3B71E}"/>
          </ac:spMkLst>
        </pc:spChg>
        <pc:spChg chg="mod">
          <ac:chgData name="Jonathan Sayles" userId="049f7ab8f1d47e49" providerId="LiveId" clId="{2EEA01FA-F325-480F-A00D-75E72577BE08}" dt="2025-08-05T17:43:48.506" v="2768" actId="113"/>
          <ac:spMkLst>
            <pc:docMk/>
            <pc:sldMk cId="0" sldId="1126"/>
            <ac:spMk id="102403" creationId="{48ADD975-988D-56DF-0DAF-F6AD2290EBA0}"/>
          </ac:spMkLst>
        </pc:spChg>
      </pc:sldChg>
      <pc:sldChg chg="modSp mod">
        <pc:chgData name="Jonathan Sayles" userId="049f7ab8f1d47e49" providerId="LiveId" clId="{2EEA01FA-F325-480F-A00D-75E72577BE08}" dt="2025-08-03T01:56:02.680" v="953" actId="12"/>
        <pc:sldMkLst>
          <pc:docMk/>
          <pc:sldMk cId="0" sldId="1127"/>
        </pc:sldMkLst>
        <pc:spChg chg="mod">
          <ac:chgData name="Jonathan Sayles" userId="049f7ab8f1d47e49" providerId="LiveId" clId="{2EEA01FA-F325-480F-A00D-75E72577BE08}" dt="2025-08-03T01:55:09.585" v="884" actId="1036"/>
          <ac:spMkLst>
            <pc:docMk/>
            <pc:sldMk cId="0" sldId="1127"/>
            <ac:spMk id="4" creationId="{C1AA423E-9094-5D4C-0538-14722A3EAB11}"/>
          </ac:spMkLst>
        </pc:spChg>
        <pc:spChg chg="mod">
          <ac:chgData name="Jonathan Sayles" userId="049f7ab8f1d47e49" providerId="LiveId" clId="{2EEA01FA-F325-480F-A00D-75E72577BE08}" dt="2025-08-03T01:51:29.751" v="843" actId="1076"/>
          <ac:spMkLst>
            <pc:docMk/>
            <pc:sldMk cId="0" sldId="1127"/>
            <ac:spMk id="50179" creationId="{360F5A28-070E-571B-AA34-B77D5DD16126}"/>
          </ac:spMkLst>
        </pc:spChg>
        <pc:spChg chg="mod">
          <ac:chgData name="Jonathan Sayles" userId="049f7ab8f1d47e49" providerId="LiveId" clId="{2EEA01FA-F325-480F-A00D-75E72577BE08}" dt="2025-08-03T01:56:02.680" v="953" actId="12"/>
          <ac:spMkLst>
            <pc:docMk/>
            <pc:sldMk cId="0" sldId="1127"/>
            <ac:spMk id="50180" creationId="{24AF2E6F-2DFB-459A-39D8-E91FF2480724}"/>
          </ac:spMkLst>
        </pc:spChg>
        <pc:picChg chg="mod">
          <ac:chgData name="Jonathan Sayles" userId="049f7ab8f1d47e49" providerId="LiveId" clId="{2EEA01FA-F325-480F-A00D-75E72577BE08}" dt="2025-08-03T01:55:09.585" v="884" actId="1036"/>
          <ac:picMkLst>
            <pc:docMk/>
            <pc:sldMk cId="0" sldId="1127"/>
            <ac:picMk id="2" creationId="{61DE8B8C-6B52-C607-9E9B-F8DA05157C79}"/>
          </ac:picMkLst>
        </pc:picChg>
        <pc:picChg chg="mod">
          <ac:chgData name="Jonathan Sayles" userId="049f7ab8f1d47e49" providerId="LiveId" clId="{2EEA01FA-F325-480F-A00D-75E72577BE08}" dt="2025-08-03T01:55:09.585" v="884" actId="1036"/>
          <ac:picMkLst>
            <pc:docMk/>
            <pc:sldMk cId="0" sldId="1127"/>
            <ac:picMk id="3" creationId="{C814424C-94BB-41AC-8D50-525DC98278D4}"/>
          </ac:picMkLst>
        </pc:picChg>
        <pc:picChg chg="mod">
          <ac:chgData name="Jonathan Sayles" userId="049f7ab8f1d47e49" providerId="LiveId" clId="{2EEA01FA-F325-480F-A00D-75E72577BE08}" dt="2025-08-03T01:55:09.585" v="884" actId="1036"/>
          <ac:picMkLst>
            <pc:docMk/>
            <pc:sldMk cId="0" sldId="1127"/>
            <ac:picMk id="50193" creationId="{035F3C8A-B8F9-7982-0C76-DEC6012A6AAB}"/>
          </ac:picMkLst>
        </pc:picChg>
      </pc:sldChg>
      <pc:sldChg chg="modSp mod">
        <pc:chgData name="Jonathan Sayles" userId="049f7ab8f1d47e49" providerId="LiveId" clId="{2EEA01FA-F325-480F-A00D-75E72577BE08}" dt="2025-08-05T17:45:50.743" v="2839" actId="403"/>
        <pc:sldMkLst>
          <pc:docMk/>
          <pc:sldMk cId="0" sldId="1128"/>
        </pc:sldMkLst>
        <pc:spChg chg="mod">
          <ac:chgData name="Jonathan Sayles" userId="049f7ab8f1d47e49" providerId="LiveId" clId="{2EEA01FA-F325-480F-A00D-75E72577BE08}" dt="2025-08-05T17:45:50.743" v="2839" actId="403"/>
          <ac:spMkLst>
            <pc:docMk/>
            <pc:sldMk cId="0" sldId="1128"/>
            <ac:spMk id="104450" creationId="{E6312697-16A6-769B-AED0-F2276317839E}"/>
          </ac:spMkLst>
        </pc:spChg>
        <pc:spChg chg="mod">
          <ac:chgData name="Jonathan Sayles" userId="049f7ab8f1d47e49" providerId="LiveId" clId="{2EEA01FA-F325-480F-A00D-75E72577BE08}" dt="2025-08-05T17:44:56.570" v="2823" actId="20577"/>
          <ac:spMkLst>
            <pc:docMk/>
            <pc:sldMk cId="0" sldId="1128"/>
            <ac:spMk id="1422346" creationId="{FC875A37-131A-3C6F-A265-F1C93430A43A}"/>
          </ac:spMkLst>
        </pc:spChg>
        <pc:picChg chg="mod">
          <ac:chgData name="Jonathan Sayles" userId="049f7ab8f1d47e49" providerId="LiveId" clId="{2EEA01FA-F325-480F-A00D-75E72577BE08}" dt="2025-08-05T17:45:07.526" v="2825" actId="1076"/>
          <ac:picMkLst>
            <pc:docMk/>
            <pc:sldMk cId="0" sldId="1128"/>
            <ac:picMk id="73732" creationId="{138E93C8-59F8-7874-34E7-0EC866A63F87}"/>
          </ac:picMkLst>
        </pc:picChg>
        <pc:picChg chg="mod">
          <ac:chgData name="Jonathan Sayles" userId="049f7ab8f1d47e49" providerId="LiveId" clId="{2EEA01FA-F325-480F-A00D-75E72577BE08}" dt="2025-08-05T17:45:17.912" v="2826" actId="692"/>
          <ac:picMkLst>
            <pc:docMk/>
            <pc:sldMk cId="0" sldId="1128"/>
            <ac:picMk id="73733" creationId="{1C7E02A5-A8C9-F095-5F1B-31700E6F113F}"/>
          </ac:picMkLst>
        </pc:picChg>
      </pc:sldChg>
      <pc:sldChg chg="modSp mod">
        <pc:chgData name="Jonathan Sayles" userId="049f7ab8f1d47e49" providerId="LiveId" clId="{2EEA01FA-F325-480F-A00D-75E72577BE08}" dt="2025-08-05T17:46:39.252" v="2847" actId="1076"/>
        <pc:sldMkLst>
          <pc:docMk/>
          <pc:sldMk cId="0" sldId="1129"/>
        </pc:sldMkLst>
        <pc:spChg chg="mod">
          <ac:chgData name="Jonathan Sayles" userId="049f7ab8f1d47e49" providerId="LiveId" clId="{2EEA01FA-F325-480F-A00D-75E72577BE08}" dt="2025-08-05T17:46:02.625" v="2840" actId="1076"/>
          <ac:spMkLst>
            <pc:docMk/>
            <pc:sldMk cId="0" sldId="1129"/>
            <ac:spMk id="106498" creationId="{B3926A89-C310-CBDE-0712-83A17CD3CB0B}"/>
          </ac:spMkLst>
        </pc:spChg>
        <pc:spChg chg="mod">
          <ac:chgData name="Jonathan Sayles" userId="049f7ab8f1d47e49" providerId="LiveId" clId="{2EEA01FA-F325-480F-A00D-75E72577BE08}" dt="2025-08-05T17:46:39.252" v="2847" actId="1076"/>
          <ac:spMkLst>
            <pc:docMk/>
            <pc:sldMk cId="0" sldId="1129"/>
            <ac:spMk id="106500" creationId="{85C693F0-9E61-9981-D174-633C0EC23978}"/>
          </ac:spMkLst>
        </pc:spChg>
        <pc:picChg chg="mod">
          <ac:chgData name="Jonathan Sayles" userId="049f7ab8f1d47e49" providerId="LiveId" clId="{2EEA01FA-F325-480F-A00D-75E72577BE08}" dt="2025-08-05T17:46:10.763" v="2842" actId="14100"/>
          <ac:picMkLst>
            <pc:docMk/>
            <pc:sldMk cId="0" sldId="1129"/>
            <ac:picMk id="75779" creationId="{D004DF57-EC97-04D5-97C9-9B582764CC8F}"/>
          </ac:picMkLst>
        </pc:picChg>
      </pc:sldChg>
      <pc:sldChg chg="modSp mod">
        <pc:chgData name="Jonathan Sayles" userId="049f7ab8f1d47e49" providerId="LiveId" clId="{2EEA01FA-F325-480F-A00D-75E72577BE08}" dt="2025-08-05T17:48:17.842" v="3014" actId="20577"/>
        <pc:sldMkLst>
          <pc:docMk/>
          <pc:sldMk cId="0" sldId="1130"/>
        </pc:sldMkLst>
        <pc:spChg chg="mod">
          <ac:chgData name="Jonathan Sayles" userId="049f7ab8f1d47e49" providerId="LiveId" clId="{2EEA01FA-F325-480F-A00D-75E72577BE08}" dt="2025-08-05T17:46:59.027" v="2849" actId="403"/>
          <ac:spMkLst>
            <pc:docMk/>
            <pc:sldMk cId="0" sldId="1130"/>
            <ac:spMk id="108546" creationId="{F7FE43D1-B2A5-1332-ACD0-2A45F2E312F7}"/>
          </ac:spMkLst>
        </pc:spChg>
        <pc:spChg chg="mod">
          <ac:chgData name="Jonathan Sayles" userId="049f7ab8f1d47e49" providerId="LiveId" clId="{2EEA01FA-F325-480F-A00D-75E72577BE08}" dt="2025-08-05T17:48:17.842" v="3014" actId="20577"/>
          <ac:spMkLst>
            <pc:docMk/>
            <pc:sldMk cId="0" sldId="1130"/>
            <ac:spMk id="108547" creationId="{8A632E46-7C95-BE08-F433-02607C49CCE6}"/>
          </ac:spMkLst>
        </pc:spChg>
      </pc:sldChg>
      <pc:sldChg chg="modSp mod">
        <pc:chgData name="Jonathan Sayles" userId="049f7ab8f1d47e49" providerId="LiveId" clId="{2EEA01FA-F325-480F-A00D-75E72577BE08}" dt="2025-08-05T18:03:40.210" v="3292" actId="20577"/>
        <pc:sldMkLst>
          <pc:docMk/>
          <pc:sldMk cId="0" sldId="1131"/>
        </pc:sldMkLst>
        <pc:spChg chg="mod">
          <ac:chgData name="Jonathan Sayles" userId="049f7ab8f1d47e49" providerId="LiveId" clId="{2EEA01FA-F325-480F-A00D-75E72577BE08}" dt="2025-08-05T18:03:40.210" v="3292" actId="20577"/>
          <ac:spMkLst>
            <pc:docMk/>
            <pc:sldMk cId="0" sldId="1131"/>
            <ac:spMk id="109570" creationId="{7213F1EE-0745-15FA-42F6-2E3BDF80BBB0}"/>
          </ac:spMkLst>
        </pc:spChg>
        <pc:spChg chg="mod">
          <ac:chgData name="Jonathan Sayles" userId="049f7ab8f1d47e49" providerId="LiveId" clId="{2EEA01FA-F325-480F-A00D-75E72577BE08}" dt="2025-08-05T18:03:19.040" v="3270" actId="113"/>
          <ac:spMkLst>
            <pc:docMk/>
            <pc:sldMk cId="0" sldId="1131"/>
            <ac:spMk id="109571" creationId="{3215A1D4-1CD4-6325-031C-5F2F33779E0D}"/>
          </ac:spMkLst>
        </pc:spChg>
        <pc:picChg chg="mod">
          <ac:chgData name="Jonathan Sayles" userId="049f7ab8f1d47e49" providerId="LiveId" clId="{2EEA01FA-F325-480F-A00D-75E72577BE08}" dt="2025-08-05T18:03:28.422" v="3271" actId="1076"/>
          <ac:picMkLst>
            <pc:docMk/>
            <pc:sldMk cId="0" sldId="1131"/>
            <ac:picMk id="402434" creationId="{AAA1EA2B-D691-53AF-825B-2F381FAE622A}"/>
          </ac:picMkLst>
        </pc:picChg>
      </pc:sldChg>
      <pc:sldChg chg="modSp mod">
        <pc:chgData name="Jonathan Sayles" userId="049f7ab8f1d47e49" providerId="LiveId" clId="{2EEA01FA-F325-480F-A00D-75E72577BE08}" dt="2025-08-03T02:10:30.921" v="1429" actId="403"/>
        <pc:sldMkLst>
          <pc:docMk/>
          <pc:sldMk cId="0" sldId="1135"/>
        </pc:sldMkLst>
        <pc:spChg chg="mod">
          <ac:chgData name="Jonathan Sayles" userId="049f7ab8f1d47e49" providerId="LiveId" clId="{2EEA01FA-F325-480F-A00D-75E72577BE08}" dt="2025-08-03T02:10:30.921" v="1429" actId="403"/>
          <ac:spMkLst>
            <pc:docMk/>
            <pc:sldMk cId="0" sldId="1135"/>
            <ac:spMk id="43011" creationId="{475523E6-0854-AF12-9014-D61216292501}"/>
          </ac:spMkLst>
        </pc:spChg>
        <pc:spChg chg="mod">
          <ac:chgData name="Jonathan Sayles" userId="049f7ab8f1d47e49" providerId="LiveId" clId="{2EEA01FA-F325-480F-A00D-75E72577BE08}" dt="2025-08-03T02:08:02.067" v="1329" actId="1076"/>
          <ac:spMkLst>
            <pc:docMk/>
            <pc:sldMk cId="0" sldId="1135"/>
            <ac:spMk id="57346" creationId="{9A79256C-800E-DCA4-3822-9AE4D4DD2892}"/>
          </ac:spMkLst>
        </pc:spChg>
        <pc:spChg chg="mod">
          <ac:chgData name="Jonathan Sayles" userId="049f7ab8f1d47e49" providerId="LiveId" clId="{2EEA01FA-F325-480F-A00D-75E72577BE08}" dt="2025-08-03T02:09:53.447" v="1396" actId="1037"/>
          <ac:spMkLst>
            <pc:docMk/>
            <pc:sldMk cId="0" sldId="1135"/>
            <ac:spMk id="57350" creationId="{9A22F844-48BB-6D18-09C6-837C19E36693}"/>
          </ac:spMkLst>
        </pc:spChg>
        <pc:spChg chg="mod">
          <ac:chgData name="Jonathan Sayles" userId="049f7ab8f1d47e49" providerId="LiveId" clId="{2EEA01FA-F325-480F-A00D-75E72577BE08}" dt="2025-08-03T02:07:24.453" v="1314" actId="339"/>
          <ac:spMkLst>
            <pc:docMk/>
            <pc:sldMk cId="0" sldId="1135"/>
            <ac:spMk id="57352" creationId="{091785E3-3D8B-3A68-FCEC-D447D495B651}"/>
          </ac:spMkLst>
        </pc:spChg>
        <pc:spChg chg="mod">
          <ac:chgData name="Jonathan Sayles" userId="049f7ab8f1d47e49" providerId="LiveId" clId="{2EEA01FA-F325-480F-A00D-75E72577BE08}" dt="2025-08-03T02:07:24.453" v="1314" actId="339"/>
          <ac:spMkLst>
            <pc:docMk/>
            <pc:sldMk cId="0" sldId="1135"/>
            <ac:spMk id="57353" creationId="{02C7F531-FE06-6631-1B46-D43E7A278192}"/>
          </ac:spMkLst>
        </pc:spChg>
        <pc:spChg chg="mod">
          <ac:chgData name="Jonathan Sayles" userId="049f7ab8f1d47e49" providerId="LiveId" clId="{2EEA01FA-F325-480F-A00D-75E72577BE08}" dt="2025-08-03T02:09:31.180" v="1383" actId="196"/>
          <ac:spMkLst>
            <pc:docMk/>
            <pc:sldMk cId="0" sldId="1135"/>
            <ac:spMk id="57354" creationId="{5400C57A-DE09-F0D7-AA7C-F1E31C6A65E4}"/>
          </ac:spMkLst>
        </pc:spChg>
      </pc:sldChg>
      <pc:sldChg chg="modSp mod">
        <pc:chgData name="Jonathan Sayles" userId="049f7ab8f1d47e49" providerId="LiveId" clId="{2EEA01FA-F325-480F-A00D-75E72577BE08}" dt="2025-08-03T20:24:58.194" v="2066" actId="20577"/>
        <pc:sldMkLst>
          <pc:docMk/>
          <pc:sldMk cId="0" sldId="1136"/>
        </pc:sldMkLst>
        <pc:spChg chg="mod">
          <ac:chgData name="Jonathan Sayles" userId="049f7ab8f1d47e49" providerId="LiveId" clId="{2EEA01FA-F325-480F-A00D-75E72577BE08}" dt="2025-08-03T20:21:04.220" v="2007" actId="20577"/>
          <ac:spMkLst>
            <pc:docMk/>
            <pc:sldMk cId="0" sldId="1136"/>
            <ac:spMk id="2" creationId="{14BBAA79-D090-E306-8AB6-BD5C00ABE996}"/>
          </ac:spMkLst>
        </pc:spChg>
        <pc:spChg chg="mod">
          <ac:chgData name="Jonathan Sayles" userId="049f7ab8f1d47e49" providerId="LiveId" clId="{2EEA01FA-F325-480F-A00D-75E72577BE08}" dt="2025-08-03T20:24:58.194" v="2066" actId="20577"/>
          <ac:spMkLst>
            <pc:docMk/>
            <pc:sldMk cId="0" sldId="1136"/>
            <ac:spMk id="67587" creationId="{A235CE0C-C76B-C5C4-FE69-EAA9674AEE45}"/>
          </ac:spMkLst>
        </pc:spChg>
      </pc:sldChg>
      <pc:sldChg chg="modSp mod">
        <pc:chgData name="Jonathan Sayles" userId="049f7ab8f1d47e49" providerId="LiveId" clId="{2EEA01FA-F325-480F-A00D-75E72577BE08}" dt="2025-08-04T23:07:13.288" v="2098" actId="20577"/>
        <pc:sldMkLst>
          <pc:docMk/>
          <pc:sldMk cId="0" sldId="1139"/>
        </pc:sldMkLst>
        <pc:spChg chg="mod">
          <ac:chgData name="Jonathan Sayles" userId="049f7ab8f1d47e49" providerId="LiveId" clId="{2EEA01FA-F325-480F-A00D-75E72577BE08}" dt="2025-08-04T23:07:13.288" v="2098" actId="20577"/>
          <ac:spMkLst>
            <pc:docMk/>
            <pc:sldMk cId="0" sldId="1139"/>
            <ac:spMk id="69636" creationId="{25A0860F-539C-0DE1-E3E0-86BBDE0FA631}"/>
          </ac:spMkLst>
        </pc:spChg>
      </pc:sldChg>
      <pc:sldChg chg="modSp">
        <pc:chgData name="Jonathan Sayles" userId="049f7ab8f1d47e49" providerId="LiveId" clId="{2EEA01FA-F325-480F-A00D-75E72577BE08}" dt="2025-08-04T23:10:01.721" v="2114" actId="2085"/>
        <pc:sldMkLst>
          <pc:docMk/>
          <pc:sldMk cId="0" sldId="1140"/>
        </pc:sldMkLst>
        <pc:spChg chg="mod">
          <ac:chgData name="Jonathan Sayles" userId="049f7ab8f1d47e49" providerId="LiveId" clId="{2EEA01FA-F325-480F-A00D-75E72577BE08}" dt="2025-08-04T23:10:01.721" v="2114" actId="2085"/>
          <ac:spMkLst>
            <pc:docMk/>
            <pc:sldMk cId="0" sldId="1140"/>
            <ac:spMk id="71684" creationId="{9742A785-6D02-B012-FF17-4540A0BD24A2}"/>
          </ac:spMkLst>
        </pc:spChg>
        <pc:spChg chg="mod">
          <ac:chgData name="Jonathan Sayles" userId="049f7ab8f1d47e49" providerId="LiveId" clId="{2EEA01FA-F325-480F-A00D-75E72577BE08}" dt="2025-08-04T23:10:01.721" v="2114" actId="2085"/>
          <ac:spMkLst>
            <pc:docMk/>
            <pc:sldMk cId="0" sldId="1140"/>
            <ac:spMk id="71685" creationId="{E468CBEA-5577-E972-3DF1-228B430DB2A3}"/>
          </ac:spMkLst>
        </pc:spChg>
        <pc:spChg chg="mod">
          <ac:chgData name="Jonathan Sayles" userId="049f7ab8f1d47e49" providerId="LiveId" clId="{2EEA01FA-F325-480F-A00D-75E72577BE08}" dt="2025-08-04T23:10:01.721" v="2114" actId="2085"/>
          <ac:spMkLst>
            <pc:docMk/>
            <pc:sldMk cId="0" sldId="1140"/>
            <ac:spMk id="71686" creationId="{BF5CE865-88D8-DA45-B2E3-DF1F0F6378B4}"/>
          </ac:spMkLst>
        </pc:spChg>
        <pc:grpChg chg="mod">
          <ac:chgData name="Jonathan Sayles" userId="049f7ab8f1d47e49" providerId="LiveId" clId="{2EEA01FA-F325-480F-A00D-75E72577BE08}" dt="2025-08-04T23:09:42.287" v="2113" actId="692"/>
          <ac:grpSpMkLst>
            <pc:docMk/>
            <pc:sldMk cId="0" sldId="1140"/>
            <ac:grpSpMk id="2" creationId="{00CC8E0E-9041-6074-5C35-E8F5CBB9B01C}"/>
          </ac:grpSpMkLst>
        </pc:grpChg>
      </pc:sldChg>
      <pc:sldChg chg="modSp mod ord">
        <pc:chgData name="Jonathan Sayles" userId="049f7ab8f1d47e49" providerId="LiveId" clId="{2EEA01FA-F325-480F-A00D-75E72577BE08}" dt="2025-08-04T23:09:28.314" v="2111"/>
        <pc:sldMkLst>
          <pc:docMk/>
          <pc:sldMk cId="0" sldId="1141"/>
        </pc:sldMkLst>
        <pc:spChg chg="mod">
          <ac:chgData name="Jonathan Sayles" userId="049f7ab8f1d47e49" providerId="LiveId" clId="{2EEA01FA-F325-480F-A00D-75E72577BE08}" dt="2025-08-04T23:09:10.835" v="2109" actId="14100"/>
          <ac:spMkLst>
            <pc:docMk/>
            <pc:sldMk cId="0" sldId="1141"/>
            <ac:spMk id="73730" creationId="{F356D726-867B-A6FD-0021-12833C053529}"/>
          </ac:spMkLst>
        </pc:spChg>
        <pc:spChg chg="mod">
          <ac:chgData name="Jonathan Sayles" userId="049f7ab8f1d47e49" providerId="LiveId" clId="{2EEA01FA-F325-480F-A00D-75E72577BE08}" dt="2025-08-04T23:08:16.632" v="2103" actId="113"/>
          <ac:spMkLst>
            <pc:docMk/>
            <pc:sldMk cId="0" sldId="1141"/>
            <ac:spMk id="73731" creationId="{20E81E1A-FD4D-09C2-A919-166145BA5EB1}"/>
          </ac:spMkLst>
        </pc:spChg>
        <pc:picChg chg="mod">
          <ac:chgData name="Jonathan Sayles" userId="049f7ab8f1d47e49" providerId="LiveId" clId="{2EEA01FA-F325-480F-A00D-75E72577BE08}" dt="2025-08-04T23:08:58.800" v="2107" actId="1076"/>
          <ac:picMkLst>
            <pc:docMk/>
            <pc:sldMk cId="0" sldId="1141"/>
            <ac:picMk id="55301" creationId="{51CAC76F-B93E-4311-966C-E99B8077F972}"/>
          </ac:picMkLst>
        </pc:picChg>
      </pc:sldChg>
      <pc:sldChg chg="modSp mod">
        <pc:chgData name="Jonathan Sayles" userId="049f7ab8f1d47e49" providerId="LiveId" clId="{2EEA01FA-F325-480F-A00D-75E72577BE08}" dt="2025-08-04T23:12:30.659" v="2149" actId="404"/>
        <pc:sldMkLst>
          <pc:docMk/>
          <pc:sldMk cId="0" sldId="1144"/>
        </pc:sldMkLst>
        <pc:spChg chg="mod">
          <ac:chgData name="Jonathan Sayles" userId="049f7ab8f1d47e49" providerId="LiveId" clId="{2EEA01FA-F325-480F-A00D-75E72577BE08}" dt="2025-08-04T23:12:30.659" v="2149" actId="404"/>
          <ac:spMkLst>
            <pc:docMk/>
            <pc:sldMk cId="0" sldId="1144"/>
            <ac:spMk id="76802" creationId="{5592D94B-C467-F575-CA92-4C5B51C720BC}"/>
          </ac:spMkLst>
        </pc:spChg>
        <pc:spChg chg="mod">
          <ac:chgData name="Jonathan Sayles" userId="049f7ab8f1d47e49" providerId="LiveId" clId="{2EEA01FA-F325-480F-A00D-75E72577BE08}" dt="2025-08-04T23:12:18.167" v="2147" actId="1076"/>
          <ac:spMkLst>
            <pc:docMk/>
            <pc:sldMk cId="0" sldId="1144"/>
            <ac:spMk id="76803" creationId="{A2CFF846-DE72-F077-B432-F21108D41CCC}"/>
          </ac:spMkLst>
        </pc:spChg>
      </pc:sldChg>
      <pc:sldChg chg="modSp mod">
        <pc:chgData name="Jonathan Sayles" userId="049f7ab8f1d47e49" providerId="LiveId" clId="{2EEA01FA-F325-480F-A00D-75E72577BE08}" dt="2025-08-04T23:15:29.108" v="2188" actId="20577"/>
        <pc:sldMkLst>
          <pc:docMk/>
          <pc:sldMk cId="0" sldId="1145"/>
        </pc:sldMkLst>
        <pc:spChg chg="mod">
          <ac:chgData name="Jonathan Sayles" userId="049f7ab8f1d47e49" providerId="LiveId" clId="{2EEA01FA-F325-480F-A00D-75E72577BE08}" dt="2025-08-04T23:12:52.228" v="2150" actId="404"/>
          <ac:spMkLst>
            <pc:docMk/>
            <pc:sldMk cId="0" sldId="1145"/>
            <ac:spMk id="77826" creationId="{36068641-22E9-ED87-7FD8-0C7684EB0AF1}"/>
          </ac:spMkLst>
        </pc:spChg>
        <pc:spChg chg="mod ord">
          <ac:chgData name="Jonathan Sayles" userId="049f7ab8f1d47e49" providerId="LiveId" clId="{2EEA01FA-F325-480F-A00D-75E72577BE08}" dt="2025-08-04T23:15:29.108" v="2188" actId="20577"/>
          <ac:spMkLst>
            <pc:docMk/>
            <pc:sldMk cId="0" sldId="1145"/>
            <ac:spMk id="77827" creationId="{CE979EAC-4230-7EC7-CE7C-DB4763C07558}"/>
          </ac:spMkLst>
        </pc:spChg>
        <pc:spChg chg="mod">
          <ac:chgData name="Jonathan Sayles" userId="049f7ab8f1d47e49" providerId="LiveId" clId="{2EEA01FA-F325-480F-A00D-75E72577BE08}" dt="2025-08-04T23:13:10.606" v="2156" actId="1036"/>
          <ac:spMkLst>
            <pc:docMk/>
            <pc:sldMk cId="0" sldId="1145"/>
            <ac:spMk id="77831" creationId="{93C936B9-448C-5391-711B-6278BFC32983}"/>
          </ac:spMkLst>
        </pc:spChg>
        <pc:grpChg chg="mod">
          <ac:chgData name="Jonathan Sayles" userId="049f7ab8f1d47e49" providerId="LiveId" clId="{2EEA01FA-F325-480F-A00D-75E72577BE08}" dt="2025-08-04T23:13:10.606" v="2156" actId="1036"/>
          <ac:grpSpMkLst>
            <pc:docMk/>
            <pc:sldMk cId="0" sldId="1145"/>
            <ac:grpSpMk id="3" creationId="{81EF7700-EE48-1B23-AA11-DFDDC92AB9C6}"/>
          </ac:grpSpMkLst>
        </pc:grpChg>
        <pc:picChg chg="mod">
          <ac:chgData name="Jonathan Sayles" userId="049f7ab8f1d47e49" providerId="LiveId" clId="{2EEA01FA-F325-480F-A00D-75E72577BE08}" dt="2025-08-04T23:13:10.606" v="2156" actId="1036"/>
          <ac:picMkLst>
            <pc:docMk/>
            <pc:sldMk cId="0" sldId="1145"/>
            <ac:picMk id="59396" creationId="{1EB8358B-06FE-FDB0-8212-B21882C69749}"/>
          </ac:picMkLst>
        </pc:picChg>
        <pc:picChg chg="mod">
          <ac:chgData name="Jonathan Sayles" userId="049f7ab8f1d47e49" providerId="LiveId" clId="{2EEA01FA-F325-480F-A00D-75E72577BE08}" dt="2025-08-04T23:13:10.606" v="2156" actId="1036"/>
          <ac:picMkLst>
            <pc:docMk/>
            <pc:sldMk cId="0" sldId="1145"/>
            <ac:picMk id="77829" creationId="{D3D12447-FED6-3492-78E3-592982E46CA3}"/>
          </ac:picMkLst>
        </pc:picChg>
        <pc:picChg chg="mod">
          <ac:chgData name="Jonathan Sayles" userId="049f7ab8f1d47e49" providerId="LiveId" clId="{2EEA01FA-F325-480F-A00D-75E72577BE08}" dt="2025-08-04T23:13:47.543" v="2162" actId="1036"/>
          <ac:picMkLst>
            <pc:docMk/>
            <pc:sldMk cId="0" sldId="1145"/>
            <ac:picMk id="77830" creationId="{8E2F060B-9256-560D-D6DD-BA1FF13C4F6C}"/>
          </ac:picMkLst>
        </pc:picChg>
      </pc:sldChg>
      <pc:sldChg chg="modSp mod">
        <pc:chgData name="Jonathan Sayles" userId="049f7ab8f1d47e49" providerId="LiveId" clId="{2EEA01FA-F325-480F-A00D-75E72577BE08}" dt="2025-08-04T23:16:18.463" v="2193" actId="403"/>
        <pc:sldMkLst>
          <pc:docMk/>
          <pc:sldMk cId="0" sldId="1146"/>
        </pc:sldMkLst>
        <pc:spChg chg="mod">
          <ac:chgData name="Jonathan Sayles" userId="049f7ab8f1d47e49" providerId="LiveId" clId="{2EEA01FA-F325-480F-A00D-75E72577BE08}" dt="2025-08-04T23:15:52.614" v="2189" actId="404"/>
          <ac:spMkLst>
            <pc:docMk/>
            <pc:sldMk cId="0" sldId="1146"/>
            <ac:spMk id="78850" creationId="{E2028697-68D6-3361-950B-5A70B03BEC6C}"/>
          </ac:spMkLst>
        </pc:spChg>
        <pc:spChg chg="mod">
          <ac:chgData name="Jonathan Sayles" userId="049f7ab8f1d47e49" providerId="LiveId" clId="{2EEA01FA-F325-480F-A00D-75E72577BE08}" dt="2025-08-04T23:16:18.463" v="2193" actId="403"/>
          <ac:spMkLst>
            <pc:docMk/>
            <pc:sldMk cId="0" sldId="1146"/>
            <ac:spMk id="78851" creationId="{AB1C4BB3-0759-37D8-CE0D-2601B56592F4}"/>
          </ac:spMkLst>
        </pc:spChg>
        <pc:picChg chg="mod">
          <ac:chgData name="Jonathan Sayles" userId="049f7ab8f1d47e49" providerId="LiveId" clId="{2EEA01FA-F325-480F-A00D-75E72577BE08}" dt="2025-08-04T23:16:02.641" v="2191" actId="1076"/>
          <ac:picMkLst>
            <pc:docMk/>
            <pc:sldMk cId="0" sldId="1146"/>
            <ac:picMk id="60420" creationId="{8E39CB5C-47F4-89EB-ED32-EEEE58CC3EB0}"/>
          </ac:picMkLst>
        </pc:picChg>
      </pc:sldChg>
      <pc:sldChg chg="modSp mod">
        <pc:chgData name="Jonathan Sayles" userId="049f7ab8f1d47e49" providerId="LiveId" clId="{2EEA01FA-F325-480F-A00D-75E72577BE08}" dt="2025-08-03T20:23:17.956" v="2022" actId="1035"/>
        <pc:sldMkLst>
          <pc:docMk/>
          <pc:sldMk cId="0" sldId="1159"/>
        </pc:sldMkLst>
        <pc:spChg chg="mod">
          <ac:chgData name="Jonathan Sayles" userId="049f7ab8f1d47e49" providerId="LiveId" clId="{2EEA01FA-F325-480F-A00D-75E72577BE08}" dt="2025-08-03T20:23:02.163" v="2011" actId="403"/>
          <ac:spMkLst>
            <pc:docMk/>
            <pc:sldMk cId="0" sldId="1159"/>
            <ac:spMk id="56323" creationId="{EC7503CA-6364-BE12-ED4D-4D2D70837DF6}"/>
          </ac:spMkLst>
        </pc:spChg>
        <pc:spChg chg="mod">
          <ac:chgData name="Jonathan Sayles" userId="049f7ab8f1d47e49" providerId="LiveId" clId="{2EEA01FA-F325-480F-A00D-75E72577BE08}" dt="2025-08-03T20:18:57.882" v="1981" actId="1076"/>
          <ac:spMkLst>
            <pc:docMk/>
            <pc:sldMk cId="0" sldId="1159"/>
            <ac:spMk id="65538" creationId="{DA922A8A-88A5-16B2-6B17-8D0869690422}"/>
          </ac:spMkLst>
        </pc:spChg>
        <pc:grpChg chg="mod">
          <ac:chgData name="Jonathan Sayles" userId="049f7ab8f1d47e49" providerId="LiveId" clId="{2EEA01FA-F325-480F-A00D-75E72577BE08}" dt="2025-08-03T20:23:17.956" v="2022" actId="1035"/>
          <ac:grpSpMkLst>
            <pc:docMk/>
            <pc:sldMk cId="0" sldId="1159"/>
            <ac:grpSpMk id="5" creationId="{488C67BB-D430-8B10-659D-37A9F838C650}"/>
          </ac:grpSpMkLst>
        </pc:grpChg>
        <pc:grpChg chg="mod">
          <ac:chgData name="Jonathan Sayles" userId="049f7ab8f1d47e49" providerId="LiveId" clId="{2EEA01FA-F325-480F-A00D-75E72577BE08}" dt="2025-08-03T20:23:17.956" v="2022" actId="1035"/>
          <ac:grpSpMkLst>
            <pc:docMk/>
            <pc:sldMk cId="0" sldId="1159"/>
            <ac:grpSpMk id="6" creationId="{D8AEB38B-8443-7B53-46FD-D12AD775F953}"/>
          </ac:grpSpMkLst>
        </pc:grpChg>
        <pc:picChg chg="mod">
          <ac:chgData name="Jonathan Sayles" userId="049f7ab8f1d47e49" providerId="LiveId" clId="{2EEA01FA-F325-480F-A00D-75E72577BE08}" dt="2025-08-03T20:23:17.956" v="2022" actId="1035"/>
          <ac:picMkLst>
            <pc:docMk/>
            <pc:sldMk cId="0" sldId="1159"/>
            <ac:picMk id="166915" creationId="{35739026-5C54-8B2F-D58D-4B263703A56D}"/>
          </ac:picMkLst>
        </pc:picChg>
      </pc:sldChg>
      <pc:sldChg chg="modSp">
        <pc:chgData name="Jonathan Sayles" userId="049f7ab8f1d47e49" providerId="LiveId" clId="{2EEA01FA-F325-480F-A00D-75E72577BE08}" dt="2025-08-05T18:06:45.547" v="3370" actId="1076"/>
        <pc:sldMkLst>
          <pc:docMk/>
          <pc:sldMk cId="0" sldId="1161"/>
        </pc:sldMkLst>
        <pc:spChg chg="mod">
          <ac:chgData name="Jonathan Sayles" userId="049f7ab8f1d47e49" providerId="LiveId" clId="{2EEA01FA-F325-480F-A00D-75E72577BE08}" dt="2025-08-05T18:06:11.133" v="3364" actId="1076"/>
          <ac:spMkLst>
            <pc:docMk/>
            <pc:sldMk cId="0" sldId="1161"/>
            <ac:spMk id="114690" creationId="{979FDA72-EF27-02B4-712E-EAB8F2E2B0CF}"/>
          </ac:spMkLst>
        </pc:spChg>
        <pc:spChg chg="mod">
          <ac:chgData name="Jonathan Sayles" userId="049f7ab8f1d47e49" providerId="LiveId" clId="{2EEA01FA-F325-480F-A00D-75E72577BE08}" dt="2025-08-05T18:06:45.547" v="3370" actId="1076"/>
          <ac:spMkLst>
            <pc:docMk/>
            <pc:sldMk cId="0" sldId="1161"/>
            <ac:spMk id="114692" creationId="{BF5D97CD-DE83-56EF-4921-AFF113F38B8C}"/>
          </ac:spMkLst>
        </pc:spChg>
        <pc:spChg chg="mod">
          <ac:chgData name="Jonathan Sayles" userId="049f7ab8f1d47e49" providerId="LiveId" clId="{2EEA01FA-F325-480F-A00D-75E72577BE08}" dt="2025-08-05T18:06:34.448" v="3368" actId="403"/>
          <ac:spMkLst>
            <pc:docMk/>
            <pc:sldMk cId="0" sldId="1161"/>
            <ac:spMk id="114693" creationId="{DEA48B2A-8BF9-63B9-B267-56AC1B59F91C}"/>
          </ac:spMkLst>
        </pc:spChg>
      </pc:sldChg>
      <pc:sldChg chg="modSp mod">
        <pc:chgData name="Jonathan Sayles" userId="049f7ab8f1d47e49" providerId="LiveId" clId="{2EEA01FA-F325-480F-A00D-75E72577BE08}" dt="2025-08-05T18:09:19.489" v="3418" actId="1076"/>
        <pc:sldMkLst>
          <pc:docMk/>
          <pc:sldMk cId="0" sldId="1162"/>
        </pc:sldMkLst>
        <pc:spChg chg="mod">
          <ac:chgData name="Jonathan Sayles" userId="049f7ab8f1d47e49" providerId="LiveId" clId="{2EEA01FA-F325-480F-A00D-75E72577BE08}" dt="2025-08-05T18:09:13.006" v="3417" actId="2711"/>
          <ac:spMkLst>
            <pc:docMk/>
            <pc:sldMk cId="0" sldId="1162"/>
            <ac:spMk id="118787" creationId="{4BE04E35-B7CD-D37B-DAB1-92F7B87E8B8F}"/>
          </ac:spMkLst>
        </pc:spChg>
        <pc:spChg chg="mod">
          <ac:chgData name="Jonathan Sayles" userId="049f7ab8f1d47e49" providerId="LiveId" clId="{2EEA01FA-F325-480F-A00D-75E72577BE08}" dt="2025-08-05T18:08:34.745" v="3390" actId="20577"/>
          <ac:spMkLst>
            <pc:docMk/>
            <pc:sldMk cId="0" sldId="1162"/>
            <ac:spMk id="118788" creationId="{03013877-970C-F9C4-C662-5AD32E357AB9}"/>
          </ac:spMkLst>
        </pc:spChg>
        <pc:spChg chg="mod">
          <ac:chgData name="Jonathan Sayles" userId="049f7ab8f1d47e49" providerId="LiveId" clId="{2EEA01FA-F325-480F-A00D-75E72577BE08}" dt="2025-08-05T18:09:00.456" v="3416" actId="1035"/>
          <ac:spMkLst>
            <pc:docMk/>
            <pc:sldMk cId="0" sldId="1162"/>
            <ac:spMk id="118791" creationId="{850F36EC-BBD6-C315-F8FB-6D2E7A49FD86}"/>
          </ac:spMkLst>
        </pc:spChg>
        <pc:spChg chg="mod">
          <ac:chgData name="Jonathan Sayles" userId="049f7ab8f1d47e49" providerId="LiveId" clId="{2EEA01FA-F325-480F-A00D-75E72577BE08}" dt="2025-08-05T18:09:13.006" v="3417" actId="2711"/>
          <ac:spMkLst>
            <pc:docMk/>
            <pc:sldMk cId="0" sldId="1162"/>
            <ac:spMk id="118792" creationId="{8ECE71D5-6496-ACB1-45FD-B2391FC88C4F}"/>
          </ac:spMkLst>
        </pc:spChg>
        <pc:spChg chg="mod">
          <ac:chgData name="Jonathan Sayles" userId="049f7ab8f1d47e49" providerId="LiveId" clId="{2EEA01FA-F325-480F-A00D-75E72577BE08}" dt="2025-08-05T18:09:19.489" v="3418" actId="1076"/>
          <ac:spMkLst>
            <pc:docMk/>
            <pc:sldMk cId="0" sldId="1162"/>
            <ac:spMk id="118793" creationId="{FFA2DBEA-1BEF-CEAA-2F94-B95D6C5D45C8}"/>
          </ac:spMkLst>
        </pc:spChg>
        <pc:picChg chg="mod">
          <ac:chgData name="Jonathan Sayles" userId="049f7ab8f1d47e49" providerId="LiveId" clId="{2EEA01FA-F325-480F-A00D-75E72577BE08}" dt="2025-08-05T18:09:00.456" v="3416" actId="1035"/>
          <ac:picMkLst>
            <pc:docMk/>
            <pc:sldMk cId="0" sldId="1162"/>
            <ac:picMk id="88070" creationId="{82ECA5A8-F682-9F25-BABE-600630937FED}"/>
          </ac:picMkLst>
        </pc:picChg>
        <pc:picChg chg="mod">
          <ac:chgData name="Jonathan Sayles" userId="049f7ab8f1d47e49" providerId="LiveId" clId="{2EEA01FA-F325-480F-A00D-75E72577BE08}" dt="2025-08-05T18:09:00.456" v="3416" actId="1035"/>
          <ac:picMkLst>
            <pc:docMk/>
            <pc:sldMk cId="0" sldId="1162"/>
            <ac:picMk id="118786" creationId="{E9F23F5E-197F-E8DE-4C84-B6EC34D6569D}"/>
          </ac:picMkLst>
        </pc:picChg>
      </pc:sldChg>
      <pc:sldChg chg="modSp mod">
        <pc:chgData name="Jonathan Sayles" userId="049f7ab8f1d47e49" providerId="LiveId" clId="{2EEA01FA-F325-480F-A00D-75E72577BE08}" dt="2025-08-04T23:11:46.990" v="2141" actId="20577"/>
        <pc:sldMkLst>
          <pc:docMk/>
          <pc:sldMk cId="0" sldId="1166"/>
        </pc:sldMkLst>
        <pc:spChg chg="mod">
          <ac:chgData name="Jonathan Sayles" userId="049f7ab8f1d47e49" providerId="LiveId" clId="{2EEA01FA-F325-480F-A00D-75E72577BE08}" dt="2025-08-04T23:10:22.484" v="2117" actId="20577"/>
          <ac:spMkLst>
            <pc:docMk/>
            <pc:sldMk cId="0" sldId="1166"/>
            <ac:spMk id="2236418" creationId="{32A7F768-58DD-9267-6298-0BEC136C3776}"/>
          </ac:spMkLst>
        </pc:spChg>
        <pc:spChg chg="mod">
          <ac:chgData name="Jonathan Sayles" userId="049f7ab8f1d47e49" providerId="LiveId" clId="{2EEA01FA-F325-480F-A00D-75E72577BE08}" dt="2025-08-04T23:11:46.990" v="2141" actId="20577"/>
          <ac:spMkLst>
            <pc:docMk/>
            <pc:sldMk cId="0" sldId="1166"/>
            <ac:spMk id="2236419" creationId="{9BCAE990-145D-91CB-58B9-902C05A3D9CF}"/>
          </ac:spMkLst>
        </pc:spChg>
      </pc:sldChg>
      <pc:sldChg chg="addSp modSp mod">
        <pc:chgData name="Jonathan Sayles" userId="049f7ab8f1d47e49" providerId="LiveId" clId="{2EEA01FA-F325-480F-A00D-75E72577BE08}" dt="2025-08-05T18:12:24.282" v="3565" actId="20577"/>
        <pc:sldMkLst>
          <pc:docMk/>
          <pc:sldMk cId="0" sldId="1168"/>
        </pc:sldMkLst>
        <pc:spChg chg="add mod">
          <ac:chgData name="Jonathan Sayles" userId="049f7ab8f1d47e49" providerId="LiveId" clId="{2EEA01FA-F325-480F-A00D-75E72577BE08}" dt="2025-08-05T18:12:14.109" v="3557" actId="1036"/>
          <ac:spMkLst>
            <pc:docMk/>
            <pc:sldMk cId="0" sldId="1168"/>
            <ac:spMk id="2" creationId="{C180529D-C272-7CBE-CA34-13B47FB800AE}"/>
          </ac:spMkLst>
        </pc:spChg>
        <pc:spChg chg="mod">
          <ac:chgData name="Jonathan Sayles" userId="049f7ab8f1d47e49" providerId="LiveId" clId="{2EEA01FA-F325-480F-A00D-75E72577BE08}" dt="2025-08-05T18:12:24.282" v="3565" actId="20577"/>
          <ac:spMkLst>
            <pc:docMk/>
            <pc:sldMk cId="0" sldId="1168"/>
            <ac:spMk id="76803" creationId="{783C61C9-2D9B-114F-93A9-3AF19C13224C}"/>
          </ac:spMkLst>
        </pc:spChg>
        <pc:spChg chg="mod">
          <ac:chgData name="Jonathan Sayles" userId="049f7ab8f1d47e49" providerId="LiveId" clId="{2EEA01FA-F325-480F-A00D-75E72577BE08}" dt="2025-08-05T18:09:37.118" v="3419" actId="113"/>
          <ac:spMkLst>
            <pc:docMk/>
            <pc:sldMk cId="0" sldId="1168"/>
            <ac:spMk id="2236418" creationId="{A545FDC8-F54B-96B3-7C51-FB6891D6EF32}"/>
          </ac:spMkLst>
        </pc:spChg>
        <pc:picChg chg="mod">
          <ac:chgData name="Jonathan Sayles" userId="049f7ab8f1d47e49" providerId="LiveId" clId="{2EEA01FA-F325-480F-A00D-75E72577BE08}" dt="2025-08-05T18:11:22.165" v="3539" actId="1036"/>
          <ac:picMkLst>
            <pc:docMk/>
            <pc:sldMk cId="0" sldId="1168"/>
            <ac:picMk id="76804" creationId="{FD2A1CC2-74CF-D4E6-93CF-5AEEF26C96E0}"/>
          </ac:picMkLst>
        </pc:picChg>
        <pc:cxnChg chg="mod">
          <ac:chgData name="Jonathan Sayles" userId="049f7ab8f1d47e49" providerId="LiveId" clId="{2EEA01FA-F325-480F-A00D-75E72577BE08}" dt="2025-08-05T18:11:22.165" v="3539" actId="1036"/>
          <ac:cxnSpMkLst>
            <pc:docMk/>
            <pc:sldMk cId="0" sldId="1168"/>
            <ac:cxnSpMk id="120837" creationId="{CD3B9E70-9099-D46B-7B4B-4806B27875E7}"/>
          </ac:cxnSpMkLst>
        </pc:cxnChg>
      </pc:sldChg>
      <pc:sldChg chg="modSp mod">
        <pc:chgData name="Jonathan Sayles" userId="049f7ab8f1d47e49" providerId="LiveId" clId="{2EEA01FA-F325-480F-A00D-75E72577BE08}" dt="2025-08-05T18:13:35.686" v="3583" actId="20577"/>
        <pc:sldMkLst>
          <pc:docMk/>
          <pc:sldMk cId="0" sldId="1169"/>
        </pc:sldMkLst>
        <pc:spChg chg="mod">
          <ac:chgData name="Jonathan Sayles" userId="049f7ab8f1d47e49" providerId="LiveId" clId="{2EEA01FA-F325-480F-A00D-75E72577BE08}" dt="2025-08-05T18:13:35.686" v="3583" actId="20577"/>
          <ac:spMkLst>
            <pc:docMk/>
            <pc:sldMk cId="0" sldId="1169"/>
            <ac:spMk id="2" creationId="{3EDCF22D-6F21-56CC-6479-36F96DC066D4}"/>
          </ac:spMkLst>
        </pc:spChg>
        <pc:spChg chg="mod">
          <ac:chgData name="Jonathan Sayles" userId="049f7ab8f1d47e49" providerId="LiveId" clId="{2EEA01FA-F325-480F-A00D-75E72577BE08}" dt="2025-08-05T18:12:44.675" v="3569" actId="1076"/>
          <ac:spMkLst>
            <pc:docMk/>
            <pc:sldMk cId="0" sldId="1169"/>
            <ac:spMk id="76803" creationId="{A3FAA4E0-957D-2C2C-4D99-F0677F53B4C1}"/>
          </ac:spMkLst>
        </pc:spChg>
        <pc:spChg chg="mod">
          <ac:chgData name="Jonathan Sayles" userId="049f7ab8f1d47e49" providerId="LiveId" clId="{2EEA01FA-F325-480F-A00D-75E72577BE08}" dt="2025-08-05T18:12:37.611" v="3567" actId="403"/>
          <ac:spMkLst>
            <pc:docMk/>
            <pc:sldMk cId="0" sldId="1169"/>
            <ac:spMk id="2236418" creationId="{EBEC5B1F-19B6-22A7-4565-A1BE7155D610}"/>
          </ac:spMkLst>
        </pc:spChg>
      </pc:sldChg>
      <pc:sldChg chg="modSp mod">
        <pc:chgData name="Jonathan Sayles" userId="049f7ab8f1d47e49" providerId="LiveId" clId="{2EEA01FA-F325-480F-A00D-75E72577BE08}" dt="2025-08-05T18:22:22.750" v="3679" actId="2711"/>
        <pc:sldMkLst>
          <pc:docMk/>
          <pc:sldMk cId="0" sldId="1170"/>
        </pc:sldMkLst>
        <pc:spChg chg="mod">
          <ac:chgData name="Jonathan Sayles" userId="049f7ab8f1d47e49" providerId="LiveId" clId="{2EEA01FA-F325-480F-A00D-75E72577BE08}" dt="2025-08-05T18:22:22.750" v="3679" actId="2711"/>
          <ac:spMkLst>
            <pc:docMk/>
            <pc:sldMk cId="0" sldId="1170"/>
            <ac:spMk id="95234" creationId="{CEE0A407-A0F4-E247-FAB6-01FB073BAEFA}"/>
          </ac:spMkLst>
        </pc:spChg>
        <pc:spChg chg="mod">
          <ac:chgData name="Jonathan Sayles" userId="049f7ab8f1d47e49" providerId="LiveId" clId="{2EEA01FA-F325-480F-A00D-75E72577BE08}" dt="2025-08-05T18:22:16.311" v="3678" actId="1076"/>
          <ac:spMkLst>
            <pc:docMk/>
            <pc:sldMk cId="0" sldId="1170"/>
            <ac:spMk id="125955" creationId="{47CE574A-35DC-356D-1EB5-37FBA4E08876}"/>
          </ac:spMkLst>
        </pc:spChg>
      </pc:sldChg>
      <pc:sldChg chg="modSp mod">
        <pc:chgData name="Jonathan Sayles" userId="049f7ab8f1d47e49" providerId="LiveId" clId="{2EEA01FA-F325-480F-A00D-75E72577BE08}" dt="2025-08-05T18:05:50.335" v="3361" actId="20577"/>
        <pc:sldMkLst>
          <pc:docMk/>
          <pc:sldMk cId="0" sldId="1171"/>
        </pc:sldMkLst>
        <pc:spChg chg="mod">
          <ac:chgData name="Jonathan Sayles" userId="049f7ab8f1d47e49" providerId="LiveId" clId="{2EEA01FA-F325-480F-A00D-75E72577BE08}" dt="2025-08-05T18:04:34.753" v="3300" actId="113"/>
          <ac:spMkLst>
            <pc:docMk/>
            <pc:sldMk cId="0" sldId="1171"/>
            <ac:spMk id="112642" creationId="{F98FF531-ACE6-D515-9515-68F549E93F84}"/>
          </ac:spMkLst>
        </pc:spChg>
        <pc:spChg chg="mod">
          <ac:chgData name="Jonathan Sayles" userId="049f7ab8f1d47e49" providerId="LiveId" clId="{2EEA01FA-F325-480F-A00D-75E72577BE08}" dt="2025-08-05T18:05:50.335" v="3361" actId="20577"/>
          <ac:spMkLst>
            <pc:docMk/>
            <pc:sldMk cId="0" sldId="1171"/>
            <ac:spMk id="112643" creationId="{4DC60DB0-11F1-0550-9568-52451D67ED5F}"/>
          </ac:spMkLst>
        </pc:spChg>
      </pc:sldChg>
      <pc:sldChg chg="modSp mod">
        <pc:chgData name="Jonathan Sayles" userId="049f7ab8f1d47e49" providerId="LiveId" clId="{2EEA01FA-F325-480F-A00D-75E72577BE08}" dt="2025-08-05T18:27:48.127" v="3793" actId="113"/>
        <pc:sldMkLst>
          <pc:docMk/>
          <pc:sldMk cId="0" sldId="1172"/>
        </pc:sldMkLst>
        <pc:spChg chg="mod">
          <ac:chgData name="Jonathan Sayles" userId="049f7ab8f1d47e49" providerId="LiveId" clId="{2EEA01FA-F325-480F-A00D-75E72577BE08}" dt="2025-08-05T18:27:48.127" v="3793" actId="113"/>
          <ac:spMkLst>
            <pc:docMk/>
            <pc:sldMk cId="0" sldId="1172"/>
            <ac:spMk id="135170" creationId="{0634B3B9-3D33-C478-01A4-6CE87E2B58D9}"/>
          </ac:spMkLst>
        </pc:spChg>
        <pc:spChg chg="mod">
          <ac:chgData name="Jonathan Sayles" userId="049f7ab8f1d47e49" providerId="LiveId" clId="{2EEA01FA-F325-480F-A00D-75E72577BE08}" dt="2025-08-05T18:27:12.312" v="3788" actId="1035"/>
          <ac:spMkLst>
            <pc:docMk/>
            <pc:sldMk cId="0" sldId="1172"/>
            <ac:spMk id="135171" creationId="{617762DC-2DEB-C7B0-44C9-169E9357DCDC}"/>
          </ac:spMkLst>
        </pc:spChg>
        <pc:picChg chg="mod">
          <ac:chgData name="Jonathan Sayles" userId="049f7ab8f1d47e49" providerId="LiveId" clId="{2EEA01FA-F325-480F-A00D-75E72577BE08}" dt="2025-08-05T18:27:05.777" v="3787" actId="1035"/>
          <ac:picMkLst>
            <pc:docMk/>
            <pc:sldMk cId="0" sldId="1172"/>
            <ac:picMk id="135172" creationId="{5372A64A-2B5D-B05C-3219-81EACFE08E2A}"/>
          </ac:picMkLst>
        </pc:picChg>
      </pc:sldChg>
      <pc:sldChg chg="modSp mod">
        <pc:chgData name="Jonathan Sayles" userId="049f7ab8f1d47e49" providerId="LiveId" clId="{2EEA01FA-F325-480F-A00D-75E72577BE08}" dt="2025-08-05T18:27:43.555" v="3792" actId="113"/>
        <pc:sldMkLst>
          <pc:docMk/>
          <pc:sldMk cId="0" sldId="1173"/>
        </pc:sldMkLst>
        <pc:spChg chg="mod">
          <ac:chgData name="Jonathan Sayles" userId="049f7ab8f1d47e49" providerId="LiveId" clId="{2EEA01FA-F325-480F-A00D-75E72577BE08}" dt="2025-08-05T18:27:43.555" v="3792" actId="113"/>
          <ac:spMkLst>
            <pc:docMk/>
            <pc:sldMk cId="0" sldId="1173"/>
            <ac:spMk id="136194" creationId="{44CE0949-0F47-0154-4413-AAA894FC2173}"/>
          </ac:spMkLst>
        </pc:spChg>
        <pc:spChg chg="mod">
          <ac:chgData name="Jonathan Sayles" userId="049f7ab8f1d47e49" providerId="LiveId" clId="{2EEA01FA-F325-480F-A00D-75E72577BE08}" dt="2025-08-05T18:27:35.154" v="3790" actId="14100"/>
          <ac:spMkLst>
            <pc:docMk/>
            <pc:sldMk cId="0" sldId="1173"/>
            <ac:spMk id="136195" creationId="{C3B26788-0053-0539-CC62-F8C01ADF6A1C}"/>
          </ac:spMkLst>
        </pc:spChg>
      </pc:sldChg>
      <pc:sldChg chg="modSp mod">
        <pc:chgData name="Jonathan Sayles" userId="049f7ab8f1d47e49" providerId="LiveId" clId="{2EEA01FA-F325-480F-A00D-75E72577BE08}" dt="2025-08-05T18:28:42.191" v="3806" actId="403"/>
        <pc:sldMkLst>
          <pc:docMk/>
          <pc:sldMk cId="0" sldId="1174"/>
        </pc:sldMkLst>
        <pc:spChg chg="mod">
          <ac:chgData name="Jonathan Sayles" userId="049f7ab8f1d47e49" providerId="LiveId" clId="{2EEA01FA-F325-480F-A00D-75E72577BE08}" dt="2025-08-05T18:27:57.024" v="3794" actId="113"/>
          <ac:spMkLst>
            <pc:docMk/>
            <pc:sldMk cId="0" sldId="1174"/>
            <ac:spMk id="137218" creationId="{4A09E778-9CF2-AE3F-DC07-12B7C17C276E}"/>
          </ac:spMkLst>
        </pc:spChg>
        <pc:spChg chg="mod">
          <ac:chgData name="Jonathan Sayles" userId="049f7ab8f1d47e49" providerId="LiveId" clId="{2EEA01FA-F325-480F-A00D-75E72577BE08}" dt="2025-08-05T18:28:15.135" v="3798" actId="14100"/>
          <ac:spMkLst>
            <pc:docMk/>
            <pc:sldMk cId="0" sldId="1174"/>
            <ac:spMk id="137219" creationId="{5DFA4DBC-207E-C6B2-FA12-C280FE7E669F}"/>
          </ac:spMkLst>
        </pc:spChg>
        <pc:spChg chg="mod">
          <ac:chgData name="Jonathan Sayles" userId="049f7ab8f1d47e49" providerId="LiveId" clId="{2EEA01FA-F325-480F-A00D-75E72577BE08}" dt="2025-08-05T18:28:42.191" v="3806" actId="403"/>
          <ac:spMkLst>
            <pc:docMk/>
            <pc:sldMk cId="0" sldId="1174"/>
            <ac:spMk id="137221" creationId="{08DAAAAA-A206-9F2D-FF16-76B30A0E844E}"/>
          </ac:spMkLst>
        </pc:spChg>
      </pc:sldChg>
      <pc:sldChg chg="modSp">
        <pc:chgData name="Jonathan Sayles" userId="049f7ab8f1d47e49" providerId="LiveId" clId="{2EEA01FA-F325-480F-A00D-75E72577BE08}" dt="2025-08-05T18:30:47.680" v="3880" actId="14100"/>
        <pc:sldMkLst>
          <pc:docMk/>
          <pc:sldMk cId="0" sldId="1175"/>
        </pc:sldMkLst>
        <pc:spChg chg="mod">
          <ac:chgData name="Jonathan Sayles" userId="049f7ab8f1d47e49" providerId="LiveId" clId="{2EEA01FA-F325-480F-A00D-75E72577BE08}" dt="2025-08-05T18:30:47.680" v="3880" actId="14100"/>
          <ac:spMkLst>
            <pc:docMk/>
            <pc:sldMk cId="0" sldId="1175"/>
            <ac:spMk id="139266" creationId="{6B2C5AC9-C540-7D65-C99B-E5C695398DBB}"/>
          </ac:spMkLst>
        </pc:spChg>
        <pc:spChg chg="mod">
          <ac:chgData name="Jonathan Sayles" userId="049f7ab8f1d47e49" providerId="LiveId" clId="{2EEA01FA-F325-480F-A00D-75E72577BE08}" dt="2025-08-05T18:30:47.680" v="3880" actId="14100"/>
          <ac:spMkLst>
            <pc:docMk/>
            <pc:sldMk cId="0" sldId="1175"/>
            <ac:spMk id="139267" creationId="{9F7A50C7-D55F-82C0-6FBF-0AC3609C1ED1}"/>
          </ac:spMkLst>
        </pc:spChg>
      </pc:sldChg>
      <pc:sldChg chg="modSp mod">
        <pc:chgData name="Jonathan Sayles" userId="049f7ab8f1d47e49" providerId="LiveId" clId="{2EEA01FA-F325-480F-A00D-75E72577BE08}" dt="2025-08-05T18:31:21.186" v="3896" actId="14100"/>
        <pc:sldMkLst>
          <pc:docMk/>
          <pc:sldMk cId="0" sldId="1176"/>
        </pc:sldMkLst>
        <pc:spChg chg="mod">
          <ac:chgData name="Jonathan Sayles" userId="049f7ab8f1d47e49" providerId="LiveId" clId="{2EEA01FA-F325-480F-A00D-75E72577BE08}" dt="2025-08-05T18:31:01.082" v="3881" actId="113"/>
          <ac:spMkLst>
            <pc:docMk/>
            <pc:sldMk cId="0" sldId="1176"/>
            <ac:spMk id="141314" creationId="{EF007C7D-6817-07D6-D43E-37199E86A560}"/>
          </ac:spMkLst>
        </pc:spChg>
        <pc:spChg chg="mod">
          <ac:chgData name="Jonathan Sayles" userId="049f7ab8f1d47e49" providerId="LiveId" clId="{2EEA01FA-F325-480F-A00D-75E72577BE08}" dt="2025-08-05T18:31:21.186" v="3896" actId="14100"/>
          <ac:spMkLst>
            <pc:docMk/>
            <pc:sldMk cId="0" sldId="1176"/>
            <ac:spMk id="141315" creationId="{37B55884-1C38-2023-7D13-397A6DFB2AF2}"/>
          </ac:spMkLst>
        </pc:spChg>
      </pc:sldChg>
      <pc:sldChg chg="modSp mod">
        <pc:chgData name="Jonathan Sayles" userId="049f7ab8f1d47e49" providerId="LiveId" clId="{2EEA01FA-F325-480F-A00D-75E72577BE08}" dt="2025-08-04T23:41:36.701" v="2528" actId="403"/>
        <pc:sldMkLst>
          <pc:docMk/>
          <pc:sldMk cId="0" sldId="1177"/>
        </pc:sldMkLst>
        <pc:spChg chg="mod">
          <ac:chgData name="Jonathan Sayles" userId="049f7ab8f1d47e49" providerId="LiveId" clId="{2EEA01FA-F325-480F-A00D-75E72577BE08}" dt="2025-08-04T23:41:36.701" v="2528" actId="403"/>
          <ac:spMkLst>
            <pc:docMk/>
            <pc:sldMk cId="0" sldId="1177"/>
            <ac:spMk id="98306" creationId="{3C81ADE5-F831-6954-4246-6BD846C33487}"/>
          </ac:spMkLst>
        </pc:spChg>
        <pc:spChg chg="mod">
          <ac:chgData name="Jonathan Sayles" userId="049f7ab8f1d47e49" providerId="LiveId" clId="{2EEA01FA-F325-480F-A00D-75E72577BE08}" dt="2025-08-04T23:41:09.243" v="2527" actId="14100"/>
          <ac:spMkLst>
            <pc:docMk/>
            <pc:sldMk cId="0" sldId="1177"/>
            <ac:spMk id="98307" creationId="{58EB6B12-AB86-5C8C-4F79-1ADAF406A2C7}"/>
          </ac:spMkLst>
        </pc:spChg>
      </pc:sldChg>
      <pc:sldChg chg="modSp mod">
        <pc:chgData name="Jonathan Sayles" userId="049f7ab8f1d47e49" providerId="LiveId" clId="{2EEA01FA-F325-480F-A00D-75E72577BE08}" dt="2025-08-04T23:22:53.178" v="2300" actId="1076"/>
        <pc:sldMkLst>
          <pc:docMk/>
          <pc:sldMk cId="0" sldId="1178"/>
        </pc:sldMkLst>
        <pc:spChg chg="mod">
          <ac:chgData name="Jonathan Sayles" userId="049f7ab8f1d47e49" providerId="LiveId" clId="{2EEA01FA-F325-480F-A00D-75E72577BE08}" dt="2025-08-04T23:22:15.103" v="2294" actId="20577"/>
          <ac:spMkLst>
            <pc:docMk/>
            <pc:sldMk cId="0" sldId="1178"/>
            <ac:spMk id="61443" creationId="{5761132C-F51E-2596-6492-15F13F630CEB}"/>
          </ac:spMkLst>
        </pc:spChg>
        <pc:grpChg chg="mod">
          <ac:chgData name="Jonathan Sayles" userId="049f7ab8f1d47e49" providerId="LiveId" clId="{2EEA01FA-F325-480F-A00D-75E72577BE08}" dt="2025-08-04T23:22:53.178" v="2300" actId="1076"/>
          <ac:grpSpMkLst>
            <pc:docMk/>
            <pc:sldMk cId="0" sldId="1178"/>
            <ac:grpSpMk id="2" creationId="{2D37F8BB-2F75-0FB6-3F3D-D6DBAA5EE294}"/>
          </ac:grpSpMkLst>
        </pc:grpChg>
        <pc:picChg chg="mod">
          <ac:chgData name="Jonathan Sayles" userId="049f7ab8f1d47e49" providerId="LiveId" clId="{2EEA01FA-F325-480F-A00D-75E72577BE08}" dt="2025-08-04T23:22:26.792" v="2295" actId="692"/>
          <ac:picMkLst>
            <pc:docMk/>
            <pc:sldMk cId="0" sldId="1178"/>
            <ac:picMk id="61444" creationId="{85A96BB1-AC77-1E5B-2777-0A23E5ED916C}"/>
          </ac:picMkLst>
        </pc:picChg>
        <pc:picChg chg="mod">
          <ac:chgData name="Jonathan Sayles" userId="049f7ab8f1d47e49" providerId="LiveId" clId="{2EEA01FA-F325-480F-A00D-75E72577BE08}" dt="2025-08-04T23:22:26.792" v="2295" actId="692"/>
          <ac:picMkLst>
            <pc:docMk/>
            <pc:sldMk cId="0" sldId="1178"/>
            <ac:picMk id="61445" creationId="{785C4BDB-30F3-3823-E8BF-A32515E8C225}"/>
          </ac:picMkLst>
        </pc:picChg>
      </pc:sldChg>
      <pc:sldChg chg="modSp mod">
        <pc:chgData name="Jonathan Sayles" userId="049f7ab8f1d47e49" providerId="LiveId" clId="{2EEA01FA-F325-480F-A00D-75E72577BE08}" dt="2025-08-05T18:25:57.862" v="3768" actId="113"/>
        <pc:sldMkLst>
          <pc:docMk/>
          <pc:sldMk cId="0" sldId="1179"/>
        </pc:sldMkLst>
        <pc:spChg chg="mod">
          <ac:chgData name="Jonathan Sayles" userId="049f7ab8f1d47e49" providerId="LiveId" clId="{2EEA01FA-F325-480F-A00D-75E72577BE08}" dt="2025-08-05T18:25:39.749" v="3765" actId="14100"/>
          <ac:spMkLst>
            <pc:docMk/>
            <pc:sldMk cId="0" sldId="1179"/>
            <ac:spMk id="114693" creationId="{0DEC1E17-7896-C598-657D-8BB5AE8D308D}"/>
          </ac:spMkLst>
        </pc:spChg>
        <pc:spChg chg="mod">
          <ac:chgData name="Jonathan Sayles" userId="049f7ab8f1d47e49" providerId="LiveId" clId="{2EEA01FA-F325-480F-A00D-75E72577BE08}" dt="2025-08-05T18:25:20.208" v="3762" actId="207"/>
          <ac:spMkLst>
            <pc:docMk/>
            <pc:sldMk cId="0" sldId="1179"/>
            <ac:spMk id="133122" creationId="{1465B40B-7821-126B-40F4-883785231175}"/>
          </ac:spMkLst>
        </pc:spChg>
        <pc:spChg chg="mod">
          <ac:chgData name="Jonathan Sayles" userId="049f7ab8f1d47e49" providerId="LiveId" clId="{2EEA01FA-F325-480F-A00D-75E72577BE08}" dt="2025-08-05T18:25:57.862" v="3768" actId="113"/>
          <ac:spMkLst>
            <pc:docMk/>
            <pc:sldMk cId="0" sldId="1179"/>
            <ac:spMk id="133123" creationId="{0A79C444-AB00-0987-6FD3-2BB15B456D6F}"/>
          </ac:spMkLst>
        </pc:spChg>
      </pc:sldChg>
      <pc:sldChg chg="modSp mod">
        <pc:chgData name="Jonathan Sayles" userId="049f7ab8f1d47e49" providerId="LiveId" clId="{2EEA01FA-F325-480F-A00D-75E72577BE08}" dt="2025-08-03T01:47:11.762" v="734" actId="20577"/>
        <pc:sldMkLst>
          <pc:docMk/>
          <pc:sldMk cId="0" sldId="1180"/>
        </pc:sldMkLst>
        <pc:spChg chg="mod">
          <ac:chgData name="Jonathan Sayles" userId="049f7ab8f1d47e49" providerId="LiveId" clId="{2EEA01FA-F325-480F-A00D-75E72577BE08}" dt="2025-08-03T01:46:33.010" v="715" actId="403"/>
          <ac:spMkLst>
            <pc:docMk/>
            <pc:sldMk cId="0" sldId="1180"/>
            <ac:spMk id="3" creationId="{F6836DED-B091-A3D0-2EB5-6123880488C6}"/>
          </ac:spMkLst>
        </pc:spChg>
        <pc:spChg chg="mod">
          <ac:chgData name="Jonathan Sayles" userId="049f7ab8f1d47e49" providerId="LiveId" clId="{2EEA01FA-F325-480F-A00D-75E72577BE08}" dt="2025-08-03T01:47:11.762" v="734" actId="20577"/>
          <ac:spMkLst>
            <pc:docMk/>
            <pc:sldMk cId="0" sldId="1180"/>
            <ac:spMk id="48130" creationId="{5C88E574-2322-3B21-336D-861AB3E30E49}"/>
          </ac:spMkLst>
        </pc:spChg>
        <pc:picChg chg="ord">
          <ac:chgData name="Jonathan Sayles" userId="049f7ab8f1d47e49" providerId="LiveId" clId="{2EEA01FA-F325-480F-A00D-75E72577BE08}" dt="2025-08-03T01:44:58.648" v="580" actId="167"/>
          <ac:picMkLst>
            <pc:docMk/>
            <pc:sldMk cId="0" sldId="1180"/>
            <ac:picMk id="101378" creationId="{848414C6-CCF1-52A0-5E00-64D6805CA824}"/>
          </ac:picMkLst>
        </pc:picChg>
        <pc:picChg chg="mod">
          <ac:chgData name="Jonathan Sayles" userId="049f7ab8f1d47e49" providerId="LiveId" clId="{2EEA01FA-F325-480F-A00D-75E72577BE08}" dt="2025-08-03T01:46:09.612" v="706" actId="1076"/>
          <ac:picMkLst>
            <pc:docMk/>
            <pc:sldMk cId="0" sldId="1180"/>
            <ac:picMk id="101380" creationId="{17E7353C-FB0C-DE62-D513-99A788310766}"/>
          </ac:picMkLst>
        </pc:picChg>
      </pc:sldChg>
      <pc:sldChg chg="modSp mod">
        <pc:chgData name="Jonathan Sayles" userId="049f7ab8f1d47e49" providerId="LiveId" clId="{2EEA01FA-F325-480F-A00D-75E72577BE08}" dt="2025-08-03T02:05:41.834" v="1284" actId="403"/>
        <pc:sldMkLst>
          <pc:docMk/>
          <pc:sldMk cId="0" sldId="1181"/>
        </pc:sldMkLst>
        <pc:spChg chg="mod">
          <ac:chgData name="Jonathan Sayles" userId="049f7ab8f1d47e49" providerId="LiveId" clId="{2EEA01FA-F325-480F-A00D-75E72577BE08}" dt="2025-08-03T02:05:17.773" v="1278" actId="113"/>
          <ac:spMkLst>
            <pc:docMk/>
            <pc:sldMk cId="0" sldId="1181"/>
            <ac:spMk id="18435" creationId="{2612724B-C621-F6FB-63BC-8ECFF24CCAC6}"/>
          </ac:spMkLst>
        </pc:spChg>
        <pc:spChg chg="mod">
          <ac:chgData name="Jonathan Sayles" userId="049f7ab8f1d47e49" providerId="LiveId" clId="{2EEA01FA-F325-480F-A00D-75E72577BE08}" dt="2025-08-03T02:05:41.834" v="1284" actId="403"/>
          <ac:spMkLst>
            <pc:docMk/>
            <pc:sldMk cId="0" sldId="1181"/>
            <ac:spMk id="53250" creationId="{BBBCA7B1-E72E-C6CF-4E49-5AFBA62F5105}"/>
          </ac:spMkLst>
        </pc:spChg>
        <pc:spChg chg="mod">
          <ac:chgData name="Jonathan Sayles" userId="049f7ab8f1d47e49" providerId="LiveId" clId="{2EEA01FA-F325-480F-A00D-75E72577BE08}" dt="2025-08-03T02:04:30.107" v="1262" actId="1038"/>
          <ac:spMkLst>
            <pc:docMk/>
            <pc:sldMk cId="0" sldId="1181"/>
            <ac:spMk id="53256" creationId="{19D3D42F-E804-9930-77DE-49C608FBE6EB}"/>
          </ac:spMkLst>
        </pc:spChg>
        <pc:spChg chg="mod">
          <ac:chgData name="Jonathan Sayles" userId="049f7ab8f1d47e49" providerId="LiveId" clId="{2EEA01FA-F325-480F-A00D-75E72577BE08}" dt="2025-08-03T02:04:30.107" v="1262" actId="1038"/>
          <ac:spMkLst>
            <pc:docMk/>
            <pc:sldMk cId="0" sldId="1181"/>
            <ac:spMk id="53260" creationId="{A54FDE22-E3E0-CE19-2D5A-542CCB59E544}"/>
          </ac:spMkLst>
        </pc:spChg>
        <pc:picChg chg="mod">
          <ac:chgData name="Jonathan Sayles" userId="049f7ab8f1d47e49" providerId="LiveId" clId="{2EEA01FA-F325-480F-A00D-75E72577BE08}" dt="2025-08-03T02:04:30.107" v="1262" actId="1038"/>
          <ac:picMkLst>
            <pc:docMk/>
            <pc:sldMk cId="0" sldId="1181"/>
            <ac:picMk id="102402" creationId="{63170BB0-D041-5E21-6916-08B13BE2CF79}"/>
          </ac:picMkLst>
        </pc:picChg>
        <pc:picChg chg="mod">
          <ac:chgData name="Jonathan Sayles" userId="049f7ab8f1d47e49" providerId="LiveId" clId="{2EEA01FA-F325-480F-A00D-75E72577BE08}" dt="2025-08-03T02:04:30.107" v="1262" actId="1038"/>
          <ac:picMkLst>
            <pc:docMk/>
            <pc:sldMk cId="0" sldId="1181"/>
            <ac:picMk id="102403" creationId="{0219AC10-B2BA-3D0F-D7D3-FB2BE6944C11}"/>
          </ac:picMkLst>
        </pc:picChg>
      </pc:sldChg>
      <pc:sldChg chg="delSp modSp mod">
        <pc:chgData name="Jonathan Sayles" userId="049f7ab8f1d47e49" providerId="LiveId" clId="{2EEA01FA-F325-480F-A00D-75E72577BE08}" dt="2025-08-05T18:38:13.545" v="4074" actId="1036"/>
        <pc:sldMkLst>
          <pc:docMk/>
          <pc:sldMk cId="0" sldId="1189"/>
        </pc:sldMkLst>
        <pc:spChg chg="mod">
          <ac:chgData name="Jonathan Sayles" userId="049f7ab8f1d47e49" providerId="LiveId" clId="{2EEA01FA-F325-480F-A00D-75E72577BE08}" dt="2025-08-05T18:38:13.545" v="4074" actId="1036"/>
          <ac:spMkLst>
            <pc:docMk/>
            <pc:sldMk cId="0" sldId="1189"/>
            <ac:spMk id="145410" creationId="{60A22927-9C90-D72C-F672-11039FFE0CB5}"/>
          </ac:spMkLst>
        </pc:spChg>
        <pc:spChg chg="mod">
          <ac:chgData name="Jonathan Sayles" userId="049f7ab8f1d47e49" providerId="LiveId" clId="{2EEA01FA-F325-480F-A00D-75E72577BE08}" dt="2025-08-05T18:32:05.010" v="3934" actId="1076"/>
          <ac:spMkLst>
            <pc:docMk/>
            <pc:sldMk cId="0" sldId="1189"/>
            <ac:spMk id="145411" creationId="{5AC1CFB1-4962-951A-E21A-70D368B9F5CF}"/>
          </ac:spMkLst>
        </pc:spChg>
        <pc:spChg chg="del">
          <ac:chgData name="Jonathan Sayles" userId="049f7ab8f1d47e49" providerId="LiveId" clId="{2EEA01FA-F325-480F-A00D-75E72577BE08}" dt="2025-08-05T18:32:09.681" v="3936" actId="478"/>
          <ac:spMkLst>
            <pc:docMk/>
            <pc:sldMk cId="0" sldId="1189"/>
            <ac:spMk id="145412" creationId="{019590DF-66D5-E8DD-60A8-D17096EF0FD4}"/>
          </ac:spMkLst>
        </pc:spChg>
      </pc:sldChg>
      <pc:sldChg chg="del">
        <pc:chgData name="Jonathan Sayles" userId="049f7ab8f1d47e49" providerId="LiveId" clId="{2EEA01FA-F325-480F-A00D-75E72577BE08}" dt="2025-08-05T18:31:38.968" v="3899" actId="47"/>
        <pc:sldMkLst>
          <pc:docMk/>
          <pc:sldMk cId="0" sldId="1190"/>
        </pc:sldMkLst>
      </pc:sldChg>
      <pc:sldChg chg="modSp mod">
        <pc:chgData name="Jonathan Sayles" userId="049f7ab8f1d47e49" providerId="LiveId" clId="{2EEA01FA-F325-480F-A00D-75E72577BE08}" dt="2025-08-05T18:38:23.206" v="4076" actId="113"/>
        <pc:sldMkLst>
          <pc:docMk/>
          <pc:sldMk cId="0" sldId="1191"/>
        </pc:sldMkLst>
        <pc:spChg chg="mod">
          <ac:chgData name="Jonathan Sayles" userId="049f7ab8f1d47e49" providerId="LiveId" clId="{2EEA01FA-F325-480F-A00D-75E72577BE08}" dt="2025-08-05T18:28:56.563" v="3808" actId="2711"/>
          <ac:spMkLst>
            <pc:docMk/>
            <pc:sldMk cId="0" sldId="1191"/>
            <ac:spMk id="138243" creationId="{758DBABD-F9E8-4BEE-EB07-142E9749E534}"/>
          </ac:spMkLst>
        </pc:spChg>
        <pc:spChg chg="mod">
          <ac:chgData name="Jonathan Sayles" userId="049f7ab8f1d47e49" providerId="LiveId" clId="{2EEA01FA-F325-480F-A00D-75E72577BE08}" dt="2025-08-05T18:38:23.206" v="4076" actId="113"/>
          <ac:spMkLst>
            <pc:docMk/>
            <pc:sldMk cId="0" sldId="1191"/>
            <ac:spMk id="138244" creationId="{A397FE44-CD80-BB2B-9FD8-6E15005BF6E5}"/>
          </ac:spMkLst>
        </pc:spChg>
        <pc:spChg chg="mod">
          <ac:chgData name="Jonathan Sayles" userId="049f7ab8f1d47e49" providerId="LiveId" clId="{2EEA01FA-F325-480F-A00D-75E72577BE08}" dt="2025-08-05T18:30:27.014" v="3877" actId="1076"/>
          <ac:spMkLst>
            <pc:docMk/>
            <pc:sldMk cId="0" sldId="1191"/>
            <ac:spMk id="2179082" creationId="{EFC82D78-DA5B-12D1-86B7-62A2CF369EF0}"/>
          </ac:spMkLst>
        </pc:spChg>
      </pc:sldChg>
      <pc:sldChg chg="modSp mod">
        <pc:chgData name="Jonathan Sayles" userId="049f7ab8f1d47e49" providerId="LiveId" clId="{2EEA01FA-F325-480F-A00D-75E72577BE08}" dt="2025-08-05T18:07:45.758" v="3383" actId="2711"/>
        <pc:sldMkLst>
          <pc:docMk/>
          <pc:sldMk cId="0" sldId="1193"/>
        </pc:sldMkLst>
        <pc:spChg chg="mod">
          <ac:chgData name="Jonathan Sayles" userId="049f7ab8f1d47e49" providerId="LiveId" clId="{2EEA01FA-F325-480F-A00D-75E72577BE08}" dt="2025-08-05T18:07:32.203" v="3381" actId="403"/>
          <ac:spMkLst>
            <pc:docMk/>
            <pc:sldMk cId="0" sldId="1193"/>
            <ac:spMk id="116738" creationId="{42FD5260-E399-B2A3-802B-1DB739D0AC0A}"/>
          </ac:spMkLst>
        </pc:spChg>
        <pc:spChg chg="mod">
          <ac:chgData name="Jonathan Sayles" userId="049f7ab8f1d47e49" providerId="LiveId" clId="{2EEA01FA-F325-480F-A00D-75E72577BE08}" dt="2025-08-05T18:07:40.093" v="3382" actId="2711"/>
          <ac:spMkLst>
            <pc:docMk/>
            <pc:sldMk cId="0" sldId="1193"/>
            <ac:spMk id="116739" creationId="{DD98F9E4-A9E6-BCD8-85B2-CE8029A73E6C}"/>
          </ac:spMkLst>
        </pc:spChg>
        <pc:spChg chg="mod">
          <ac:chgData name="Jonathan Sayles" userId="049f7ab8f1d47e49" providerId="LiveId" clId="{2EEA01FA-F325-480F-A00D-75E72577BE08}" dt="2025-08-05T18:07:11.144" v="3375" actId="1036"/>
          <ac:spMkLst>
            <pc:docMk/>
            <pc:sldMk cId="0" sldId="1193"/>
            <ac:spMk id="116741" creationId="{CBDE591A-7CF6-CA2D-69DC-7EACFE882151}"/>
          </ac:spMkLst>
        </pc:spChg>
        <pc:spChg chg="mod">
          <ac:chgData name="Jonathan Sayles" userId="049f7ab8f1d47e49" providerId="LiveId" clId="{2EEA01FA-F325-480F-A00D-75E72577BE08}" dt="2025-08-05T18:07:45.758" v="3383" actId="2711"/>
          <ac:spMkLst>
            <pc:docMk/>
            <pc:sldMk cId="0" sldId="1193"/>
            <ac:spMk id="116742" creationId="{C9191080-F058-3D8D-627E-85F0CCAC6629}"/>
          </ac:spMkLst>
        </pc:spChg>
        <pc:picChg chg="mod">
          <ac:chgData name="Jonathan Sayles" userId="049f7ab8f1d47e49" providerId="LiveId" clId="{2EEA01FA-F325-480F-A00D-75E72577BE08}" dt="2025-08-05T18:07:29.560" v="3379" actId="1076"/>
          <ac:picMkLst>
            <pc:docMk/>
            <pc:sldMk cId="0" sldId="1193"/>
            <ac:picMk id="86020" creationId="{C388C323-F83E-A20C-9F47-29FFF447BCD7}"/>
          </ac:picMkLst>
        </pc:picChg>
      </pc:sldChg>
      <pc:sldChg chg="modSp mod">
        <pc:chgData name="Jonathan Sayles" userId="049f7ab8f1d47e49" providerId="LiveId" clId="{2EEA01FA-F325-480F-A00D-75E72577BE08}" dt="2025-08-04T23:24:58.276" v="2358" actId="403"/>
        <pc:sldMkLst>
          <pc:docMk/>
          <pc:sldMk cId="0" sldId="1194"/>
        </pc:sldMkLst>
        <pc:spChg chg="mod">
          <ac:chgData name="Jonathan Sayles" userId="049f7ab8f1d47e49" providerId="LiveId" clId="{2EEA01FA-F325-480F-A00D-75E72577BE08}" dt="2025-08-04T23:23:28.430" v="2305" actId="1076"/>
          <ac:spMkLst>
            <pc:docMk/>
            <pc:sldMk cId="0" sldId="1194"/>
            <ac:spMk id="6" creationId="{D022429D-27FB-0C5F-6182-C185EC1C71EA}"/>
          </ac:spMkLst>
        </pc:spChg>
        <pc:spChg chg="mod">
          <ac:chgData name="Jonathan Sayles" userId="049f7ab8f1d47e49" providerId="LiveId" clId="{2EEA01FA-F325-480F-A00D-75E72577BE08}" dt="2025-08-04T23:24:06.691" v="2337" actId="20577"/>
          <ac:spMkLst>
            <pc:docMk/>
            <pc:sldMk cId="0" sldId="1194"/>
            <ac:spMk id="82946" creationId="{6C98B475-F612-128A-C6D9-E2FDABB8800B}"/>
          </ac:spMkLst>
        </pc:spChg>
        <pc:spChg chg="mod">
          <ac:chgData name="Jonathan Sayles" userId="049f7ab8f1d47e49" providerId="LiveId" clId="{2EEA01FA-F325-480F-A00D-75E72577BE08}" dt="2025-08-04T23:24:58.276" v="2358" actId="403"/>
          <ac:spMkLst>
            <pc:docMk/>
            <pc:sldMk cId="0" sldId="1194"/>
            <ac:spMk id="82947" creationId="{EF4C671D-A873-24F6-E04E-AADD76D5F63A}"/>
          </ac:spMkLst>
        </pc:spChg>
      </pc:sldChg>
      <pc:sldChg chg="modSp mod">
        <pc:chgData name="Jonathan Sayles" userId="049f7ab8f1d47e49" providerId="LiveId" clId="{2EEA01FA-F325-480F-A00D-75E72577BE08}" dt="2025-08-04T23:28:28.870" v="2420" actId="20577"/>
        <pc:sldMkLst>
          <pc:docMk/>
          <pc:sldMk cId="0" sldId="1195"/>
        </pc:sldMkLst>
        <pc:spChg chg="mod">
          <ac:chgData name="Jonathan Sayles" userId="049f7ab8f1d47e49" providerId="LiveId" clId="{2EEA01FA-F325-480F-A00D-75E72577BE08}" dt="2025-08-04T23:28:28.870" v="2420" actId="20577"/>
          <ac:spMkLst>
            <pc:docMk/>
            <pc:sldMk cId="0" sldId="1195"/>
            <ac:spMk id="10" creationId="{182762CC-87BB-5F97-5911-8F00813512A0}"/>
          </ac:spMkLst>
        </pc:spChg>
        <pc:spChg chg="mod">
          <ac:chgData name="Jonathan Sayles" userId="049f7ab8f1d47e49" providerId="LiveId" clId="{2EEA01FA-F325-480F-A00D-75E72577BE08}" dt="2025-08-04T23:27:58.661" v="2412" actId="20577"/>
          <ac:spMkLst>
            <pc:docMk/>
            <pc:sldMk cId="0" sldId="1195"/>
            <ac:spMk id="87042" creationId="{E881075C-FA2C-3671-3D46-0918D0555BAA}"/>
          </ac:spMkLst>
        </pc:spChg>
      </pc:sldChg>
      <pc:sldChg chg="modSp mod">
        <pc:chgData name="Jonathan Sayles" userId="049f7ab8f1d47e49" providerId="LiveId" clId="{2EEA01FA-F325-480F-A00D-75E72577BE08}" dt="2025-08-05T18:17:12.926" v="3642" actId="1076"/>
        <pc:sldMkLst>
          <pc:docMk/>
          <pc:sldMk cId="0" sldId="1196"/>
        </pc:sldMkLst>
        <pc:spChg chg="mod">
          <ac:chgData name="Jonathan Sayles" userId="049f7ab8f1d47e49" providerId="LiveId" clId="{2EEA01FA-F325-480F-A00D-75E72577BE08}" dt="2025-08-05T18:17:12.926" v="3642" actId="1076"/>
          <ac:spMkLst>
            <pc:docMk/>
            <pc:sldMk cId="0" sldId="1196"/>
            <ac:spMk id="9" creationId="{F646D96A-9242-D374-220E-0CF99492CE2B}"/>
          </ac:spMkLst>
        </pc:spChg>
        <pc:spChg chg="mod">
          <ac:chgData name="Jonathan Sayles" userId="049f7ab8f1d47e49" providerId="LiveId" clId="{2EEA01FA-F325-480F-A00D-75E72577BE08}" dt="2025-08-05T18:16:25.059" v="3632" actId="403"/>
          <ac:spMkLst>
            <pc:docMk/>
            <pc:sldMk cId="0" sldId="1196"/>
            <ac:spMk id="76803" creationId="{5C139754-A2E5-9C6A-FE81-82D68D758DF2}"/>
          </ac:spMkLst>
        </pc:spChg>
        <pc:spChg chg="mod">
          <ac:chgData name="Jonathan Sayles" userId="049f7ab8f1d47e49" providerId="LiveId" clId="{2EEA01FA-F325-480F-A00D-75E72577BE08}" dt="2025-08-05T18:14:53.706" v="3607" actId="403"/>
          <ac:spMkLst>
            <pc:docMk/>
            <pc:sldMk cId="0" sldId="1196"/>
            <ac:spMk id="2236418" creationId="{1126E99A-8EB3-B18F-77D3-24AEDB0885F4}"/>
          </ac:spMkLst>
        </pc:spChg>
        <pc:picChg chg="mod">
          <ac:chgData name="Jonathan Sayles" userId="049f7ab8f1d47e49" providerId="LiveId" clId="{2EEA01FA-F325-480F-A00D-75E72577BE08}" dt="2025-08-05T18:16:31.408" v="3634" actId="1076"/>
          <ac:picMkLst>
            <pc:docMk/>
            <pc:sldMk cId="0" sldId="1196"/>
            <ac:picMk id="92164" creationId="{C8DFEF07-CAB3-CAFA-6AC1-6F4A7B58F190}"/>
          </ac:picMkLst>
        </pc:picChg>
      </pc:sldChg>
      <pc:sldChg chg="del">
        <pc:chgData name="Jonathan Sayles" userId="049f7ab8f1d47e49" providerId="LiveId" clId="{2EEA01FA-F325-480F-A00D-75E72577BE08}" dt="2025-08-05T17:42:45.983" v="2749" actId="47"/>
        <pc:sldMkLst>
          <pc:docMk/>
          <pc:sldMk cId="0" sldId="1198"/>
        </pc:sldMkLst>
      </pc:sldChg>
      <pc:sldChg chg="modSp mod">
        <pc:chgData name="Jonathan Sayles" userId="049f7ab8f1d47e49" providerId="LiveId" clId="{2EEA01FA-F325-480F-A00D-75E72577BE08}" dt="2025-08-03T20:09:04.416" v="1715" actId="403"/>
        <pc:sldMkLst>
          <pc:docMk/>
          <pc:sldMk cId="0" sldId="1199"/>
        </pc:sldMkLst>
        <pc:spChg chg="mod">
          <ac:chgData name="Jonathan Sayles" userId="049f7ab8f1d47e49" providerId="LiveId" clId="{2EEA01FA-F325-480F-A00D-75E72577BE08}" dt="2025-08-03T20:09:04.416" v="1715" actId="403"/>
          <ac:spMkLst>
            <pc:docMk/>
            <pc:sldMk cId="0" sldId="1199"/>
            <ac:spMk id="45059" creationId="{0164ED2C-C606-5192-D450-49DAB7CD4277}"/>
          </ac:spMkLst>
        </pc:spChg>
        <pc:spChg chg="mod">
          <ac:chgData name="Jonathan Sayles" userId="049f7ab8f1d47e49" providerId="LiveId" clId="{2EEA01FA-F325-480F-A00D-75E72577BE08}" dt="2025-08-03T20:03:40.750" v="1465" actId="113"/>
          <ac:spMkLst>
            <pc:docMk/>
            <pc:sldMk cId="0" sldId="1199"/>
            <ac:spMk id="59394" creationId="{C911BEB6-F05F-EBB1-4BA0-75E64E0A0506}"/>
          </ac:spMkLst>
        </pc:spChg>
        <pc:spChg chg="mod">
          <ac:chgData name="Jonathan Sayles" userId="049f7ab8f1d47e49" providerId="LiveId" clId="{2EEA01FA-F325-480F-A00D-75E72577BE08}" dt="2025-08-03T20:06:00.633" v="1592" actId="1037"/>
          <ac:spMkLst>
            <pc:docMk/>
            <pc:sldMk cId="0" sldId="1199"/>
            <ac:spMk id="59397" creationId="{DCB0D6EB-227E-A063-C74C-247ABD74806C}"/>
          </ac:spMkLst>
        </pc:spChg>
        <pc:picChg chg="mod">
          <ac:chgData name="Jonathan Sayles" userId="049f7ab8f1d47e49" providerId="LiveId" clId="{2EEA01FA-F325-480F-A00D-75E72577BE08}" dt="2025-08-03T20:05:16.019" v="1543" actId="14100"/>
          <ac:picMkLst>
            <pc:docMk/>
            <pc:sldMk cId="0" sldId="1199"/>
            <ac:picMk id="2" creationId="{D006288B-0DF3-33F5-EC3D-A2F429EBC33A}"/>
          </ac:picMkLst>
        </pc:picChg>
      </pc:sldChg>
      <pc:sldChg chg="modSp mod">
        <pc:chgData name="Jonathan Sayles" userId="049f7ab8f1d47e49" providerId="LiveId" clId="{2EEA01FA-F325-480F-A00D-75E72577BE08}" dt="2025-07-31T02:11:20.044" v="185" actId="14100"/>
        <pc:sldMkLst>
          <pc:docMk/>
          <pc:sldMk cId="0" sldId="1200"/>
        </pc:sldMkLst>
        <pc:spChg chg="mod">
          <ac:chgData name="Jonathan Sayles" userId="049f7ab8f1d47e49" providerId="LiveId" clId="{2EEA01FA-F325-480F-A00D-75E72577BE08}" dt="2025-07-31T02:10:52.644" v="182" actId="14100"/>
          <ac:spMkLst>
            <pc:docMk/>
            <pc:sldMk cId="0" sldId="1200"/>
            <ac:spMk id="2" creationId="{D93820F4-24F9-55F9-F753-34A168673790}"/>
          </ac:spMkLst>
        </pc:spChg>
        <pc:spChg chg="mod">
          <ac:chgData name="Jonathan Sayles" userId="049f7ab8f1d47e49" providerId="LiveId" clId="{2EEA01FA-F325-480F-A00D-75E72577BE08}" dt="2025-07-31T02:11:20.044" v="185" actId="14100"/>
          <ac:spMkLst>
            <pc:docMk/>
            <pc:sldMk cId="0" sldId="1200"/>
            <ac:spMk id="1606663" creationId="{A4337C1E-6F52-2EED-8D95-C9F658A76542}"/>
          </ac:spMkLst>
        </pc:spChg>
        <pc:cxnChg chg="mod">
          <ac:chgData name="Jonathan Sayles" userId="049f7ab8f1d47e49" providerId="LiveId" clId="{2EEA01FA-F325-480F-A00D-75E72577BE08}" dt="2025-07-31T02:10:52.644" v="182" actId="14100"/>
          <ac:cxnSpMkLst>
            <pc:docMk/>
            <pc:sldMk cId="0" sldId="1200"/>
            <ac:cxnSpMk id="5" creationId="{28F3F207-4B55-0D40-614C-3EE007ECB5EE}"/>
          </ac:cxnSpMkLst>
        </pc:cxnChg>
      </pc:sldChg>
      <pc:sldChg chg="modSp mod">
        <pc:chgData name="Jonathan Sayles" userId="049f7ab8f1d47e49" providerId="LiveId" clId="{2EEA01FA-F325-480F-A00D-75E72577BE08}" dt="2025-07-31T02:10:14.746" v="175" actId="692"/>
        <pc:sldMkLst>
          <pc:docMk/>
          <pc:sldMk cId="0" sldId="1201"/>
        </pc:sldMkLst>
        <pc:spChg chg="mod">
          <ac:chgData name="Jonathan Sayles" userId="049f7ab8f1d47e49" providerId="LiveId" clId="{2EEA01FA-F325-480F-A00D-75E72577BE08}" dt="2025-07-31T02:09:52.010" v="174" actId="1076"/>
          <ac:spMkLst>
            <pc:docMk/>
            <pc:sldMk cId="0" sldId="1201"/>
            <ac:spMk id="25604" creationId="{D2D32996-E4D3-F772-CFE7-DD573217809D}"/>
          </ac:spMkLst>
        </pc:spChg>
        <pc:picChg chg="mod">
          <ac:chgData name="Jonathan Sayles" userId="049f7ab8f1d47e49" providerId="LiveId" clId="{2EEA01FA-F325-480F-A00D-75E72577BE08}" dt="2025-07-31T02:10:14.746" v="175" actId="692"/>
          <ac:picMkLst>
            <pc:docMk/>
            <pc:sldMk cId="0" sldId="1201"/>
            <ac:picMk id="3" creationId="{F554A394-1C50-D471-BA73-2E1521A034DC}"/>
          </ac:picMkLst>
        </pc:picChg>
      </pc:sldChg>
      <pc:sldChg chg="modSp del mod">
        <pc:chgData name="Jonathan Sayles" userId="049f7ab8f1d47e49" providerId="LiveId" clId="{2EEA01FA-F325-480F-A00D-75E72577BE08}" dt="2025-08-05T18:32:20.846" v="3938" actId="47"/>
        <pc:sldMkLst>
          <pc:docMk/>
          <pc:sldMk cId="0" sldId="1202"/>
        </pc:sldMkLst>
        <pc:spChg chg="mod">
          <ac:chgData name="Jonathan Sayles" userId="049f7ab8f1d47e49" providerId="LiveId" clId="{2EEA01FA-F325-480F-A00D-75E72577BE08}" dt="2025-08-05T18:32:18.982" v="3937" actId="6549"/>
          <ac:spMkLst>
            <pc:docMk/>
            <pc:sldMk cId="0" sldId="1202"/>
            <ac:spMk id="3" creationId="{EDECE2B8-2A08-C3F0-D3B8-7006F9AB9556}"/>
          </ac:spMkLst>
        </pc:spChg>
      </pc:sldChg>
      <pc:sldChg chg="addSp delSp modSp mod">
        <pc:chgData name="Jonathan Sayles" userId="049f7ab8f1d47e49" providerId="LiveId" clId="{2EEA01FA-F325-480F-A00D-75E72577BE08}" dt="2025-08-04T23:38:34.493" v="2505" actId="1076"/>
        <pc:sldMkLst>
          <pc:docMk/>
          <pc:sldMk cId="0" sldId="1203"/>
        </pc:sldMkLst>
        <pc:spChg chg="add mod">
          <ac:chgData name="Jonathan Sayles" userId="049f7ab8f1d47e49" providerId="LiveId" clId="{2EEA01FA-F325-480F-A00D-75E72577BE08}" dt="2025-08-04T23:38:13.011" v="2499" actId="14100"/>
          <ac:spMkLst>
            <pc:docMk/>
            <pc:sldMk cId="0" sldId="1203"/>
            <ac:spMk id="2" creationId="{DCA25A30-367B-5D0F-40CC-7060855994A5}"/>
          </ac:spMkLst>
        </pc:spChg>
        <pc:spChg chg="mod">
          <ac:chgData name="Jonathan Sayles" userId="049f7ab8f1d47e49" providerId="LiveId" clId="{2EEA01FA-F325-480F-A00D-75E72577BE08}" dt="2025-08-04T23:36:37.753" v="2480" actId="2711"/>
          <ac:spMkLst>
            <pc:docMk/>
            <pc:sldMk cId="0" sldId="1203"/>
            <ac:spMk id="93186" creationId="{F4640B5C-0970-0F8D-55A0-F2030598D185}"/>
          </ac:spMkLst>
        </pc:spChg>
        <pc:spChg chg="mod">
          <ac:chgData name="Jonathan Sayles" userId="049f7ab8f1d47e49" providerId="LiveId" clId="{2EEA01FA-F325-480F-A00D-75E72577BE08}" dt="2025-08-04T23:35:46.967" v="2471" actId="1076"/>
          <ac:spMkLst>
            <pc:docMk/>
            <pc:sldMk cId="0" sldId="1203"/>
            <ac:spMk id="93187" creationId="{B7D60FD7-9664-B16C-DCCA-A1CA7B2E5BEB}"/>
          </ac:spMkLst>
        </pc:spChg>
        <pc:spChg chg="mod">
          <ac:chgData name="Jonathan Sayles" userId="049f7ab8f1d47e49" providerId="LiveId" clId="{2EEA01FA-F325-480F-A00D-75E72577BE08}" dt="2025-08-04T23:38:34.493" v="2505" actId="1076"/>
          <ac:spMkLst>
            <pc:docMk/>
            <pc:sldMk cId="0" sldId="1203"/>
            <ac:spMk id="93188" creationId="{0726A5A7-35F3-F549-7036-4D235EE36B29}"/>
          </ac:spMkLst>
        </pc:spChg>
        <pc:spChg chg="mod">
          <ac:chgData name="Jonathan Sayles" userId="049f7ab8f1d47e49" providerId="LiveId" clId="{2EEA01FA-F325-480F-A00D-75E72577BE08}" dt="2025-08-04T23:36:57.683" v="2481" actId="2711"/>
          <ac:spMkLst>
            <pc:docMk/>
            <pc:sldMk cId="0" sldId="1203"/>
            <ac:spMk id="93191" creationId="{79661D6B-5DE7-716D-24B3-467DF1723AF8}"/>
          </ac:spMkLst>
        </pc:spChg>
        <pc:spChg chg="mod">
          <ac:chgData name="Jonathan Sayles" userId="049f7ab8f1d47e49" providerId="LiveId" clId="{2EEA01FA-F325-480F-A00D-75E72577BE08}" dt="2025-08-04T23:37:21.951" v="2494" actId="1037"/>
          <ac:spMkLst>
            <pc:docMk/>
            <pc:sldMk cId="0" sldId="1203"/>
            <ac:spMk id="93192" creationId="{A23DFB4C-2942-B311-3C6D-5964F54B2D99}"/>
          </ac:spMkLst>
        </pc:spChg>
        <pc:spChg chg="mod">
          <ac:chgData name="Jonathan Sayles" userId="049f7ab8f1d47e49" providerId="LiveId" clId="{2EEA01FA-F325-480F-A00D-75E72577BE08}" dt="2025-08-04T23:37:11.241" v="2489" actId="1036"/>
          <ac:spMkLst>
            <pc:docMk/>
            <pc:sldMk cId="0" sldId="1203"/>
            <ac:spMk id="93193" creationId="{DBDD4FC0-0883-59B2-5CCE-AC73C275354F}"/>
          </ac:spMkLst>
        </pc:spChg>
        <pc:spChg chg="mod topLvl">
          <ac:chgData name="Jonathan Sayles" userId="049f7ab8f1d47e49" providerId="LiveId" clId="{2EEA01FA-F325-480F-A00D-75E72577BE08}" dt="2025-08-04T23:36:37.753" v="2480" actId="2711"/>
          <ac:spMkLst>
            <pc:docMk/>
            <pc:sldMk cId="0" sldId="1203"/>
            <ac:spMk id="93195" creationId="{84E16426-4F2A-8A13-2A4E-5FC865C4087A}"/>
          </ac:spMkLst>
        </pc:spChg>
        <pc:spChg chg="mod topLvl">
          <ac:chgData name="Jonathan Sayles" userId="049f7ab8f1d47e49" providerId="LiveId" clId="{2EEA01FA-F325-480F-A00D-75E72577BE08}" dt="2025-08-04T23:36:37.753" v="2480" actId="2711"/>
          <ac:spMkLst>
            <pc:docMk/>
            <pc:sldMk cId="0" sldId="1203"/>
            <ac:spMk id="93196" creationId="{4FD426F0-5925-53B7-BD57-8955E0731181}"/>
          </ac:spMkLst>
        </pc:spChg>
        <pc:spChg chg="mod topLvl">
          <ac:chgData name="Jonathan Sayles" userId="049f7ab8f1d47e49" providerId="LiveId" clId="{2EEA01FA-F325-480F-A00D-75E72577BE08}" dt="2025-08-04T23:36:16.366" v="2477" actId="165"/>
          <ac:spMkLst>
            <pc:docMk/>
            <pc:sldMk cId="0" sldId="1203"/>
            <ac:spMk id="93197" creationId="{130271F4-54D8-D6C3-1EB4-4C248DF56735}"/>
          </ac:spMkLst>
        </pc:spChg>
        <pc:spChg chg="mod topLvl">
          <ac:chgData name="Jonathan Sayles" userId="049f7ab8f1d47e49" providerId="LiveId" clId="{2EEA01FA-F325-480F-A00D-75E72577BE08}" dt="2025-08-04T23:36:16.366" v="2477" actId="165"/>
          <ac:spMkLst>
            <pc:docMk/>
            <pc:sldMk cId="0" sldId="1203"/>
            <ac:spMk id="93198" creationId="{7A55DA71-1C1A-AFB2-0878-0A3D25E14BA9}"/>
          </ac:spMkLst>
        </pc:spChg>
        <pc:spChg chg="mod topLvl">
          <ac:chgData name="Jonathan Sayles" userId="049f7ab8f1d47e49" providerId="LiveId" clId="{2EEA01FA-F325-480F-A00D-75E72577BE08}" dt="2025-08-04T23:36:16.366" v="2477" actId="165"/>
          <ac:spMkLst>
            <pc:docMk/>
            <pc:sldMk cId="0" sldId="1203"/>
            <ac:spMk id="93199" creationId="{D33B63CB-D954-6979-B84F-D053CE200811}"/>
          </ac:spMkLst>
        </pc:spChg>
        <pc:grpChg chg="del mod">
          <ac:chgData name="Jonathan Sayles" userId="049f7ab8f1d47e49" providerId="LiveId" clId="{2EEA01FA-F325-480F-A00D-75E72577BE08}" dt="2025-08-04T23:36:16.366" v="2477" actId="165"/>
          <ac:grpSpMkLst>
            <pc:docMk/>
            <pc:sldMk cId="0" sldId="1203"/>
            <ac:grpSpMk id="93189" creationId="{310669F7-1175-262A-4A03-377543C19AAD}"/>
          </ac:grpSpMkLst>
        </pc:grpChg>
        <pc:picChg chg="mod topLvl">
          <ac:chgData name="Jonathan Sayles" userId="049f7ab8f1d47e49" providerId="LiveId" clId="{2EEA01FA-F325-480F-A00D-75E72577BE08}" dt="2025-08-04T23:36:16.366" v="2477" actId="165"/>
          <ac:picMkLst>
            <pc:docMk/>
            <pc:sldMk cId="0" sldId="1203"/>
            <ac:picMk id="93194" creationId="{D3AE2580-4130-60FD-F528-A0583CAA74B2}"/>
          </ac:picMkLst>
        </pc:picChg>
      </pc:sldChg>
      <pc:sldChg chg="modSp mod">
        <pc:chgData name="Jonathan Sayles" userId="049f7ab8f1d47e49" providerId="LiveId" clId="{2EEA01FA-F325-480F-A00D-75E72577BE08}" dt="2025-08-04T23:33:35.022" v="2426" actId="113"/>
        <pc:sldMkLst>
          <pc:docMk/>
          <pc:sldMk cId="0" sldId="1204"/>
        </pc:sldMkLst>
        <pc:spChg chg="mod">
          <ac:chgData name="Jonathan Sayles" userId="049f7ab8f1d47e49" providerId="LiveId" clId="{2EEA01FA-F325-480F-A00D-75E72577BE08}" dt="2025-08-04T23:33:35.022" v="2426" actId="113"/>
          <ac:spMkLst>
            <pc:docMk/>
            <pc:sldMk cId="0" sldId="1204"/>
            <ac:spMk id="89092" creationId="{4C98708C-6B45-6AEA-6F31-2A17E9A8DCDA}"/>
          </ac:spMkLst>
        </pc:spChg>
        <pc:picChg chg="mod">
          <ac:chgData name="Jonathan Sayles" userId="049f7ab8f1d47e49" providerId="LiveId" clId="{2EEA01FA-F325-480F-A00D-75E72577BE08}" dt="2025-08-04T23:33:04.795" v="2422" actId="692"/>
          <ac:picMkLst>
            <pc:docMk/>
            <pc:sldMk cId="0" sldId="1204"/>
            <ac:picMk id="89090" creationId="{0C43645B-9688-DD1B-C014-C3F1C838AF9C}"/>
          </ac:picMkLst>
        </pc:picChg>
      </pc:sldChg>
      <pc:sldChg chg="modSp mod">
        <pc:chgData name="Jonathan Sayles" userId="049f7ab8f1d47e49" providerId="LiveId" clId="{2EEA01FA-F325-480F-A00D-75E72577BE08}" dt="2025-08-03T01:58:59.957" v="1124" actId="207"/>
        <pc:sldMkLst>
          <pc:docMk/>
          <pc:sldMk cId="0" sldId="1205"/>
        </pc:sldMkLst>
        <pc:spChg chg="mod">
          <ac:chgData name="Jonathan Sayles" userId="049f7ab8f1d47e49" providerId="LiveId" clId="{2EEA01FA-F325-480F-A00D-75E72577BE08}" dt="2025-08-03T01:57:50.412" v="1056" actId="403"/>
          <ac:spMkLst>
            <pc:docMk/>
            <pc:sldMk cId="0" sldId="1205"/>
            <ac:spMk id="5" creationId="{AFC500D8-902F-E3DD-717D-C4D752FB0BA6}"/>
          </ac:spMkLst>
        </pc:spChg>
        <pc:spChg chg="mod">
          <ac:chgData name="Jonathan Sayles" userId="049f7ab8f1d47e49" providerId="LiveId" clId="{2EEA01FA-F325-480F-A00D-75E72577BE08}" dt="2025-08-03T01:58:59.957" v="1124" actId="207"/>
          <ac:spMkLst>
            <pc:docMk/>
            <pc:sldMk cId="0" sldId="1205"/>
            <ac:spMk id="26" creationId="{ECD94243-C50D-7C1A-0ADA-683DF4260414}"/>
          </ac:spMkLst>
        </pc:spChg>
        <pc:spChg chg="mod">
          <ac:chgData name="Jonathan Sayles" userId="049f7ab8f1d47e49" providerId="LiveId" clId="{2EEA01FA-F325-480F-A00D-75E72577BE08}" dt="2025-08-03T01:58:15.678" v="1060" actId="1076"/>
          <ac:spMkLst>
            <pc:docMk/>
            <pc:sldMk cId="0" sldId="1205"/>
            <ac:spMk id="27" creationId="{BA42EB02-4724-6201-BC75-8D735C58CE6C}"/>
          </ac:spMkLst>
        </pc:spChg>
        <pc:spChg chg="mod">
          <ac:chgData name="Jonathan Sayles" userId="049f7ab8f1d47e49" providerId="LiveId" clId="{2EEA01FA-F325-480F-A00D-75E72577BE08}" dt="2025-08-03T01:56:40.175" v="977" actId="403"/>
          <ac:spMkLst>
            <pc:docMk/>
            <pc:sldMk cId="0" sldId="1205"/>
            <ac:spMk id="51202" creationId="{A5E6C99B-34A5-54F0-3845-BAE8E82D7BC7}"/>
          </ac:spMkLst>
        </pc:spChg>
        <pc:spChg chg="mod">
          <ac:chgData name="Jonathan Sayles" userId="049f7ab8f1d47e49" providerId="LiveId" clId="{2EEA01FA-F325-480F-A00D-75E72577BE08}" dt="2025-08-03T01:57:23.101" v="1042" actId="20577"/>
          <ac:spMkLst>
            <pc:docMk/>
            <pc:sldMk cId="0" sldId="1205"/>
            <ac:spMk id="51203" creationId="{CAF676E5-F2E0-8D89-F743-3FA00C91C185}"/>
          </ac:spMkLst>
        </pc:spChg>
      </pc:sldChg>
      <pc:sldChg chg="modSp mod">
        <pc:chgData name="Jonathan Sayles" userId="049f7ab8f1d47e49" providerId="LiveId" clId="{2EEA01FA-F325-480F-A00D-75E72577BE08}" dt="2025-08-05T18:36:30.057" v="4042" actId="404"/>
        <pc:sldMkLst>
          <pc:docMk/>
          <pc:sldMk cId="0" sldId="1206"/>
        </pc:sldMkLst>
        <pc:spChg chg="mod">
          <ac:chgData name="Jonathan Sayles" userId="049f7ab8f1d47e49" providerId="LiveId" clId="{2EEA01FA-F325-480F-A00D-75E72577BE08}" dt="2025-08-05T18:36:30.057" v="4042" actId="404"/>
          <ac:spMkLst>
            <pc:docMk/>
            <pc:sldMk cId="0" sldId="1206"/>
            <ac:spMk id="4" creationId="{7AD4F0CF-6827-42E4-979D-2D07EDF0CDEE}"/>
          </ac:spMkLst>
        </pc:spChg>
      </pc:sldChg>
      <pc:sldChg chg="modSp mod">
        <pc:chgData name="Jonathan Sayles" userId="049f7ab8f1d47e49" providerId="LiveId" clId="{2EEA01FA-F325-480F-A00D-75E72577BE08}" dt="2025-08-05T18:38:02.678" v="4070" actId="113"/>
        <pc:sldMkLst>
          <pc:docMk/>
          <pc:sldMk cId="0" sldId="1207"/>
        </pc:sldMkLst>
        <pc:spChg chg="mod">
          <ac:chgData name="Jonathan Sayles" userId="049f7ab8f1d47e49" providerId="LiveId" clId="{2EEA01FA-F325-480F-A00D-75E72577BE08}" dt="2025-08-05T18:34:59.294" v="4019" actId="5793"/>
          <ac:spMkLst>
            <pc:docMk/>
            <pc:sldMk cId="0" sldId="1207"/>
            <ac:spMk id="3" creationId="{524517FE-05F9-F84E-3C5B-838D905BA707}"/>
          </ac:spMkLst>
        </pc:spChg>
        <pc:spChg chg="mod">
          <ac:chgData name="Jonathan Sayles" userId="049f7ab8f1d47e49" providerId="LiveId" clId="{2EEA01FA-F325-480F-A00D-75E72577BE08}" dt="2025-08-05T18:37:31.694" v="4062" actId="255"/>
          <ac:spMkLst>
            <pc:docMk/>
            <pc:sldMk cId="0" sldId="1207"/>
            <ac:spMk id="65541" creationId="{94AA0250-9467-EF10-2609-4BC37187A159}"/>
          </ac:spMkLst>
        </pc:spChg>
        <pc:spChg chg="mod">
          <ac:chgData name="Jonathan Sayles" userId="049f7ab8f1d47e49" providerId="LiveId" clId="{2EEA01FA-F325-480F-A00D-75E72577BE08}" dt="2025-08-05T18:38:02.678" v="4070" actId="113"/>
          <ac:spMkLst>
            <pc:docMk/>
            <pc:sldMk cId="0" sldId="1207"/>
            <ac:spMk id="150530" creationId="{3ADAFFB9-E432-83E0-3140-828F37E85F2F}"/>
          </ac:spMkLst>
        </pc:spChg>
        <pc:picChg chg="mod">
          <ac:chgData name="Jonathan Sayles" userId="049f7ab8f1d47e49" providerId="LiveId" clId="{2EEA01FA-F325-480F-A00D-75E72577BE08}" dt="2025-08-05T18:37:40.724" v="4064" actId="692"/>
          <ac:picMkLst>
            <pc:docMk/>
            <pc:sldMk cId="0" sldId="1207"/>
            <ac:picMk id="150532" creationId="{3EBC34FB-C57A-5BE4-DBF9-E31A76772980}"/>
          </ac:picMkLst>
        </pc:picChg>
      </pc:sldChg>
      <pc:sldChg chg="modSp mod">
        <pc:chgData name="Jonathan Sayles" userId="049f7ab8f1d47e49" providerId="LiveId" clId="{2EEA01FA-F325-480F-A00D-75E72577BE08}" dt="2025-08-05T18:37:55.193" v="4068" actId="113"/>
        <pc:sldMkLst>
          <pc:docMk/>
          <pc:sldMk cId="0" sldId="1209"/>
        </pc:sldMkLst>
        <pc:spChg chg="mod">
          <ac:chgData name="Jonathan Sayles" userId="049f7ab8f1d47e49" providerId="LiveId" clId="{2EEA01FA-F325-480F-A00D-75E72577BE08}" dt="2025-08-05T18:34:33.680" v="3999" actId="403"/>
          <ac:spMkLst>
            <pc:docMk/>
            <pc:sldMk cId="0" sldId="1209"/>
            <ac:spMk id="2" creationId="{4033EC4E-F295-CB4B-30CF-45B9930C546E}"/>
          </ac:spMkLst>
        </pc:spChg>
        <pc:spChg chg="mod">
          <ac:chgData name="Jonathan Sayles" userId="049f7ab8f1d47e49" providerId="LiveId" clId="{2EEA01FA-F325-480F-A00D-75E72577BE08}" dt="2025-08-05T18:33:50.957" v="3992" actId="20577"/>
          <ac:spMkLst>
            <pc:docMk/>
            <pc:sldMk cId="0" sldId="1209"/>
            <ac:spMk id="3" creationId="{A297896A-DDDE-F3F2-62F7-F4FB9A31241C}"/>
          </ac:spMkLst>
        </pc:spChg>
        <pc:spChg chg="mod">
          <ac:chgData name="Jonathan Sayles" userId="049f7ab8f1d47e49" providerId="LiveId" clId="{2EEA01FA-F325-480F-A00D-75E72577BE08}" dt="2025-08-05T18:34:17.603" v="3995" actId="1076"/>
          <ac:spMkLst>
            <pc:docMk/>
            <pc:sldMk cId="0" sldId="1209"/>
            <ac:spMk id="5" creationId="{F292CDFD-B338-86AA-3C10-6AC9DD90B88A}"/>
          </ac:spMkLst>
        </pc:spChg>
        <pc:spChg chg="mod">
          <ac:chgData name="Jonathan Sayles" userId="049f7ab8f1d47e49" providerId="LiveId" clId="{2EEA01FA-F325-480F-A00D-75E72577BE08}" dt="2025-08-05T18:37:55.193" v="4068" actId="113"/>
          <ac:spMkLst>
            <pc:docMk/>
            <pc:sldMk cId="0" sldId="1209"/>
            <ac:spMk id="149506" creationId="{DB9635CC-626B-9FEE-4A61-392D800D618F}"/>
          </ac:spMkLst>
        </pc:spChg>
      </pc:sldChg>
      <pc:sldChg chg="modSp mod">
        <pc:chgData name="Jonathan Sayles" userId="049f7ab8f1d47e49" providerId="LiveId" clId="{2EEA01FA-F325-480F-A00D-75E72577BE08}" dt="2025-07-31T02:13:36.587" v="223" actId="207"/>
        <pc:sldMkLst>
          <pc:docMk/>
          <pc:sldMk cId="0" sldId="1211"/>
        </pc:sldMkLst>
        <pc:spChg chg="mod">
          <ac:chgData name="Jonathan Sayles" userId="049f7ab8f1d47e49" providerId="LiveId" clId="{2EEA01FA-F325-480F-A00D-75E72577BE08}" dt="2025-07-31T02:13:36.587" v="223" actId="207"/>
          <ac:spMkLst>
            <pc:docMk/>
            <pc:sldMk cId="0" sldId="1211"/>
            <ac:spMk id="7" creationId="{26D8A96F-F619-6C5B-CB1B-591DDE6DA70B}"/>
          </ac:spMkLst>
        </pc:spChg>
        <pc:spChg chg="mod">
          <ac:chgData name="Jonathan Sayles" userId="049f7ab8f1d47e49" providerId="LiveId" clId="{2EEA01FA-F325-480F-A00D-75E72577BE08}" dt="2025-07-31T02:13:36.587" v="223" actId="207"/>
          <ac:spMkLst>
            <pc:docMk/>
            <pc:sldMk cId="0" sldId="1211"/>
            <ac:spMk id="8" creationId="{1F9600EE-6814-FA5E-E6FC-E9F31C910374}"/>
          </ac:spMkLst>
        </pc:spChg>
        <pc:spChg chg="mod">
          <ac:chgData name="Jonathan Sayles" userId="049f7ab8f1d47e49" providerId="LiveId" clId="{2EEA01FA-F325-480F-A00D-75E72577BE08}" dt="2025-07-31T02:13:36.587" v="223" actId="207"/>
          <ac:spMkLst>
            <pc:docMk/>
            <pc:sldMk cId="0" sldId="1211"/>
            <ac:spMk id="10" creationId="{08FA930B-9E4F-53D5-C4C4-ABAC3F3A295A}"/>
          </ac:spMkLst>
        </pc:spChg>
        <pc:spChg chg="mod">
          <ac:chgData name="Jonathan Sayles" userId="049f7ab8f1d47e49" providerId="LiveId" clId="{2EEA01FA-F325-480F-A00D-75E72577BE08}" dt="2025-07-31T02:12:13.394" v="214" actId="403"/>
          <ac:spMkLst>
            <pc:docMk/>
            <pc:sldMk cId="0" sldId="1211"/>
            <ac:spMk id="31748" creationId="{88BBFF55-CBF7-8DA1-36BA-2775BB46DCDD}"/>
          </ac:spMkLst>
        </pc:spChg>
      </pc:sldChg>
      <pc:sldChg chg="addSp modSp del mod">
        <pc:chgData name="Jonathan Sayles" userId="049f7ab8f1d47e49" providerId="LiveId" clId="{2EEA01FA-F325-480F-A00D-75E72577BE08}" dt="2025-08-03T20:22:11.529" v="2008" actId="2696"/>
        <pc:sldMkLst>
          <pc:docMk/>
          <pc:sldMk cId="0" sldId="1212"/>
        </pc:sldMkLst>
      </pc:sldChg>
      <pc:sldChg chg="add">
        <pc:chgData name="Jonathan Sayles" userId="049f7ab8f1d47e49" providerId="LiveId" clId="{2EEA01FA-F325-480F-A00D-75E72577BE08}" dt="2025-08-03T20:22:34.724" v="2009"/>
        <pc:sldMkLst>
          <pc:docMk/>
          <pc:sldMk cId="2392143060" sldId="1212"/>
        </pc:sldMkLst>
      </pc:sldChg>
      <pc:sldChg chg="modSp del mod">
        <pc:chgData name="Jonathan Sayles" userId="049f7ab8f1d47e49" providerId="LiveId" clId="{2EEA01FA-F325-480F-A00D-75E72577BE08}" dt="2025-08-03T20:22:11.529" v="2008" actId="2696"/>
        <pc:sldMkLst>
          <pc:docMk/>
          <pc:sldMk cId="0" sldId="1213"/>
        </pc:sldMkLst>
      </pc:sldChg>
      <pc:sldChg chg="modSp add mod">
        <pc:chgData name="Jonathan Sayles" userId="049f7ab8f1d47e49" providerId="LiveId" clId="{2EEA01FA-F325-480F-A00D-75E72577BE08}" dt="2025-08-04T23:20:04.915" v="2267" actId="14100"/>
        <pc:sldMkLst>
          <pc:docMk/>
          <pc:sldMk cId="1727123021" sldId="1213"/>
        </pc:sldMkLst>
        <pc:spChg chg="mod">
          <ac:chgData name="Jonathan Sayles" userId="049f7ab8f1d47e49" providerId="LiveId" clId="{2EEA01FA-F325-480F-A00D-75E72577BE08}" dt="2025-08-04T23:17:10.914" v="2252" actId="20577"/>
          <ac:spMkLst>
            <pc:docMk/>
            <pc:sldMk cId="1727123021" sldId="1213"/>
            <ac:spMk id="63492" creationId="{D695E3F0-31E7-EB92-5BBF-374B036F9719}"/>
          </ac:spMkLst>
        </pc:spChg>
        <pc:spChg chg="mod">
          <ac:chgData name="Jonathan Sayles" userId="049f7ab8f1d47e49" providerId="LiveId" clId="{2EEA01FA-F325-480F-A00D-75E72577BE08}" dt="2025-08-04T23:20:04.915" v="2267" actId="14100"/>
          <ac:spMkLst>
            <pc:docMk/>
            <pc:sldMk cId="1727123021" sldId="1213"/>
            <ac:spMk id="63493" creationId="{E9C8B938-0305-C303-E68D-C40F6E5E393D}"/>
          </ac:spMkLst>
        </pc:spChg>
        <pc:picChg chg="mod">
          <ac:chgData name="Jonathan Sayles" userId="049f7ab8f1d47e49" providerId="LiveId" clId="{2EEA01FA-F325-480F-A00D-75E72577BE08}" dt="2025-08-04T23:18:14.208" v="2256" actId="692"/>
          <ac:picMkLst>
            <pc:docMk/>
            <pc:sldMk cId="1727123021" sldId="1213"/>
            <ac:picMk id="63490" creationId="{1ADA211B-B861-4DFD-B25B-756977E3D735}"/>
          </ac:picMkLst>
        </pc:picChg>
      </pc:sldChg>
      <pc:sldChg chg="modSp mod">
        <pc:chgData name="Jonathan Sayles" userId="049f7ab8f1d47e49" providerId="LiveId" clId="{2EEA01FA-F325-480F-A00D-75E72577BE08}" dt="2025-08-05T18:14:37.439" v="3605" actId="113"/>
        <pc:sldMkLst>
          <pc:docMk/>
          <pc:sldMk cId="0" sldId="1333"/>
        </pc:sldMkLst>
        <pc:spChg chg="mod">
          <ac:chgData name="Jonathan Sayles" userId="049f7ab8f1d47e49" providerId="LiveId" clId="{2EEA01FA-F325-480F-A00D-75E72577BE08}" dt="2025-08-05T18:14:37.439" v="3605" actId="113"/>
          <ac:spMkLst>
            <pc:docMk/>
            <pc:sldMk cId="0" sldId="1333"/>
            <ac:spMk id="76803" creationId="{72D23D4A-ED54-584D-1C23-0C3688087382}"/>
          </ac:spMkLst>
        </pc:spChg>
        <pc:spChg chg="mod">
          <ac:chgData name="Jonathan Sayles" userId="049f7ab8f1d47e49" providerId="LiveId" clId="{2EEA01FA-F325-480F-A00D-75E72577BE08}" dt="2025-08-05T18:13:45.851" v="3584" actId="14100"/>
          <ac:spMkLst>
            <pc:docMk/>
            <pc:sldMk cId="0" sldId="1333"/>
            <ac:spMk id="2236418" creationId="{69CCD1FF-25EA-964B-2F1C-404CEBBDF899}"/>
          </ac:spMkLst>
        </pc:spChg>
      </pc:sldChg>
      <pc:sldChg chg="addSp modSp mod">
        <pc:chgData name="Jonathan Sayles" userId="049f7ab8f1d47e49" providerId="LiveId" clId="{2EEA01FA-F325-480F-A00D-75E72577BE08}" dt="2025-08-03T01:50:34.141" v="814" actId="1035"/>
        <pc:sldMkLst>
          <pc:docMk/>
          <pc:sldMk cId="0" sldId="1334"/>
        </pc:sldMkLst>
        <pc:spChg chg="mod">
          <ac:chgData name="Jonathan Sayles" userId="049f7ab8f1d47e49" providerId="LiveId" clId="{2EEA01FA-F325-480F-A00D-75E72577BE08}" dt="2025-08-03T01:47:19.804" v="735" actId="14100"/>
          <ac:spMkLst>
            <pc:docMk/>
            <pc:sldMk cId="0" sldId="1334"/>
            <ac:spMk id="3" creationId="{DC38D419-673D-B8FA-D17F-02CB3A4A6BA9}"/>
          </ac:spMkLst>
        </pc:spChg>
        <pc:spChg chg="mod">
          <ac:chgData name="Jonathan Sayles" userId="049f7ab8f1d47e49" providerId="LiveId" clId="{2EEA01FA-F325-480F-A00D-75E72577BE08}" dt="2025-08-03T01:47:49.012" v="738" actId="1076"/>
          <ac:spMkLst>
            <pc:docMk/>
            <pc:sldMk cId="0" sldId="1334"/>
            <ac:spMk id="5" creationId="{60CD68E2-068D-AE51-E1F0-A221FBDA636E}"/>
          </ac:spMkLst>
        </pc:spChg>
        <pc:spChg chg="add mod">
          <ac:chgData name="Jonathan Sayles" userId="049f7ab8f1d47e49" providerId="LiveId" clId="{2EEA01FA-F325-480F-A00D-75E72577BE08}" dt="2025-08-03T01:49:47.640" v="809" actId="1076"/>
          <ac:spMkLst>
            <pc:docMk/>
            <pc:sldMk cId="0" sldId="1334"/>
            <ac:spMk id="7" creationId="{801C400E-4915-AAC5-071F-F0A38EBB3D02}"/>
          </ac:spMkLst>
        </pc:spChg>
        <pc:spChg chg="mod">
          <ac:chgData name="Jonathan Sayles" userId="049f7ab8f1d47e49" providerId="LiveId" clId="{2EEA01FA-F325-480F-A00D-75E72577BE08}" dt="2025-08-03T01:46:43.784" v="717" actId="404"/>
          <ac:spMkLst>
            <pc:docMk/>
            <pc:sldMk cId="0" sldId="1334"/>
            <ac:spMk id="49155" creationId="{BDE4AB31-CFA4-0385-AFA2-F0EB8A4D1989}"/>
          </ac:spMkLst>
        </pc:spChg>
        <pc:picChg chg="mod">
          <ac:chgData name="Jonathan Sayles" userId="049f7ab8f1d47e49" providerId="LiveId" clId="{2EEA01FA-F325-480F-A00D-75E72577BE08}" dt="2025-08-03T01:49:55.071" v="810" actId="1035"/>
          <ac:picMkLst>
            <pc:docMk/>
            <pc:sldMk cId="0" sldId="1334"/>
            <ac:picMk id="4" creationId="{60DF1FFA-42A6-0C83-701E-3B123DE1F353}"/>
          </ac:picMkLst>
        </pc:picChg>
        <pc:cxnChg chg="mod">
          <ac:chgData name="Jonathan Sayles" userId="049f7ab8f1d47e49" providerId="LiveId" clId="{2EEA01FA-F325-480F-A00D-75E72577BE08}" dt="2025-08-03T01:50:34.141" v="814" actId="1035"/>
          <ac:cxnSpMkLst>
            <pc:docMk/>
            <pc:sldMk cId="0" sldId="1334"/>
            <ac:cxnSpMk id="9" creationId="{C6D80E40-E9B1-931E-30DB-19B7E4207B8D}"/>
          </ac:cxnSpMkLst>
        </pc:cxnChg>
        <pc:cxnChg chg="add mod">
          <ac:chgData name="Jonathan Sayles" userId="049f7ab8f1d47e49" providerId="LiveId" clId="{2EEA01FA-F325-480F-A00D-75E72577BE08}" dt="2025-08-03T01:50:26.621" v="813" actId="1035"/>
          <ac:cxnSpMkLst>
            <pc:docMk/>
            <pc:sldMk cId="0" sldId="1334"/>
            <ac:cxnSpMk id="11" creationId="{D8ABBF82-AD2C-0F79-08F9-77CAFC1AF721}"/>
          </ac:cxnSpMkLst>
        </pc:cxnChg>
      </pc:sldChg>
      <pc:sldChg chg="modSp mod">
        <pc:chgData name="Jonathan Sayles" userId="049f7ab8f1d47e49" providerId="LiveId" clId="{2EEA01FA-F325-480F-A00D-75E72577BE08}" dt="2025-08-05T18:37:48.504" v="4066" actId="113"/>
        <pc:sldMkLst>
          <pc:docMk/>
          <pc:sldMk cId="0" sldId="1335"/>
        </pc:sldMkLst>
        <pc:spChg chg="mod">
          <ac:chgData name="Jonathan Sayles" userId="049f7ab8f1d47e49" providerId="LiveId" clId="{2EEA01FA-F325-480F-A00D-75E72577BE08}" dt="2025-08-05T18:37:48.504" v="4066" actId="113"/>
          <ac:spMkLst>
            <pc:docMk/>
            <pc:sldMk cId="0" sldId="1335"/>
            <ac:spMk id="148482" creationId="{9E1E333E-3094-CF4C-316E-8789C09F1138}"/>
          </ac:spMkLst>
        </pc:spChg>
      </pc:sldChg>
      <pc:sldChg chg="modSp mod">
        <pc:chgData name="Jonathan Sayles" userId="049f7ab8f1d47e49" providerId="LiveId" clId="{2EEA01FA-F325-480F-A00D-75E72577BE08}" dt="2025-07-31T02:21:20.226" v="452" actId="20577"/>
        <pc:sldMkLst>
          <pc:docMk/>
          <pc:sldMk cId="0" sldId="1337"/>
        </pc:sldMkLst>
        <pc:spChg chg="mod">
          <ac:chgData name="Jonathan Sayles" userId="049f7ab8f1d47e49" providerId="LiveId" clId="{2EEA01FA-F325-480F-A00D-75E72577BE08}" dt="2025-07-31T02:20:03.822" v="415" actId="692"/>
          <ac:spMkLst>
            <pc:docMk/>
            <pc:sldMk cId="0" sldId="1337"/>
            <ac:spMk id="11" creationId="{8868539F-2425-E5FB-826C-C889DFB61AA8}"/>
          </ac:spMkLst>
        </pc:spChg>
        <pc:spChg chg="mod">
          <ac:chgData name="Jonathan Sayles" userId="049f7ab8f1d47e49" providerId="LiveId" clId="{2EEA01FA-F325-480F-A00D-75E72577BE08}" dt="2025-07-31T02:21:20.226" v="452" actId="20577"/>
          <ac:spMkLst>
            <pc:docMk/>
            <pc:sldMk cId="0" sldId="1337"/>
            <ac:spMk id="29699" creationId="{493B566F-2D5D-6810-D592-DC1A750989D6}"/>
          </ac:spMkLst>
        </pc:spChg>
        <pc:spChg chg="mod">
          <ac:chgData name="Jonathan Sayles" userId="049f7ab8f1d47e49" providerId="LiveId" clId="{2EEA01FA-F325-480F-A00D-75E72577BE08}" dt="2025-07-31T02:20:25.795" v="431" actId="404"/>
          <ac:spMkLst>
            <pc:docMk/>
            <pc:sldMk cId="0" sldId="1337"/>
            <ac:spMk id="37891" creationId="{01BB4B39-13C9-B7EC-6452-C74542A29E0E}"/>
          </ac:spMkLst>
        </pc:spChg>
        <pc:picChg chg="mod">
          <ac:chgData name="Jonathan Sayles" userId="049f7ab8f1d47e49" providerId="LiveId" clId="{2EEA01FA-F325-480F-A00D-75E72577BE08}" dt="2025-07-31T02:20:03.822" v="415" actId="692"/>
          <ac:picMkLst>
            <pc:docMk/>
            <pc:sldMk cId="0" sldId="1337"/>
            <ac:picMk id="3" creationId="{B8756E86-79F9-5795-8155-6B84B3371FA0}"/>
          </ac:picMkLst>
        </pc:picChg>
        <pc:picChg chg="mod">
          <ac:chgData name="Jonathan Sayles" userId="049f7ab8f1d47e49" providerId="LiveId" clId="{2EEA01FA-F325-480F-A00D-75E72577BE08}" dt="2025-07-31T02:20:03.822" v="415" actId="692"/>
          <ac:picMkLst>
            <pc:docMk/>
            <pc:sldMk cId="0" sldId="1337"/>
            <ac:picMk id="5" creationId="{6B0E5EA7-B5C1-B1CF-47C5-707AA4DFAD6D}"/>
          </ac:picMkLst>
        </pc:picChg>
        <pc:picChg chg="mod">
          <ac:chgData name="Jonathan Sayles" userId="049f7ab8f1d47e49" providerId="LiveId" clId="{2EEA01FA-F325-480F-A00D-75E72577BE08}" dt="2025-07-31T02:20:03.822" v="415" actId="692"/>
          <ac:picMkLst>
            <pc:docMk/>
            <pc:sldMk cId="0" sldId="1337"/>
            <ac:picMk id="37890" creationId="{E489FD7D-1D13-CFB4-8DA8-059736E85495}"/>
          </ac:picMkLst>
        </pc:picChg>
      </pc:sldChg>
      <pc:sldChg chg="addSp modSp mod">
        <pc:chgData name="Jonathan Sayles" userId="049f7ab8f1d47e49" providerId="LiveId" clId="{2EEA01FA-F325-480F-A00D-75E72577BE08}" dt="2025-08-04T23:27:29.077" v="2386" actId="403"/>
        <pc:sldMkLst>
          <pc:docMk/>
          <pc:sldMk cId="0" sldId="1338"/>
        </pc:sldMkLst>
        <pc:spChg chg="add mod">
          <ac:chgData name="Jonathan Sayles" userId="049f7ab8f1d47e49" providerId="LiveId" clId="{2EEA01FA-F325-480F-A00D-75E72577BE08}" dt="2025-08-04T23:26:59.745" v="2372" actId="1035"/>
          <ac:spMkLst>
            <pc:docMk/>
            <pc:sldMk cId="0" sldId="1338"/>
            <ac:spMk id="2" creationId="{04AB6420-3A05-72CC-817E-0A818933DBB1}"/>
          </ac:spMkLst>
        </pc:spChg>
        <pc:spChg chg="mod">
          <ac:chgData name="Jonathan Sayles" userId="049f7ab8f1d47e49" providerId="LiveId" clId="{2EEA01FA-F325-480F-A00D-75E72577BE08}" dt="2025-08-04T23:26:06.410" v="2360" actId="6549"/>
          <ac:spMkLst>
            <pc:docMk/>
            <pc:sldMk cId="0" sldId="1338"/>
            <ac:spMk id="84994" creationId="{85FEEB40-6108-9650-C7FE-6F34CCB4BED8}"/>
          </ac:spMkLst>
        </pc:spChg>
        <pc:spChg chg="mod">
          <ac:chgData name="Jonathan Sayles" userId="049f7ab8f1d47e49" providerId="LiveId" clId="{2EEA01FA-F325-480F-A00D-75E72577BE08}" dt="2025-08-04T23:27:29.077" v="2386" actId="403"/>
          <ac:spMkLst>
            <pc:docMk/>
            <pc:sldMk cId="0" sldId="1338"/>
            <ac:spMk id="84995" creationId="{CAD3F8B4-3982-E824-65B6-621891BD334D}"/>
          </ac:spMkLst>
        </pc:spChg>
      </pc:sldChg>
      <pc:sldChg chg="modSp mod">
        <pc:chgData name="Jonathan Sayles" userId="049f7ab8f1d47e49" providerId="LiveId" clId="{2EEA01FA-F325-480F-A00D-75E72577BE08}" dt="2025-08-04T23:21:31.894" v="2281" actId="20577"/>
        <pc:sldMkLst>
          <pc:docMk/>
          <pc:sldMk cId="0" sldId="1339"/>
        </pc:sldMkLst>
        <pc:spChg chg="mod">
          <ac:chgData name="Jonathan Sayles" userId="049f7ab8f1d47e49" providerId="LiveId" clId="{2EEA01FA-F325-480F-A00D-75E72577BE08}" dt="2025-08-04T23:20:56.256" v="2274" actId="20577"/>
          <ac:spMkLst>
            <pc:docMk/>
            <pc:sldMk cId="0" sldId="1339"/>
            <ac:spMk id="79874" creationId="{CEFFB717-FEC1-EA5F-813A-002B39F86A2F}"/>
          </ac:spMkLst>
        </pc:spChg>
        <pc:spChg chg="mod">
          <ac:chgData name="Jonathan Sayles" userId="049f7ab8f1d47e49" providerId="LiveId" clId="{2EEA01FA-F325-480F-A00D-75E72577BE08}" dt="2025-08-04T23:21:31.894" v="2281" actId="20577"/>
          <ac:spMkLst>
            <pc:docMk/>
            <pc:sldMk cId="0" sldId="1339"/>
            <ac:spMk id="79875" creationId="{76EDB4BE-B059-80EE-00DC-A1F8B3F8B1E3}"/>
          </ac:spMkLst>
        </pc:spChg>
        <pc:picChg chg="mod">
          <ac:chgData name="Jonathan Sayles" userId="049f7ab8f1d47e49" providerId="LiveId" clId="{2EEA01FA-F325-480F-A00D-75E72577BE08}" dt="2025-08-04T23:20:17.505" v="2269" actId="692"/>
          <ac:picMkLst>
            <pc:docMk/>
            <pc:sldMk cId="0" sldId="1339"/>
            <ac:picMk id="79876" creationId="{B43F227E-4E8F-5743-89BC-7FBF2C7253DA}"/>
          </ac:picMkLst>
        </pc:picChg>
        <pc:picChg chg="mod">
          <ac:chgData name="Jonathan Sayles" userId="049f7ab8f1d47e49" providerId="LiveId" clId="{2EEA01FA-F325-480F-A00D-75E72577BE08}" dt="2025-08-04T23:20:32.327" v="2271" actId="692"/>
          <ac:picMkLst>
            <pc:docMk/>
            <pc:sldMk cId="0" sldId="1339"/>
            <ac:picMk id="79877" creationId="{492881F2-40C3-C75B-CEA1-7D2F58FA54C6}"/>
          </ac:picMkLst>
        </pc:picChg>
      </pc:sldChg>
      <pc:sldChg chg="modSp mod">
        <pc:chgData name="Jonathan Sayles" userId="049f7ab8f1d47e49" providerId="LiveId" clId="{2EEA01FA-F325-480F-A00D-75E72577BE08}" dt="2025-08-05T17:42:18.145" v="2747" actId="14100"/>
        <pc:sldMkLst>
          <pc:docMk/>
          <pc:sldMk cId="0" sldId="1340"/>
        </pc:sldMkLst>
        <pc:spChg chg="mod">
          <ac:chgData name="Jonathan Sayles" userId="049f7ab8f1d47e49" providerId="LiveId" clId="{2EEA01FA-F325-480F-A00D-75E72577BE08}" dt="2025-08-05T17:42:18.145" v="2747" actId="14100"/>
          <ac:spMkLst>
            <pc:docMk/>
            <pc:sldMk cId="0" sldId="1340"/>
            <ac:spMk id="2" creationId="{E9641F3C-F83E-5F94-29AA-D9B16C467FDB}"/>
          </ac:spMkLst>
        </pc:spChg>
        <pc:spChg chg="mod">
          <ac:chgData name="Jonathan Sayles" userId="049f7ab8f1d47e49" providerId="LiveId" clId="{2EEA01FA-F325-480F-A00D-75E72577BE08}" dt="2025-08-05T17:41:21.735" v="2738" actId="5793"/>
          <ac:spMkLst>
            <pc:docMk/>
            <pc:sldMk cId="0" sldId="1340"/>
            <ac:spMk id="69635" creationId="{91C8517F-89F4-F9B8-4A63-434E000588BD}"/>
          </ac:spMkLst>
        </pc:spChg>
        <pc:spChg chg="mod">
          <ac:chgData name="Jonathan Sayles" userId="049f7ab8f1d47e49" providerId="LiveId" clId="{2EEA01FA-F325-480F-A00D-75E72577BE08}" dt="2025-08-05T17:39:33.971" v="2570" actId="113"/>
          <ac:spMkLst>
            <pc:docMk/>
            <pc:sldMk cId="0" sldId="1340"/>
            <ac:spMk id="100354" creationId="{1FDAC6DC-9A29-C708-C165-34282EC462C7}"/>
          </ac:spMkLst>
        </pc:spChg>
      </pc:sldChg>
      <pc:sldChg chg="add">
        <pc:chgData name="Jonathan Sayles" userId="049f7ab8f1d47e49" providerId="LiveId" clId="{2EEA01FA-F325-480F-A00D-75E72577BE08}" dt="2025-07-31T01:57:07.893" v="0"/>
        <pc:sldMkLst>
          <pc:docMk/>
          <pc:sldMk cId="0" sldId="1342"/>
        </pc:sldMkLst>
      </pc:sldChg>
      <pc:sldChg chg="addSp modSp mod">
        <pc:chgData name="Jonathan Sayles" userId="049f7ab8f1d47e49" providerId="LiveId" clId="{2EEA01FA-F325-480F-A00D-75E72577BE08}" dt="2025-08-03T02:00:35.272" v="1177" actId="14100"/>
        <pc:sldMkLst>
          <pc:docMk/>
          <pc:sldMk cId="0" sldId="1726"/>
        </pc:sldMkLst>
        <pc:spChg chg="mod">
          <ac:chgData name="Jonathan Sayles" userId="049f7ab8f1d47e49" providerId="LiveId" clId="{2EEA01FA-F325-480F-A00D-75E72577BE08}" dt="2025-08-03T01:59:40.664" v="1147" actId="403"/>
          <ac:spMkLst>
            <pc:docMk/>
            <pc:sldMk cId="0" sldId="1726"/>
            <ac:spMk id="52227" creationId="{99342DFD-3183-E02A-8654-9A95040BF12A}"/>
          </ac:spMkLst>
        </pc:spChg>
        <pc:spChg chg="mod">
          <ac:chgData name="Jonathan Sayles" userId="049f7ab8f1d47e49" providerId="LiveId" clId="{2EEA01FA-F325-480F-A00D-75E72577BE08}" dt="2025-08-03T02:00:13.879" v="1175" actId="20577"/>
          <ac:spMkLst>
            <pc:docMk/>
            <pc:sldMk cId="0" sldId="1726"/>
            <ac:spMk id="52228" creationId="{D1C31391-2CA8-2D7D-6E69-F36EBBF034A2}"/>
          </ac:spMkLst>
        </pc:spChg>
        <pc:picChg chg="mod">
          <ac:chgData name="Jonathan Sayles" userId="049f7ab8f1d47e49" providerId="LiveId" clId="{2EEA01FA-F325-480F-A00D-75E72577BE08}" dt="2025-08-03T02:00:01.832" v="1150" actId="1076"/>
          <ac:picMkLst>
            <pc:docMk/>
            <pc:sldMk cId="0" sldId="1726"/>
            <ac:picMk id="52230" creationId="{0CFA27EB-6B49-FABC-D885-6E86DEE0D757}"/>
          </ac:picMkLst>
        </pc:picChg>
        <pc:cxnChg chg="add mod">
          <ac:chgData name="Jonathan Sayles" userId="049f7ab8f1d47e49" providerId="LiveId" clId="{2EEA01FA-F325-480F-A00D-75E72577BE08}" dt="2025-08-03T02:00:35.272" v="1177" actId="14100"/>
          <ac:cxnSpMkLst>
            <pc:docMk/>
            <pc:sldMk cId="0" sldId="1726"/>
            <ac:cxnSpMk id="3" creationId="{8CFABE5A-5C87-BC71-8296-896269FB5708}"/>
          </ac:cxnSpMkLst>
        </pc:cxnChg>
      </pc:sldChg>
      <pc:sldChg chg="add">
        <pc:chgData name="Jonathan Sayles" userId="049f7ab8f1d47e49" providerId="LiveId" clId="{2EEA01FA-F325-480F-A00D-75E72577BE08}" dt="2025-07-31T01:57:07.893" v="0"/>
        <pc:sldMkLst>
          <pc:docMk/>
          <pc:sldMk cId="0" sldId="1750"/>
        </pc:sldMkLst>
      </pc:sldChg>
      <pc:sldChg chg="add">
        <pc:chgData name="Jonathan Sayles" userId="049f7ab8f1d47e49" providerId="LiveId" clId="{2EEA01FA-F325-480F-A00D-75E72577BE08}" dt="2025-07-31T01:57:07.893" v="0"/>
        <pc:sldMkLst>
          <pc:docMk/>
          <pc:sldMk cId="0" sldId="1751"/>
        </pc:sldMkLst>
      </pc:sldChg>
      <pc:sldChg chg="addSp delSp modSp add mod">
        <pc:chgData name="Jonathan Sayles" userId="049f7ab8f1d47e49" providerId="LiveId" clId="{2EEA01FA-F325-480F-A00D-75E72577BE08}" dt="2025-07-31T02:03:24.085" v="39" actId="20577"/>
        <pc:sldMkLst>
          <pc:docMk/>
          <pc:sldMk cId="0" sldId="1752"/>
        </pc:sldMkLst>
        <pc:spChg chg="mod">
          <ac:chgData name="Jonathan Sayles" userId="049f7ab8f1d47e49" providerId="LiveId" clId="{2EEA01FA-F325-480F-A00D-75E72577BE08}" dt="2025-07-31T02:03:24.085" v="39" actId="20577"/>
          <ac:spMkLst>
            <pc:docMk/>
            <pc:sldMk cId="0" sldId="1752"/>
            <ac:spMk id="19459" creationId="{4B2A579A-21B6-D0EB-44F6-33424EE92DBE}"/>
          </ac:spMkLst>
        </pc:spChg>
        <pc:spChg chg="mod">
          <ac:chgData name="Jonathan Sayles" userId="049f7ab8f1d47e49" providerId="LiveId" clId="{2EEA01FA-F325-480F-A00D-75E72577BE08}" dt="2025-07-31T02:03:04.368" v="20" actId="1037"/>
          <ac:spMkLst>
            <pc:docMk/>
            <pc:sldMk cId="0" sldId="1752"/>
            <ac:spMk id="19461" creationId="{25FA8DE5-25AC-68F4-7A1B-70DD154050F7}"/>
          </ac:spMkLst>
        </pc:spChg>
        <pc:picChg chg="add mod">
          <ac:chgData name="Jonathan Sayles" userId="049f7ab8f1d47e49" providerId="LiveId" clId="{2EEA01FA-F325-480F-A00D-75E72577BE08}" dt="2025-07-31T02:02:54.802" v="14" actId="14100"/>
          <ac:picMkLst>
            <pc:docMk/>
            <pc:sldMk cId="0" sldId="1752"/>
            <ac:picMk id="3" creationId="{21B4F8E7-19FC-9D98-4C65-3A1F50A42AB5}"/>
          </ac:picMkLst>
        </pc:picChg>
      </pc:sldChg>
      <pc:sldChg chg="add">
        <pc:chgData name="Jonathan Sayles" userId="049f7ab8f1d47e49" providerId="LiveId" clId="{2EEA01FA-F325-480F-A00D-75E72577BE08}" dt="2025-07-31T01:57:07.893" v="0"/>
        <pc:sldMkLst>
          <pc:docMk/>
          <pc:sldMk cId="0" sldId="1754"/>
        </pc:sldMkLst>
      </pc:sldChg>
      <pc:sldChg chg="modSp mod">
        <pc:chgData name="Jonathan Sayles" userId="049f7ab8f1d47e49" providerId="LiveId" clId="{2EEA01FA-F325-480F-A00D-75E72577BE08}" dt="2025-08-04T23:35:16.232" v="2447" actId="5793"/>
        <pc:sldMkLst>
          <pc:docMk/>
          <pc:sldMk cId="0" sldId="1759"/>
        </pc:sldMkLst>
        <pc:spChg chg="mod">
          <ac:chgData name="Jonathan Sayles" userId="049f7ab8f1d47e49" providerId="LiveId" clId="{2EEA01FA-F325-480F-A00D-75E72577BE08}" dt="2025-08-04T23:35:16.232" v="2447" actId="5793"/>
          <ac:spMkLst>
            <pc:docMk/>
            <pc:sldMk cId="0" sldId="1759"/>
            <ac:spMk id="65539" creationId="{D91C4F00-46BB-A6E7-BBF3-1B392D5DC283}"/>
          </ac:spMkLst>
        </pc:spChg>
        <pc:spChg chg="mod">
          <ac:chgData name="Jonathan Sayles" userId="049f7ab8f1d47e49" providerId="LiveId" clId="{2EEA01FA-F325-480F-A00D-75E72577BE08}" dt="2025-08-04T23:34:13.121" v="2431" actId="207"/>
          <ac:spMkLst>
            <pc:docMk/>
            <pc:sldMk cId="0" sldId="1759"/>
            <ac:spMk id="91143" creationId="{B0BABE0B-5FC2-272D-EE2B-A4B862BD24C6}"/>
          </ac:spMkLst>
        </pc:spChg>
        <pc:spChg chg="mod">
          <ac:chgData name="Jonathan Sayles" userId="049f7ab8f1d47e49" providerId="LiveId" clId="{2EEA01FA-F325-480F-A00D-75E72577BE08}" dt="2025-08-04T23:34:55.055" v="2436" actId="2711"/>
          <ac:spMkLst>
            <pc:docMk/>
            <pc:sldMk cId="0" sldId="1759"/>
            <ac:spMk id="91146" creationId="{94A13985-0A66-812C-7A9D-B1059ACBDA3A}"/>
          </ac:spMkLst>
        </pc:spChg>
        <pc:picChg chg="mod">
          <ac:chgData name="Jonathan Sayles" userId="049f7ab8f1d47e49" providerId="LiveId" clId="{2EEA01FA-F325-480F-A00D-75E72577BE08}" dt="2025-08-04T23:34:28.130" v="2433" actId="692"/>
          <ac:picMkLst>
            <pc:docMk/>
            <pc:sldMk cId="0" sldId="1759"/>
            <ac:picMk id="91140" creationId="{B620C323-EF97-3584-EEEA-3D16E21109AD}"/>
          </ac:picMkLst>
        </pc:picChg>
      </pc:sldChg>
      <pc:sldChg chg="addSp modSp mod">
        <pc:chgData name="Jonathan Sayles" userId="049f7ab8f1d47e49" providerId="LiveId" clId="{2EEA01FA-F325-480F-A00D-75E72577BE08}" dt="2025-08-04T23:39:44.090" v="2512" actId="1038"/>
        <pc:sldMkLst>
          <pc:docMk/>
          <pc:sldMk cId="0" sldId="1760"/>
        </pc:sldMkLst>
        <pc:spChg chg="add mod">
          <ac:chgData name="Jonathan Sayles" userId="049f7ab8f1d47e49" providerId="LiveId" clId="{2EEA01FA-F325-480F-A00D-75E72577BE08}" dt="2025-08-04T23:39:44.090" v="2512" actId="1038"/>
          <ac:spMkLst>
            <pc:docMk/>
            <pc:sldMk cId="0" sldId="1760"/>
            <ac:spMk id="2" creationId="{288A5C2A-DE67-D4E2-0707-B6575C497665}"/>
          </ac:spMkLst>
        </pc:spChg>
        <pc:spChg chg="mod">
          <ac:chgData name="Jonathan Sayles" userId="049f7ab8f1d47e49" providerId="LiveId" clId="{2EEA01FA-F325-480F-A00D-75E72577BE08}" dt="2025-08-04T23:39:01.854" v="2506" actId="1076"/>
          <ac:spMkLst>
            <pc:docMk/>
            <pc:sldMk cId="0" sldId="1760"/>
            <ac:spMk id="97283" creationId="{17D73B0E-BEB2-AB4D-9C12-814CC9A327EC}"/>
          </ac:spMkLst>
        </pc:spChg>
      </pc:sldChg>
      <pc:sldChg chg="addSp delSp modSp mod">
        <pc:chgData name="Jonathan Sayles" userId="049f7ab8f1d47e49" providerId="LiveId" clId="{2EEA01FA-F325-480F-A00D-75E72577BE08}" dt="2025-08-05T19:19:50.076" v="4078" actId="20577"/>
        <pc:sldMkLst>
          <pc:docMk/>
          <pc:sldMk cId="4281800015" sldId="1815"/>
        </pc:sldMkLst>
        <pc:spChg chg="add mod">
          <ac:chgData name="Jonathan Sayles" userId="049f7ab8f1d47e49" providerId="LiveId" clId="{2EEA01FA-F325-480F-A00D-75E72577BE08}" dt="2025-08-05T19:19:50.076" v="4078" actId="20577"/>
          <ac:spMkLst>
            <pc:docMk/>
            <pc:sldMk cId="4281800015" sldId="1815"/>
            <ac:spMk id="8" creationId="{2EE80FEB-0EB5-7E1B-285C-4BD2C5D251A4}"/>
          </ac:spMkLst>
        </pc:spChg>
        <pc:picChg chg="mod">
          <ac:chgData name="Jonathan Sayles" userId="049f7ab8f1d47e49" providerId="LiveId" clId="{2EEA01FA-F325-480F-A00D-75E72577BE08}" dt="2025-07-31T02:22:01.375" v="460" actId="1076"/>
          <ac:picMkLst>
            <pc:docMk/>
            <pc:sldMk cId="4281800015" sldId="1815"/>
            <ac:picMk id="6" creationId="{54E7D475-83B9-7FAA-35E1-D3A1640FD244}"/>
          </ac:picMkLst>
        </pc:picChg>
      </pc:sldChg>
      <pc:sldChg chg="del">
        <pc:chgData name="Jonathan Sayles" userId="049f7ab8f1d47e49" providerId="LiveId" clId="{2EEA01FA-F325-480F-A00D-75E72577BE08}" dt="2025-07-31T01:57:27.872" v="1" actId="47"/>
        <pc:sldMkLst>
          <pc:docMk/>
          <pc:sldMk cId="0" sldId="1820"/>
        </pc:sldMkLst>
      </pc:sldChg>
      <pc:sldChg chg="del">
        <pc:chgData name="Jonathan Sayles" userId="049f7ab8f1d47e49" providerId="LiveId" clId="{2EEA01FA-F325-480F-A00D-75E72577BE08}" dt="2025-07-31T01:57:42.392" v="2" actId="47"/>
        <pc:sldMkLst>
          <pc:docMk/>
          <pc:sldMk cId="0" sldId="1821"/>
        </pc:sldMkLst>
      </pc:sldChg>
      <pc:sldChg chg="del">
        <pc:chgData name="Jonathan Sayles" userId="049f7ab8f1d47e49" providerId="LiveId" clId="{2EEA01FA-F325-480F-A00D-75E72577BE08}" dt="2025-07-31T02:05:33.700" v="40" actId="47"/>
        <pc:sldMkLst>
          <pc:docMk/>
          <pc:sldMk cId="0" sldId="1822"/>
        </pc:sldMkLst>
      </pc:sldChg>
      <pc:sldChg chg="del">
        <pc:chgData name="Jonathan Sayles" userId="049f7ab8f1d47e49" providerId="LiveId" clId="{2EEA01FA-F325-480F-A00D-75E72577BE08}" dt="2025-07-31T02:05:34.834" v="41" actId="47"/>
        <pc:sldMkLst>
          <pc:docMk/>
          <pc:sldMk cId="0" sldId="1823"/>
        </pc:sldMkLst>
      </pc:sldChg>
      <pc:sldChg chg="del">
        <pc:chgData name="Jonathan Sayles" userId="049f7ab8f1d47e49" providerId="LiveId" clId="{2EEA01FA-F325-480F-A00D-75E72577BE08}" dt="2025-07-31T02:05:36.168" v="42" actId="47"/>
        <pc:sldMkLst>
          <pc:docMk/>
          <pc:sldMk cId="0" sldId="1824"/>
        </pc:sldMkLst>
      </pc:sldChg>
      <pc:sldChg chg="del">
        <pc:chgData name="Jonathan Sayles" userId="049f7ab8f1d47e49" providerId="LiveId" clId="{2EEA01FA-F325-480F-A00D-75E72577BE08}" dt="2025-07-31T02:05:37.775" v="43" actId="47"/>
        <pc:sldMkLst>
          <pc:docMk/>
          <pc:sldMk cId="0" sldId="1825"/>
        </pc:sldMkLst>
      </pc:sldChg>
      <pc:sldChg chg="modSp mod">
        <pc:chgData name="Jonathan Sayles" userId="049f7ab8f1d47e49" providerId="LiveId" clId="{2EEA01FA-F325-480F-A00D-75E72577BE08}" dt="2025-07-31T02:06:08.448" v="47" actId="255"/>
        <pc:sldMkLst>
          <pc:docMk/>
          <pc:sldMk cId="0" sldId="1827"/>
        </pc:sldMkLst>
        <pc:spChg chg="mod">
          <ac:chgData name="Jonathan Sayles" userId="049f7ab8f1d47e49" providerId="LiveId" clId="{2EEA01FA-F325-480F-A00D-75E72577BE08}" dt="2025-07-31T02:06:08.448" v="47" actId="255"/>
          <ac:spMkLst>
            <pc:docMk/>
            <pc:sldMk cId="0" sldId="1827"/>
            <ac:spMk id="3" creationId="{DB45D2C9-BA97-7CE8-950D-1C6FDFD8AE07}"/>
          </ac:spMkLst>
        </pc:spChg>
      </pc:sldChg>
      <pc:sldChg chg="modSp mod">
        <pc:chgData name="Jonathan Sayles" userId="049f7ab8f1d47e49" providerId="LiveId" clId="{2EEA01FA-F325-480F-A00D-75E72577BE08}" dt="2025-08-03T02:06:59.006" v="1312" actId="20577"/>
        <pc:sldMkLst>
          <pc:docMk/>
          <pc:sldMk cId="346560684" sldId="1829"/>
        </pc:sldMkLst>
        <pc:spChg chg="mod">
          <ac:chgData name="Jonathan Sayles" userId="049f7ab8f1d47e49" providerId="LiveId" clId="{2EEA01FA-F325-480F-A00D-75E72577BE08}" dt="2025-08-03T02:06:59.006" v="1312" actId="20577"/>
          <ac:spMkLst>
            <pc:docMk/>
            <pc:sldMk cId="346560684" sldId="1829"/>
            <ac:spMk id="3" creationId="{DB45D2C9-BA97-7CE8-950D-1C6FDFD8AE07}"/>
          </ac:spMkLst>
        </pc:spChg>
      </pc:sldChg>
      <pc:sldChg chg="add">
        <pc:chgData name="Jonathan Sayles" userId="049f7ab8f1d47e49" providerId="LiveId" clId="{2EEA01FA-F325-480F-A00D-75E72577BE08}" dt="2025-07-31T01:57:07.893" v="0"/>
        <pc:sldMkLst>
          <pc:docMk/>
          <pc:sldMk cId="0" sldId="183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85647A84-8464-1735-056A-3B47D6999A8D}"/>
              </a:ext>
            </a:extLst>
          </p:cNvPr>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l" eaLnBrk="1" hangingPunct="1">
              <a:defRPr sz="1200" b="0">
                <a:latin typeface="Arial" charset="0"/>
              </a:defRPr>
            </a:lvl1pPr>
          </a:lstStyle>
          <a:p>
            <a:pPr>
              <a:defRPr/>
            </a:pPr>
            <a:endParaRPr lang="en-US"/>
          </a:p>
        </p:txBody>
      </p:sp>
      <p:sp>
        <p:nvSpPr>
          <p:cNvPr id="4099" name="Rectangle 3">
            <a:extLst>
              <a:ext uri="{FF2B5EF4-FFF2-40B4-BE49-F238E27FC236}">
                <a16:creationId xmlns:a16="http://schemas.microsoft.com/office/drawing/2014/main" id="{DCBA283F-3953-FC1F-5F89-16C6DC682AAF}"/>
              </a:ext>
            </a:extLst>
          </p:cNvPr>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b="0">
                <a:latin typeface="Arial" charset="0"/>
              </a:defRPr>
            </a:lvl1pPr>
          </a:lstStyle>
          <a:p>
            <a:pPr>
              <a:defRPr/>
            </a:pPr>
            <a:endParaRPr lang="en-US"/>
          </a:p>
        </p:txBody>
      </p:sp>
      <p:sp>
        <p:nvSpPr>
          <p:cNvPr id="3076" name="Rectangle 4">
            <a:extLst>
              <a:ext uri="{FF2B5EF4-FFF2-40B4-BE49-F238E27FC236}">
                <a16:creationId xmlns:a16="http://schemas.microsoft.com/office/drawing/2014/main" id="{EA23B1A7-5299-AB6A-FFF8-54288D2486F4}"/>
              </a:ext>
            </a:extLst>
          </p:cNvPr>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a:extLst>
              <a:ext uri="{FF2B5EF4-FFF2-40B4-BE49-F238E27FC236}">
                <a16:creationId xmlns:a16="http://schemas.microsoft.com/office/drawing/2014/main" id="{6F6320A3-2803-334C-535C-78A721180D0B}"/>
              </a:ext>
            </a:extLst>
          </p:cNvPr>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a:extLst>
              <a:ext uri="{FF2B5EF4-FFF2-40B4-BE49-F238E27FC236}">
                <a16:creationId xmlns:a16="http://schemas.microsoft.com/office/drawing/2014/main" id="{17F00244-23E0-9A34-DA03-68FFC87C584A}"/>
              </a:ext>
            </a:extLst>
          </p:cNvPr>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l" eaLnBrk="1" hangingPunct="1">
              <a:defRPr sz="1200" b="0">
                <a:latin typeface="Arial" charset="0"/>
              </a:defRPr>
            </a:lvl1pPr>
          </a:lstStyle>
          <a:p>
            <a:pPr>
              <a:defRPr/>
            </a:pPr>
            <a:endParaRPr lang="en-US"/>
          </a:p>
        </p:txBody>
      </p:sp>
      <p:sp>
        <p:nvSpPr>
          <p:cNvPr id="4103" name="Rectangle 7">
            <a:extLst>
              <a:ext uri="{FF2B5EF4-FFF2-40B4-BE49-F238E27FC236}">
                <a16:creationId xmlns:a16="http://schemas.microsoft.com/office/drawing/2014/main" id="{AE813500-67DF-40E9-BEAD-EA268FF703DE}"/>
              </a:ext>
            </a:extLst>
          </p:cNvPr>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panose="020B0604020202020204" pitchFamily="34" charset="0"/>
              </a:defRPr>
            </a:lvl1pPr>
          </a:lstStyle>
          <a:p>
            <a:pPr>
              <a:defRPr/>
            </a:pPr>
            <a:fld id="{B4E80A4B-E4F5-6B48-99CF-36644BE5933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ibm.com/support/knowledgecenter/SSBDYH_3.0.1/com.ibm.zexpl.config.hostconfig.doc/topics/opjstp.html"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6375" y="228600"/>
            <a:ext cx="6419850" cy="361156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E2E38B8-B0B4-AD41-AC6E-B781F46A9FD3}" type="slidenum">
              <a:rPr kumimoji="0" 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a:t>
            </a:fld>
            <a:endParaRPr kumimoji="0" 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4"/>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srgbClr val="000000"/>
                </a:solidFill>
                <a:effectLst/>
                <a:uLnTx/>
                <a:uFillTx/>
                <a:latin typeface="Arial" charset="0"/>
                <a:ea typeface="+mn-ea"/>
                <a:cs typeface="+mn-cs"/>
              </a:rPr>
              <a:t>Footer</a:t>
            </a:r>
          </a:p>
        </p:txBody>
      </p:sp>
    </p:spTree>
    <p:extLst>
      <p:ext uri="{BB962C8B-B14F-4D97-AF65-F5344CB8AC3E}">
        <p14:creationId xmlns:p14="http://schemas.microsoft.com/office/powerpoint/2010/main" val="2520031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2925ECEF-743E-43D7-74FA-FA009902EC4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7DE0BD3-83E4-8A46-9DC9-050DFEA1C5EE}" type="slidenum">
              <a:rPr lang="en-US" altLang="en-US" smtClean="0"/>
              <a:pPr>
                <a:spcBef>
                  <a:spcPct val="0"/>
                </a:spcBef>
              </a:pPr>
              <a:t>16</a:t>
            </a:fld>
            <a:endParaRPr lang="en-US" altLang="en-US"/>
          </a:p>
        </p:txBody>
      </p:sp>
      <p:sp>
        <p:nvSpPr>
          <p:cNvPr id="24579" name="Rectangle 6">
            <a:extLst>
              <a:ext uri="{FF2B5EF4-FFF2-40B4-BE49-F238E27FC236}">
                <a16:creationId xmlns:a16="http://schemas.microsoft.com/office/drawing/2014/main" id="{32975459-F709-9E42-7020-5BA2F49D0E01}"/>
              </a:ext>
            </a:extLst>
          </p:cNvPr>
          <p:cNvSpPr txBox="1">
            <a:spLocks noChangeArrowheads="1"/>
          </p:cNvSpPr>
          <p:nvPr/>
        </p:nvSpPr>
        <p:spPr bwMode="auto">
          <a:xfrm>
            <a:off x="0" y="-257175"/>
            <a:ext cx="1588" cy="258763"/>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nchor="b">
            <a:spAutoFit/>
          </a:bodyPr>
          <a:lstStyle>
            <a:lvl1pPr defTabSz="482600">
              <a:spcBef>
                <a:spcPct val="30000"/>
              </a:spcBef>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1pPr>
            <a:lvl2pPr marL="742950" indent="-285750" defTabSz="482600">
              <a:spcBef>
                <a:spcPct val="30000"/>
              </a:spcBef>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2pPr>
            <a:lvl3pPr marL="1143000" indent="-228600" defTabSz="482600">
              <a:spcBef>
                <a:spcPct val="30000"/>
              </a:spcBef>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3pPr>
            <a:lvl4pPr marL="1600200" indent="-228600" defTabSz="482600">
              <a:spcBef>
                <a:spcPct val="30000"/>
              </a:spcBef>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4pPr>
            <a:lvl5pPr marL="2057400" indent="-228600" defTabSz="482600">
              <a:spcBef>
                <a:spcPct val="30000"/>
              </a:spcBef>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5pPr>
            <a:lvl6pPr marL="2514600" indent="-228600" defTabSz="482600" eaLnBrk="0" fontAlgn="base" hangingPunct="0">
              <a:spcBef>
                <a:spcPct val="30000"/>
              </a:spcBef>
              <a:spcAft>
                <a:spcPct val="0"/>
              </a:spcAft>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6pPr>
            <a:lvl7pPr marL="2971800" indent="-228600" defTabSz="482600" eaLnBrk="0" fontAlgn="base" hangingPunct="0">
              <a:spcBef>
                <a:spcPct val="30000"/>
              </a:spcBef>
              <a:spcAft>
                <a:spcPct val="0"/>
              </a:spcAft>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7pPr>
            <a:lvl8pPr marL="3429000" indent="-228600" defTabSz="482600" eaLnBrk="0" fontAlgn="base" hangingPunct="0">
              <a:spcBef>
                <a:spcPct val="30000"/>
              </a:spcBef>
              <a:spcAft>
                <a:spcPct val="0"/>
              </a:spcAft>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8pPr>
            <a:lvl9pPr marL="3886200" indent="-228600" defTabSz="482600" eaLnBrk="0" fontAlgn="base" hangingPunct="0">
              <a:spcBef>
                <a:spcPct val="30000"/>
              </a:spcBef>
              <a:spcAft>
                <a:spcPct val="0"/>
              </a:spcAft>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9pPr>
          </a:lstStyle>
          <a:p>
            <a:pPr algn="r" eaLnBrk="1" hangingPunct="1">
              <a:lnSpc>
                <a:spcPts val="1250"/>
              </a:lnSpc>
              <a:spcBef>
                <a:spcPct val="0"/>
              </a:spcBef>
              <a:buClr>
                <a:srgbClr val="000000"/>
              </a:buClr>
            </a:pPr>
            <a:fld id="{4F68E07E-D7A0-2347-B4D8-B23F9E003148}" type="slidenum">
              <a:rPr lang="en-GB" altLang="en-US" b="0">
                <a:solidFill>
                  <a:srgbClr val="000000"/>
                </a:solidFill>
                <a:cs typeface="Arial" panose="020B0604020202020204" pitchFamily="34" charset="0"/>
              </a:rPr>
              <a:pPr algn="r" eaLnBrk="1" hangingPunct="1">
                <a:lnSpc>
                  <a:spcPts val="1250"/>
                </a:lnSpc>
                <a:spcBef>
                  <a:spcPct val="0"/>
                </a:spcBef>
                <a:buClr>
                  <a:srgbClr val="000000"/>
                </a:buClr>
              </a:pPr>
              <a:t>16</a:t>
            </a:fld>
            <a:endParaRPr lang="en-GB" altLang="en-US" b="0">
              <a:solidFill>
                <a:srgbClr val="000000"/>
              </a:solidFill>
              <a:cs typeface="Arial" panose="020B0604020202020204" pitchFamily="34" charset="0"/>
            </a:endParaRPr>
          </a:p>
        </p:txBody>
      </p:sp>
      <p:sp>
        <p:nvSpPr>
          <p:cNvPr id="24580" name="Rectangle 2">
            <a:extLst>
              <a:ext uri="{FF2B5EF4-FFF2-40B4-BE49-F238E27FC236}">
                <a16:creationId xmlns:a16="http://schemas.microsoft.com/office/drawing/2014/main" id="{3A12C09D-F2BB-6F34-9550-87A7783190A3}"/>
              </a:ext>
            </a:extLst>
          </p:cNvPr>
          <p:cNvSpPr>
            <a:spLocks noGrp="1" noRot="1" noChangeAspect="1" noChangeArrowheads="1" noTextEdit="1"/>
          </p:cNvSpPr>
          <p:nvPr>
            <p:ph type="sldImg"/>
          </p:nvPr>
        </p:nvSpPr>
        <p:spPr>
          <a:xfrm>
            <a:off x="384175" y="685800"/>
            <a:ext cx="6092825" cy="3427413"/>
          </a:xfrm>
          <a:solidFill>
            <a:srgbClr val="FFFFFF"/>
          </a:solidFill>
          <a:ln/>
        </p:spPr>
      </p:sp>
      <p:sp>
        <p:nvSpPr>
          <p:cNvPr id="24581" name="Text Box 3">
            <a:extLst>
              <a:ext uri="{FF2B5EF4-FFF2-40B4-BE49-F238E27FC236}">
                <a16:creationId xmlns:a16="http://schemas.microsoft.com/office/drawing/2014/main" id="{71323BC0-051C-D5B5-874A-72B1D404C0EC}"/>
              </a:ext>
            </a:extLst>
          </p:cNvPr>
          <p:cNvSpPr>
            <a:spLocks noGrp="1" noChangeArrowheads="1"/>
          </p:cNvSpPr>
          <p:nvPr>
            <p:ph type="body" idx="1"/>
          </p:nvPr>
        </p:nvSpPr>
        <p:spPr>
          <a:noFill/>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1" eaLnBrk="1" hangingPunct="1"/>
            <a:endParaRPr lang="en-US" altLang="en-US">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A701D69D-6086-42BB-9DCA-3D4C9183599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4DBC7FB-80AE-6745-8403-186BB6797F1C}" type="slidenum">
              <a:rPr lang="en-US" altLang="en-US" smtClean="0"/>
              <a:pPr>
                <a:spcBef>
                  <a:spcPct val="0"/>
                </a:spcBef>
              </a:pPr>
              <a:t>17</a:t>
            </a:fld>
            <a:endParaRPr lang="en-US" altLang="en-US"/>
          </a:p>
        </p:txBody>
      </p:sp>
      <p:sp>
        <p:nvSpPr>
          <p:cNvPr id="26627" name="Rectangle 2">
            <a:extLst>
              <a:ext uri="{FF2B5EF4-FFF2-40B4-BE49-F238E27FC236}">
                <a16:creationId xmlns:a16="http://schemas.microsoft.com/office/drawing/2014/main" id="{14A2D5EA-28E4-B8A5-D971-90A7AB26630E}"/>
              </a:ext>
            </a:extLst>
          </p:cNvPr>
          <p:cNvSpPr>
            <a:spLocks noGrp="1" noRot="1" noChangeAspect="1" noChangeArrowheads="1" noTextEdit="1"/>
          </p:cNvSpPr>
          <p:nvPr>
            <p:ph type="sldImg"/>
          </p:nvPr>
        </p:nvSpPr>
        <p:spPr>
          <a:xfrm>
            <a:off x="1892300" y="839788"/>
            <a:ext cx="5411788" cy="3044825"/>
          </a:xfrm>
          <a:ln/>
        </p:spPr>
      </p:sp>
      <p:sp>
        <p:nvSpPr>
          <p:cNvPr id="26628" name="Rectangle 3">
            <a:extLst>
              <a:ext uri="{FF2B5EF4-FFF2-40B4-BE49-F238E27FC236}">
                <a16:creationId xmlns:a16="http://schemas.microsoft.com/office/drawing/2014/main" id="{2CD05679-30C9-D145-E717-D7B3D53609C1}"/>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id="{30250046-E22F-C6FB-2214-28E8BF2F4BA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477A371-D408-E547-BE2E-8E0B5F9D9920}" type="slidenum">
              <a:rPr lang="en-US" altLang="en-US" smtClean="0"/>
              <a:pPr>
                <a:spcBef>
                  <a:spcPct val="0"/>
                </a:spcBef>
              </a:pPr>
              <a:t>18</a:t>
            </a:fld>
            <a:endParaRPr lang="en-US" altLang="en-US"/>
          </a:p>
        </p:txBody>
      </p:sp>
      <p:sp>
        <p:nvSpPr>
          <p:cNvPr id="28675" name="Rectangle 2">
            <a:extLst>
              <a:ext uri="{FF2B5EF4-FFF2-40B4-BE49-F238E27FC236}">
                <a16:creationId xmlns:a16="http://schemas.microsoft.com/office/drawing/2014/main" id="{BA70AE79-3F12-784C-BA92-6BE8D9BBA11E}"/>
              </a:ext>
            </a:extLst>
          </p:cNvPr>
          <p:cNvSpPr>
            <a:spLocks noGrp="1" noRot="1" noChangeAspect="1" noChangeArrowheads="1" noTextEdit="1"/>
          </p:cNvSpPr>
          <p:nvPr>
            <p:ph type="sldImg"/>
          </p:nvPr>
        </p:nvSpPr>
        <p:spPr>
          <a:xfrm>
            <a:off x="1892300" y="839788"/>
            <a:ext cx="5411788" cy="3044825"/>
          </a:xfrm>
          <a:ln/>
        </p:spPr>
      </p:sp>
      <p:sp>
        <p:nvSpPr>
          <p:cNvPr id="28676" name="Rectangle 3">
            <a:extLst>
              <a:ext uri="{FF2B5EF4-FFF2-40B4-BE49-F238E27FC236}">
                <a16:creationId xmlns:a16="http://schemas.microsoft.com/office/drawing/2014/main" id="{9560D297-94E9-A060-D63F-9487C5F024C3}"/>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a:extLst>
              <a:ext uri="{FF2B5EF4-FFF2-40B4-BE49-F238E27FC236}">
                <a16:creationId xmlns:a16="http://schemas.microsoft.com/office/drawing/2014/main" id="{3B969783-7A08-187D-08BB-77D72A69DD4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BBD0AC0-B6DD-D848-808D-266196C6D78A}" type="slidenum">
              <a:rPr lang="en-US" altLang="en-US" smtClean="0"/>
              <a:pPr>
                <a:spcBef>
                  <a:spcPct val="0"/>
                </a:spcBef>
              </a:pPr>
              <a:t>19</a:t>
            </a:fld>
            <a:endParaRPr lang="en-US" altLang="en-US"/>
          </a:p>
        </p:txBody>
      </p:sp>
      <p:sp>
        <p:nvSpPr>
          <p:cNvPr id="30723" name="Rectangle 2">
            <a:extLst>
              <a:ext uri="{FF2B5EF4-FFF2-40B4-BE49-F238E27FC236}">
                <a16:creationId xmlns:a16="http://schemas.microsoft.com/office/drawing/2014/main" id="{116CC276-DE0B-B1CF-105B-FCFC7A8A0A04}"/>
              </a:ext>
            </a:extLst>
          </p:cNvPr>
          <p:cNvSpPr>
            <a:spLocks noGrp="1" noRot="1" noChangeAspect="1" noChangeArrowheads="1" noTextEdit="1"/>
          </p:cNvSpPr>
          <p:nvPr>
            <p:ph type="sldImg"/>
          </p:nvPr>
        </p:nvSpPr>
        <p:spPr>
          <a:xfrm>
            <a:off x="1892300" y="839788"/>
            <a:ext cx="5411788" cy="3044825"/>
          </a:xfrm>
          <a:ln/>
        </p:spPr>
      </p:sp>
      <p:sp>
        <p:nvSpPr>
          <p:cNvPr id="30724" name="Rectangle 3">
            <a:extLst>
              <a:ext uri="{FF2B5EF4-FFF2-40B4-BE49-F238E27FC236}">
                <a16:creationId xmlns:a16="http://schemas.microsoft.com/office/drawing/2014/main" id="{06D1D5A2-E9F9-09FF-83BC-E7A33C53BCC4}"/>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latin typeface="Arial" panose="020B0604020202020204" pitchFamily="34" charset="0"/>
              </a:rPr>
              <a:t>Hi Jon,</a:t>
            </a:r>
            <a:br>
              <a:rPr lang="en-US" altLang="en-US">
                <a:latin typeface="Arial" panose="020B0604020202020204" pitchFamily="34" charset="0"/>
              </a:rPr>
            </a:br>
            <a:r>
              <a:rPr lang="en-US" altLang="en-US">
                <a:latin typeface="Arial" panose="020B0604020202020204" pitchFamily="34" charset="0"/>
              </a:rPr>
              <a:t>In recent versions the following setting is available in the rse.env configuration file on the host....</a:t>
            </a:r>
            <a:br>
              <a:rPr lang="en-US" altLang="en-US">
                <a:latin typeface="Arial" panose="020B0604020202020204" pitchFamily="34" charset="0"/>
              </a:rPr>
            </a:br>
            <a:br>
              <a:rPr lang="en-US" altLang="en-US">
                <a:latin typeface="Arial" panose="020B0604020202020204" pitchFamily="34" charset="0"/>
              </a:rPr>
            </a:br>
            <a:r>
              <a:rPr lang="en-US" altLang="en-US">
                <a:latin typeface="Arial" panose="020B0604020202020204" pitchFamily="34" charset="0"/>
              </a:rPr>
              <a:t>#_RSE_JAVAOPTS="$_RSE_JAVAOPTS -DDENY_PASSWORD_SAVE=true"Password save option. The default is false. To prevent users from saving their host password on the client, uncomment and specify true. Previously saved passwords are removed.</a:t>
            </a:r>
          </a:p>
          <a:p>
            <a:br>
              <a:rPr lang="en-US" altLang="en-US">
                <a:latin typeface="Arial" panose="020B0604020202020204" pitchFamily="34" charset="0"/>
              </a:rPr>
            </a:br>
            <a:r>
              <a:rPr lang="en-US" altLang="en-US" u="sng">
                <a:latin typeface="Arial" panose="020B0604020202020204" pitchFamily="34" charset="0"/>
                <a:hlinkClick r:id="rId3"/>
              </a:rPr>
              <a:t>https://www.ibm.com/support/knowledgecenter/SSBDYH_3.0.1/com.ibm.zexpl.config.hostconfig.doc/topics/opjstp.html</a:t>
            </a:r>
            <a:endParaRPr lang="en-US" altLang="en-US" sz="900" b="1">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B041FEF2-D594-5168-97C2-A948B5D74A77}"/>
              </a:ext>
            </a:extLst>
          </p:cNvPr>
          <p:cNvSpPr>
            <a:spLocks noGrp="1" noRot="1" noChangeAspect="1" noChangeArrowheads="1" noTextEdit="1"/>
          </p:cNvSpPr>
          <p:nvPr>
            <p:ph type="sldImg"/>
          </p:nvPr>
        </p:nvSpPr>
        <p:spPr>
          <a:xfrm>
            <a:off x="381000" y="685800"/>
            <a:ext cx="6096000" cy="3429000"/>
          </a:xfrm>
          <a:ln/>
        </p:spPr>
      </p:sp>
      <p:sp>
        <p:nvSpPr>
          <p:cNvPr id="32771" name="Notes Placeholder 2">
            <a:extLst>
              <a:ext uri="{FF2B5EF4-FFF2-40B4-BE49-F238E27FC236}">
                <a16:creationId xmlns:a16="http://schemas.microsoft.com/office/drawing/2014/main" id="{8144E0C0-6E0F-0708-7076-9F7ACEC13A9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32772" name="Slide Number Placeholder 3">
            <a:extLst>
              <a:ext uri="{FF2B5EF4-FFF2-40B4-BE49-F238E27FC236}">
                <a16:creationId xmlns:a16="http://schemas.microsoft.com/office/drawing/2014/main" id="{A6262714-29A9-6E32-2637-3D72F6CD3102}"/>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fld id="{52C714C3-5DFF-BB42-B3F0-B66B26CD3E18}" type="slidenum">
              <a:rPr lang="en-US" altLang="en-US" sz="1200" b="0" smtClean="0">
                <a:latin typeface="Arial" panose="020B0604020202020204" pitchFamily="34" charset="0"/>
              </a:rPr>
              <a:pPr/>
              <a:t>20</a:t>
            </a:fld>
            <a:endParaRPr lang="en-US" altLang="en-US" sz="1200" b="0">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a:extLst>
              <a:ext uri="{FF2B5EF4-FFF2-40B4-BE49-F238E27FC236}">
                <a16:creationId xmlns:a16="http://schemas.microsoft.com/office/drawing/2014/main" id="{03D21142-2EA8-562B-2A94-944D082AD2C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186EC42-87E9-4946-996C-4A8D5A258219}" type="slidenum">
              <a:rPr lang="en-US" altLang="en-US" smtClean="0"/>
              <a:pPr>
                <a:spcBef>
                  <a:spcPct val="0"/>
                </a:spcBef>
              </a:pPr>
              <a:t>26</a:t>
            </a:fld>
            <a:endParaRPr lang="en-US" altLang="en-US"/>
          </a:p>
        </p:txBody>
      </p:sp>
      <p:sp>
        <p:nvSpPr>
          <p:cNvPr id="39939" name="Rectangle 2">
            <a:extLst>
              <a:ext uri="{FF2B5EF4-FFF2-40B4-BE49-F238E27FC236}">
                <a16:creationId xmlns:a16="http://schemas.microsoft.com/office/drawing/2014/main" id="{B6F4B601-FFB0-357B-89FB-976C046F791E}"/>
              </a:ext>
            </a:extLst>
          </p:cNvPr>
          <p:cNvSpPr>
            <a:spLocks noGrp="1" noRot="1" noChangeAspect="1" noChangeArrowheads="1" noTextEdit="1"/>
          </p:cNvSpPr>
          <p:nvPr>
            <p:ph type="sldImg"/>
          </p:nvPr>
        </p:nvSpPr>
        <p:spPr>
          <a:xfrm>
            <a:off x="1892300" y="839788"/>
            <a:ext cx="5411788" cy="3044825"/>
          </a:xfrm>
          <a:ln/>
        </p:spPr>
      </p:sp>
      <p:sp>
        <p:nvSpPr>
          <p:cNvPr id="39940" name="Rectangle 3">
            <a:extLst>
              <a:ext uri="{FF2B5EF4-FFF2-40B4-BE49-F238E27FC236}">
                <a16:creationId xmlns:a16="http://schemas.microsoft.com/office/drawing/2014/main" id="{FACC9C2A-ACF7-7388-13C5-4C53B24CC22B}"/>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a:latin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a:extLst>
              <a:ext uri="{FF2B5EF4-FFF2-40B4-BE49-F238E27FC236}">
                <a16:creationId xmlns:a16="http://schemas.microsoft.com/office/drawing/2014/main" id="{96A44B61-CF5E-4199-3367-6055E078D4C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B2FC334-1A02-054B-91F1-A2D3A4D0E590}" type="slidenum">
              <a:rPr lang="en-US" altLang="en-US" smtClean="0"/>
              <a:pPr>
                <a:spcBef>
                  <a:spcPct val="0"/>
                </a:spcBef>
              </a:pPr>
              <a:t>30</a:t>
            </a:fld>
            <a:endParaRPr lang="en-US" altLang="en-US"/>
          </a:p>
        </p:txBody>
      </p:sp>
      <p:sp>
        <p:nvSpPr>
          <p:cNvPr id="45059" name="Rectangle 2">
            <a:extLst>
              <a:ext uri="{FF2B5EF4-FFF2-40B4-BE49-F238E27FC236}">
                <a16:creationId xmlns:a16="http://schemas.microsoft.com/office/drawing/2014/main" id="{0466B90B-BF04-7435-7A54-EC71FA42C3F3}"/>
              </a:ext>
            </a:extLst>
          </p:cNvPr>
          <p:cNvSpPr>
            <a:spLocks noGrp="1" noRot="1" noChangeAspect="1" noChangeArrowheads="1" noTextEdit="1"/>
          </p:cNvSpPr>
          <p:nvPr>
            <p:ph type="sldImg"/>
          </p:nvPr>
        </p:nvSpPr>
        <p:spPr>
          <a:xfrm>
            <a:off x="1892300" y="839788"/>
            <a:ext cx="5411788" cy="3044825"/>
          </a:xfrm>
          <a:ln/>
        </p:spPr>
      </p:sp>
      <p:sp>
        <p:nvSpPr>
          <p:cNvPr id="45060" name="Rectangle 3">
            <a:extLst>
              <a:ext uri="{FF2B5EF4-FFF2-40B4-BE49-F238E27FC236}">
                <a16:creationId xmlns:a16="http://schemas.microsoft.com/office/drawing/2014/main" id="{70119482-D39A-FE32-A7C1-C4DC5B7BE213}"/>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a:extLst>
              <a:ext uri="{FF2B5EF4-FFF2-40B4-BE49-F238E27FC236}">
                <a16:creationId xmlns:a16="http://schemas.microsoft.com/office/drawing/2014/main" id="{5DB11D51-1169-97D6-DC6E-0B6EDA690BC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53F1A8E-7127-3E45-AEAD-82452D9B45D2}" type="slidenum">
              <a:rPr lang="en-US" altLang="en-US" smtClean="0"/>
              <a:pPr>
                <a:spcBef>
                  <a:spcPct val="0"/>
                </a:spcBef>
              </a:pPr>
              <a:t>31</a:t>
            </a:fld>
            <a:endParaRPr lang="en-US" altLang="en-US"/>
          </a:p>
        </p:txBody>
      </p:sp>
      <p:sp>
        <p:nvSpPr>
          <p:cNvPr id="47107" name="Rectangle 2">
            <a:extLst>
              <a:ext uri="{FF2B5EF4-FFF2-40B4-BE49-F238E27FC236}">
                <a16:creationId xmlns:a16="http://schemas.microsoft.com/office/drawing/2014/main" id="{922E6806-AA59-00C5-798C-4D2263AC1A26}"/>
              </a:ext>
            </a:extLst>
          </p:cNvPr>
          <p:cNvSpPr>
            <a:spLocks noGrp="1" noRot="1" noChangeAspect="1" noChangeArrowheads="1" noTextEdit="1"/>
          </p:cNvSpPr>
          <p:nvPr>
            <p:ph type="sldImg"/>
          </p:nvPr>
        </p:nvSpPr>
        <p:spPr>
          <a:xfrm>
            <a:off x="1892300" y="839788"/>
            <a:ext cx="5411788" cy="3044825"/>
          </a:xfrm>
          <a:ln/>
        </p:spPr>
      </p:sp>
      <p:sp>
        <p:nvSpPr>
          <p:cNvPr id="47108" name="Rectangle 3">
            <a:extLst>
              <a:ext uri="{FF2B5EF4-FFF2-40B4-BE49-F238E27FC236}">
                <a16:creationId xmlns:a16="http://schemas.microsoft.com/office/drawing/2014/main" id="{8E532857-811B-9815-CB00-4BDB6806B07C}"/>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a:extLst>
              <a:ext uri="{FF2B5EF4-FFF2-40B4-BE49-F238E27FC236}">
                <a16:creationId xmlns:a16="http://schemas.microsoft.com/office/drawing/2014/main" id="{199913CC-C9F1-15D4-7303-0E22D72CD4C9}"/>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6CB07FD-AD3E-FD4C-AB12-BD513A32C68B}" type="slidenum">
              <a:rPr lang="en-US" altLang="en-US" smtClean="0"/>
              <a:pPr>
                <a:spcBef>
                  <a:spcPct val="0"/>
                </a:spcBef>
              </a:pPr>
              <a:t>38</a:t>
            </a:fld>
            <a:endParaRPr lang="en-US" altLang="en-US"/>
          </a:p>
        </p:txBody>
      </p:sp>
      <p:sp>
        <p:nvSpPr>
          <p:cNvPr id="55299" name="Rectangle 2">
            <a:extLst>
              <a:ext uri="{FF2B5EF4-FFF2-40B4-BE49-F238E27FC236}">
                <a16:creationId xmlns:a16="http://schemas.microsoft.com/office/drawing/2014/main" id="{0EDF98C5-18B0-1560-8FD8-36A88B72CFB0}"/>
              </a:ext>
            </a:extLst>
          </p:cNvPr>
          <p:cNvSpPr>
            <a:spLocks noGrp="1" noRot="1" noChangeAspect="1" noChangeArrowheads="1" noTextEdit="1"/>
          </p:cNvSpPr>
          <p:nvPr>
            <p:ph type="sldImg"/>
          </p:nvPr>
        </p:nvSpPr>
        <p:spPr>
          <a:xfrm>
            <a:off x="1808163" y="839788"/>
            <a:ext cx="5580062" cy="3140075"/>
          </a:xfrm>
          <a:ln/>
        </p:spPr>
      </p:sp>
      <p:sp>
        <p:nvSpPr>
          <p:cNvPr id="55300" name="Rectangle 3">
            <a:extLst>
              <a:ext uri="{FF2B5EF4-FFF2-40B4-BE49-F238E27FC236}">
                <a16:creationId xmlns:a16="http://schemas.microsoft.com/office/drawing/2014/main" id="{C5BD65A2-3D72-8D93-3911-C71C135F9ED8}"/>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90000"/>
              </a:lnSpc>
              <a:buFontTx/>
              <a:buChar char="-"/>
            </a:pPr>
            <a:r>
              <a:rPr lang="en-US" altLang="ja-JP" sz="1000">
                <a:latin typeface="Arial" panose="020B0604020202020204" pitchFamily="34" charset="0"/>
              </a:rPr>
              <a:t>When a remote file is opened in an editor or copied to local, it is downloaded and a local copy is created.  Then the local copy is opened in the editor or copied to the target.</a:t>
            </a:r>
          </a:p>
          <a:p>
            <a:pPr eaLnBrk="1" hangingPunct="1">
              <a:lnSpc>
                <a:spcPct val="90000"/>
              </a:lnSpc>
              <a:buFontTx/>
              <a:buChar char="-"/>
            </a:pPr>
            <a:r>
              <a:rPr lang="en-US" altLang="ja-JP" sz="1000">
                <a:latin typeface="Arial" panose="020B0604020202020204" pitchFamily="34" charset="0"/>
              </a:rPr>
              <a:t>The caching function reuses this local copy as long as the remote file is not modified. This eliminates unnecessary downloads and improves performance.</a:t>
            </a:r>
          </a:p>
          <a:p>
            <a:pPr eaLnBrk="1" hangingPunct="1">
              <a:lnSpc>
                <a:spcPct val="90000"/>
              </a:lnSpc>
              <a:buFontTx/>
              <a:buChar char="-"/>
            </a:pPr>
            <a:r>
              <a:rPr lang="en-US" altLang="ja-JP" sz="1000">
                <a:latin typeface="Arial" panose="020B0604020202020204" pitchFamily="34" charset="0"/>
              </a:rPr>
              <a:t>It uses the last modified time stamp of the remote file to see if the cached copy is valid.  This means that a sequential data set and a member with no time stamp are not supported by caching.</a:t>
            </a:r>
          </a:p>
          <a:p>
            <a:pPr eaLnBrk="1" hangingPunct="1">
              <a:lnSpc>
                <a:spcPct val="90000"/>
              </a:lnSpc>
              <a:buFontTx/>
              <a:buChar char="-"/>
            </a:pPr>
            <a:r>
              <a:rPr lang="en-US" altLang="ja-JP" sz="1000">
                <a:latin typeface="Arial" panose="020B0604020202020204" pitchFamily="34" charset="0"/>
              </a:rPr>
              <a:t>If any of the mapping properties, such as a transfer type and code pages, of the remote file have been changed, the cached copy cannot be used, because downloaded local file will be different.</a:t>
            </a:r>
          </a:p>
          <a:p>
            <a:pPr eaLnBrk="1" hangingPunct="1">
              <a:lnSpc>
                <a:spcPct val="90000"/>
              </a:lnSpc>
              <a:buFontTx/>
              <a:buChar char="-"/>
            </a:pPr>
            <a:r>
              <a:rPr lang="en-US" altLang="ja-JP" sz="1000">
                <a:latin typeface="Arial" panose="020B0604020202020204" pitchFamily="34" charset="0"/>
              </a:rPr>
              <a:t>The cache is persistent and valid across shutdown and restart of the workbench.</a:t>
            </a:r>
          </a:p>
          <a:p>
            <a:pPr eaLnBrk="1" hangingPunct="1">
              <a:lnSpc>
                <a:spcPct val="90000"/>
              </a:lnSpc>
            </a:pPr>
            <a:r>
              <a:rPr lang="en-US" altLang="ja-JP" sz="1000">
                <a:latin typeface="Arial" panose="020B0604020202020204" pitchFamily="34" charset="0"/>
              </a:rPr>
              <a:t>Instructor Notes:</a:t>
            </a:r>
          </a:p>
          <a:p>
            <a:pPr eaLnBrk="1" hangingPunct="1">
              <a:lnSpc>
                <a:spcPct val="90000"/>
              </a:lnSpc>
            </a:pPr>
            <a:r>
              <a:rPr lang="en-US" altLang="ja-JP" sz="1000">
                <a:latin typeface="Arial" panose="020B0604020202020204" pitchFamily="34" charset="0"/>
              </a:rPr>
              <a:t>Details:</a:t>
            </a:r>
          </a:p>
          <a:p>
            <a:pPr eaLnBrk="1" hangingPunct="1">
              <a:lnSpc>
                <a:spcPct val="90000"/>
              </a:lnSpc>
              <a:buFontTx/>
              <a:buChar char="-"/>
            </a:pPr>
            <a:r>
              <a:rPr lang="en-US" altLang="ja-JP" sz="1000">
                <a:latin typeface="Arial" panose="020B0604020202020204" pitchFamily="34" charset="0"/>
              </a:rPr>
              <a:t>A cached copy is placed in FttRemoteTempFiles project as FttRemoteTempFiles/connection_name/hlq/data_set/member file.  For example, the cached copy of a member IGYTSALE in HLQ.SOURCE.COBOL data set on mvs07 is FttRemoteTempFiles/mvs07/HLQ/HLQ.SOURCE.COBOL/IGYTSALE.</a:t>
            </a:r>
          </a:p>
          <a:p>
            <a:pPr eaLnBrk="1" hangingPunct="1">
              <a:lnSpc>
                <a:spcPct val="90000"/>
              </a:lnSpc>
              <a:buFontTx/>
              <a:buChar char="-"/>
            </a:pPr>
            <a:r>
              <a:rPr lang="en-US" altLang="ja-JP" sz="1000">
                <a:latin typeface="Arial" panose="020B0604020202020204" pitchFamily="34" charset="0"/>
              </a:rPr>
              <a:t>FttRemoteTempFiles is an Eclipse project, but filtered out in the z/OS Projects view and the Navigator view.  To see the project and cached copies, the filter must be removed from the Filters Menu.</a:t>
            </a:r>
          </a:p>
          <a:p>
            <a:pPr eaLnBrk="1" hangingPunct="1">
              <a:lnSpc>
                <a:spcPct val="90000"/>
              </a:lnSpc>
              <a:buFontTx/>
              <a:buChar char="-"/>
            </a:pPr>
            <a:r>
              <a:rPr lang="en-US" altLang="ja-JP" sz="1000">
                <a:latin typeface="Arial" panose="020B0604020202020204" pitchFamily="34" charset="0"/>
              </a:rPr>
              <a:t>Currently, only way to clear the cached copies is to delete the files explicitly.</a:t>
            </a:r>
          </a:p>
          <a:p>
            <a:pPr eaLnBrk="1" hangingPunct="1">
              <a:lnSpc>
                <a:spcPct val="90000"/>
              </a:lnSpc>
              <a:buFontTx/>
              <a:buChar char="-"/>
            </a:pPr>
            <a:r>
              <a:rPr lang="en-US" altLang="ja-JP" sz="1000">
                <a:latin typeface="Arial" panose="020B0604020202020204" pitchFamily="34" charset="0"/>
              </a:rPr>
              <a:t>When a connection name is renamed in the Remote Systems view, some functions, such as the local syntax check does not work.  This is because the local copy contains the connection name in its path, but not adjusted on rename.  To recover from the situation, the connection name has to be renamed back to the original name.</a:t>
            </a:r>
          </a:p>
          <a:p>
            <a:pPr eaLnBrk="1" hangingPunct="1">
              <a:lnSpc>
                <a:spcPct val="90000"/>
              </a:lnSpc>
            </a:pPr>
            <a:endParaRPr lang="en-US" altLang="ja-JP" sz="1000">
              <a:latin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a:extLst>
              <a:ext uri="{FF2B5EF4-FFF2-40B4-BE49-F238E27FC236}">
                <a16:creationId xmlns:a16="http://schemas.microsoft.com/office/drawing/2014/main" id="{58C0E5A3-D588-6C0D-5C26-4CEC66E712A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287BE12F-82AC-5748-9D9A-8F4189540EDF}"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39</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21507" name="Rectangle 2">
            <a:extLst>
              <a:ext uri="{FF2B5EF4-FFF2-40B4-BE49-F238E27FC236}">
                <a16:creationId xmlns:a16="http://schemas.microsoft.com/office/drawing/2014/main" id="{8649BBE7-7545-F3E8-906A-BE280130AA66}"/>
              </a:ext>
            </a:extLst>
          </p:cNvPr>
          <p:cNvSpPr>
            <a:spLocks noGrp="1" noRot="1" noChangeAspect="1" noChangeArrowheads="1" noTextEdit="1"/>
          </p:cNvSpPr>
          <p:nvPr>
            <p:ph type="sldImg"/>
          </p:nvPr>
        </p:nvSpPr>
        <p:spPr>
          <a:ln/>
        </p:spPr>
      </p:sp>
      <p:sp>
        <p:nvSpPr>
          <p:cNvPr id="21508" name="Rectangle 3">
            <a:extLst>
              <a:ext uri="{FF2B5EF4-FFF2-40B4-BE49-F238E27FC236}">
                <a16:creationId xmlns:a16="http://schemas.microsoft.com/office/drawing/2014/main" id="{3B568B26-6C68-27F8-EC5B-5608EB49C2D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2776922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6E1FA727-75D3-821A-ED08-1A2FDA976C0B}"/>
              </a:ext>
            </a:extLst>
          </p:cNvPr>
          <p:cNvSpPr>
            <a:spLocks noGrp="1" noRot="1" noChangeAspect="1" noChangeArrowheads="1" noTextEdit="1"/>
          </p:cNvSpPr>
          <p:nvPr>
            <p:ph type="sldImg"/>
          </p:nvPr>
        </p:nvSpPr>
        <p:spPr>
          <a:xfrm>
            <a:off x="1822450" y="228600"/>
            <a:ext cx="3327400" cy="1871663"/>
          </a:xfrm>
          <a:ln/>
        </p:spPr>
      </p:sp>
      <p:sp>
        <p:nvSpPr>
          <p:cNvPr id="7171" name="Notes Placeholder 2">
            <a:extLst>
              <a:ext uri="{FF2B5EF4-FFF2-40B4-BE49-F238E27FC236}">
                <a16:creationId xmlns:a16="http://schemas.microsoft.com/office/drawing/2014/main" id="{E057815F-EEF2-8720-4AF5-060271C79EA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172" name="Slide Number Placeholder 3">
            <a:extLst>
              <a:ext uri="{FF2B5EF4-FFF2-40B4-BE49-F238E27FC236}">
                <a16:creationId xmlns:a16="http://schemas.microsoft.com/office/drawing/2014/main" id="{C8B71C24-DE27-747C-72E4-F4D47F2E4B29}"/>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800" b="1">
                <a:solidFill>
                  <a:schemeClr val="tx1"/>
                </a:solidFill>
                <a:latin typeface="Verdana" panose="020B0604030504040204" pitchFamily="34" charset="0"/>
              </a:defRPr>
            </a:lvl1pPr>
            <a:lvl2pPr marL="742950" indent="-285750" defTabSz="966788">
              <a:defRPr sz="800" b="1">
                <a:solidFill>
                  <a:schemeClr val="tx1"/>
                </a:solidFill>
                <a:latin typeface="Verdana" panose="020B0604030504040204" pitchFamily="34" charset="0"/>
              </a:defRPr>
            </a:lvl2pPr>
            <a:lvl3pPr marL="1143000" indent="-228600" defTabSz="966788">
              <a:defRPr sz="800" b="1">
                <a:solidFill>
                  <a:schemeClr val="tx1"/>
                </a:solidFill>
                <a:latin typeface="Verdana" panose="020B0604030504040204" pitchFamily="34" charset="0"/>
              </a:defRPr>
            </a:lvl3pPr>
            <a:lvl4pPr marL="1600200" indent="-228600" defTabSz="966788">
              <a:defRPr sz="800" b="1">
                <a:solidFill>
                  <a:schemeClr val="tx1"/>
                </a:solidFill>
                <a:latin typeface="Verdana" panose="020B0604030504040204" pitchFamily="34" charset="0"/>
              </a:defRPr>
            </a:lvl4pPr>
            <a:lvl5pPr marL="2057400" indent="-228600" defTabSz="966788">
              <a:defRPr sz="800" b="1">
                <a:solidFill>
                  <a:schemeClr val="tx1"/>
                </a:solidFill>
                <a:latin typeface="Verdana" panose="020B0604030504040204" pitchFamily="34" charset="0"/>
              </a:defRPr>
            </a:lvl5pPr>
            <a:lvl6pPr marL="2514600" indent="-228600" defTabSz="966788"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966788"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966788"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966788" eaLnBrk="0" fontAlgn="base" hangingPunct="0">
              <a:spcBef>
                <a:spcPct val="0"/>
              </a:spcBef>
              <a:spcAft>
                <a:spcPct val="0"/>
              </a:spcAft>
              <a:defRPr sz="800" b="1">
                <a:solidFill>
                  <a:schemeClr val="tx1"/>
                </a:solidFill>
                <a:latin typeface="Verdana" panose="020B060403050404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652BC924-1DD7-F54D-AE24-FAC47B4B28A8}"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331437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a:extLst>
              <a:ext uri="{FF2B5EF4-FFF2-40B4-BE49-F238E27FC236}">
                <a16:creationId xmlns:a16="http://schemas.microsoft.com/office/drawing/2014/main" id="{1803A470-3ED0-85C5-17C2-6B0849959F6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904F75DE-0904-FC4B-90AD-F4B444D6D705}"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40</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23555" name="Rectangle 2">
            <a:extLst>
              <a:ext uri="{FF2B5EF4-FFF2-40B4-BE49-F238E27FC236}">
                <a16:creationId xmlns:a16="http://schemas.microsoft.com/office/drawing/2014/main" id="{4462EA0B-FAFF-793D-15C5-B929717EE503}"/>
              </a:ext>
            </a:extLst>
          </p:cNvPr>
          <p:cNvSpPr>
            <a:spLocks noGrp="1" noRot="1" noChangeAspect="1" noChangeArrowheads="1" noTextEdit="1"/>
          </p:cNvSpPr>
          <p:nvPr>
            <p:ph type="sldImg"/>
          </p:nvPr>
        </p:nvSpPr>
        <p:spPr>
          <a:xfrm>
            <a:off x="2063750" y="881063"/>
            <a:ext cx="5681663" cy="3197225"/>
          </a:xfrm>
          <a:ln/>
        </p:spPr>
      </p:sp>
      <p:sp>
        <p:nvSpPr>
          <p:cNvPr id="23556" name="Rectangle 3">
            <a:extLst>
              <a:ext uri="{FF2B5EF4-FFF2-40B4-BE49-F238E27FC236}">
                <a16:creationId xmlns:a16="http://schemas.microsoft.com/office/drawing/2014/main" id="{0A43C8DC-2F32-CAC7-FA05-E5749B3A2067}"/>
              </a:ext>
            </a:extLst>
          </p:cNvPr>
          <p:cNvSpPr>
            <a:spLocks noGrp="1" noChangeArrowheads="1"/>
          </p:cNvSpPr>
          <p:nvPr>
            <p:ph type="body" idx="1"/>
          </p:nvPr>
        </p:nvSpPr>
        <p:spPr>
          <a:xfrm>
            <a:off x="2719388" y="4319588"/>
            <a:ext cx="4348162" cy="4241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de-DE" altLang="en-US">
              <a:latin typeface="Arial" panose="020B0604020202020204" pitchFamily="34" charset="0"/>
            </a:endParaRPr>
          </a:p>
        </p:txBody>
      </p:sp>
    </p:spTree>
    <p:extLst>
      <p:ext uri="{BB962C8B-B14F-4D97-AF65-F5344CB8AC3E}">
        <p14:creationId xmlns:p14="http://schemas.microsoft.com/office/powerpoint/2010/main" val="19914286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a:extLst>
              <a:ext uri="{FF2B5EF4-FFF2-40B4-BE49-F238E27FC236}">
                <a16:creationId xmlns:a16="http://schemas.microsoft.com/office/drawing/2014/main" id="{78392D41-6793-3A77-F581-69663E78114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8D4023-EAB2-2546-9815-C96A73BDAC82}" type="slidenum">
              <a:rPr lang="en-US" altLang="en-US" smtClean="0"/>
              <a:pPr>
                <a:spcBef>
                  <a:spcPct val="0"/>
                </a:spcBef>
              </a:pPr>
              <a:t>41</a:t>
            </a:fld>
            <a:endParaRPr lang="en-US" altLang="en-US"/>
          </a:p>
        </p:txBody>
      </p:sp>
      <p:sp>
        <p:nvSpPr>
          <p:cNvPr id="58371" name="Rectangle 2">
            <a:extLst>
              <a:ext uri="{FF2B5EF4-FFF2-40B4-BE49-F238E27FC236}">
                <a16:creationId xmlns:a16="http://schemas.microsoft.com/office/drawing/2014/main" id="{AD9DB7E1-9AAE-EC69-FD69-A26B1AAD1546}"/>
              </a:ext>
            </a:extLst>
          </p:cNvPr>
          <p:cNvSpPr>
            <a:spLocks noGrp="1" noRot="1" noChangeAspect="1" noChangeArrowheads="1" noTextEdit="1"/>
          </p:cNvSpPr>
          <p:nvPr>
            <p:ph type="sldImg"/>
          </p:nvPr>
        </p:nvSpPr>
        <p:spPr>
          <a:xfrm>
            <a:off x="1892300" y="839788"/>
            <a:ext cx="5411788" cy="3044825"/>
          </a:xfrm>
          <a:ln/>
        </p:spPr>
      </p:sp>
      <p:sp>
        <p:nvSpPr>
          <p:cNvPr id="58372" name="Rectangle 3">
            <a:extLst>
              <a:ext uri="{FF2B5EF4-FFF2-40B4-BE49-F238E27FC236}">
                <a16:creationId xmlns:a16="http://schemas.microsoft.com/office/drawing/2014/main" id="{73B7CF51-CA79-C40E-340E-65C22553EFAF}"/>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a:p>
            <a:pPr eaLnBrk="1" hangingPunct="1"/>
            <a:endParaRPr lang="de-DE" altLang="en-US">
              <a:latin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a:extLst>
              <a:ext uri="{FF2B5EF4-FFF2-40B4-BE49-F238E27FC236}">
                <a16:creationId xmlns:a16="http://schemas.microsoft.com/office/drawing/2014/main" id="{7EBCDED3-CDB6-0D42-3499-32E487F6E43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660AA9F-F9BE-E446-8E79-50B27BCD9BC9}" type="slidenum">
              <a:rPr lang="en-US" altLang="en-US" smtClean="0"/>
              <a:pPr>
                <a:spcBef>
                  <a:spcPct val="0"/>
                </a:spcBef>
              </a:pPr>
              <a:t>42</a:t>
            </a:fld>
            <a:endParaRPr lang="en-US" altLang="en-US"/>
          </a:p>
        </p:txBody>
      </p:sp>
      <p:sp>
        <p:nvSpPr>
          <p:cNvPr id="60419" name="Rectangle 2">
            <a:extLst>
              <a:ext uri="{FF2B5EF4-FFF2-40B4-BE49-F238E27FC236}">
                <a16:creationId xmlns:a16="http://schemas.microsoft.com/office/drawing/2014/main" id="{B872C4D1-8E4D-B5FD-799C-81FDE9C110EA}"/>
              </a:ext>
            </a:extLst>
          </p:cNvPr>
          <p:cNvSpPr>
            <a:spLocks noGrp="1" noRot="1" noChangeAspect="1" noChangeArrowheads="1" noTextEdit="1"/>
          </p:cNvSpPr>
          <p:nvPr>
            <p:ph type="sldImg"/>
          </p:nvPr>
        </p:nvSpPr>
        <p:spPr>
          <a:xfrm>
            <a:off x="1892300" y="839788"/>
            <a:ext cx="5411788" cy="3044825"/>
          </a:xfrm>
          <a:ln/>
        </p:spPr>
      </p:sp>
      <p:sp>
        <p:nvSpPr>
          <p:cNvPr id="60420" name="Rectangle 3">
            <a:extLst>
              <a:ext uri="{FF2B5EF4-FFF2-40B4-BE49-F238E27FC236}">
                <a16:creationId xmlns:a16="http://schemas.microsoft.com/office/drawing/2014/main" id="{7A764F98-E7DD-698B-6E8B-38593FBE39DB}"/>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a:p>
            <a:pPr eaLnBrk="1" hangingPunct="1"/>
            <a:endParaRPr lang="de-DE" altLang="en-US">
              <a:latin typeface="Arial" panose="020B060402020202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a:extLst>
              <a:ext uri="{FF2B5EF4-FFF2-40B4-BE49-F238E27FC236}">
                <a16:creationId xmlns:a16="http://schemas.microsoft.com/office/drawing/2014/main" id="{1EDAB79D-8C95-9232-E1EF-3B394BC44E4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CA7DE3E-7EC7-DC4A-BEA2-23D4BB69B8C1}" type="slidenum">
              <a:rPr lang="en-US" altLang="en-US" smtClean="0"/>
              <a:pPr>
                <a:spcBef>
                  <a:spcPct val="0"/>
                </a:spcBef>
              </a:pPr>
              <a:t>43</a:t>
            </a:fld>
            <a:endParaRPr lang="en-US" altLang="en-US"/>
          </a:p>
        </p:txBody>
      </p:sp>
      <p:sp>
        <p:nvSpPr>
          <p:cNvPr id="66563" name="Rectangle 2">
            <a:extLst>
              <a:ext uri="{FF2B5EF4-FFF2-40B4-BE49-F238E27FC236}">
                <a16:creationId xmlns:a16="http://schemas.microsoft.com/office/drawing/2014/main" id="{EDDBFF24-72A3-D230-9E29-65140416F7CE}"/>
              </a:ext>
            </a:extLst>
          </p:cNvPr>
          <p:cNvSpPr>
            <a:spLocks noGrp="1" noRot="1" noChangeAspect="1" noChangeArrowheads="1" noTextEdit="1"/>
          </p:cNvSpPr>
          <p:nvPr>
            <p:ph type="sldImg"/>
          </p:nvPr>
        </p:nvSpPr>
        <p:spPr>
          <a:xfrm>
            <a:off x="1892300" y="839788"/>
            <a:ext cx="5411788" cy="3044825"/>
          </a:xfrm>
          <a:ln/>
        </p:spPr>
      </p:sp>
      <p:sp>
        <p:nvSpPr>
          <p:cNvPr id="66564" name="Rectangle 3">
            <a:extLst>
              <a:ext uri="{FF2B5EF4-FFF2-40B4-BE49-F238E27FC236}">
                <a16:creationId xmlns:a16="http://schemas.microsoft.com/office/drawing/2014/main" id="{AFB0823A-7B27-0CEB-5C06-87F1C8F7BDD1}"/>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a:p>
            <a:pPr eaLnBrk="1" hangingPunct="1"/>
            <a:endParaRPr lang="de-DE" altLang="en-US">
              <a:latin typeface="Arial" panose="020B060402020202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a:extLst>
              <a:ext uri="{FF2B5EF4-FFF2-40B4-BE49-F238E27FC236}">
                <a16:creationId xmlns:a16="http://schemas.microsoft.com/office/drawing/2014/main" id="{E4CD7D7E-460B-9E5A-FBEB-2D0AD6AA960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EDC8D9C-25D1-7247-AD63-D3CAAF132FA9}" type="slidenum">
              <a:rPr lang="en-US" altLang="en-US" smtClean="0"/>
              <a:pPr>
                <a:spcBef>
                  <a:spcPct val="0"/>
                </a:spcBef>
              </a:pPr>
              <a:t>44</a:t>
            </a:fld>
            <a:endParaRPr lang="en-US" altLang="en-US"/>
          </a:p>
        </p:txBody>
      </p:sp>
      <p:sp>
        <p:nvSpPr>
          <p:cNvPr id="68611" name="Rectangle 2">
            <a:extLst>
              <a:ext uri="{FF2B5EF4-FFF2-40B4-BE49-F238E27FC236}">
                <a16:creationId xmlns:a16="http://schemas.microsoft.com/office/drawing/2014/main" id="{81D8DFDB-31BA-D8B2-E836-41AF6737229B}"/>
              </a:ext>
            </a:extLst>
          </p:cNvPr>
          <p:cNvSpPr>
            <a:spLocks noGrp="1" noRot="1" noChangeAspect="1" noChangeArrowheads="1" noTextEdit="1"/>
          </p:cNvSpPr>
          <p:nvPr>
            <p:ph type="sldImg"/>
          </p:nvPr>
        </p:nvSpPr>
        <p:spPr>
          <a:ln/>
        </p:spPr>
      </p:sp>
      <p:sp>
        <p:nvSpPr>
          <p:cNvPr id="68612" name="Rectangle 3">
            <a:extLst>
              <a:ext uri="{FF2B5EF4-FFF2-40B4-BE49-F238E27FC236}">
                <a16:creationId xmlns:a16="http://schemas.microsoft.com/office/drawing/2014/main" id="{3E71C5A3-D5A4-AFFF-005D-76B738E6D6C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a:extLst>
              <a:ext uri="{FF2B5EF4-FFF2-40B4-BE49-F238E27FC236}">
                <a16:creationId xmlns:a16="http://schemas.microsoft.com/office/drawing/2014/main" id="{4ACDE223-A682-1328-EE2A-7217B863D7E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30A5EA8-EB3C-2947-9206-54BB19AD7E1C}" type="slidenum">
              <a:rPr lang="en-US" altLang="en-US" smtClean="0"/>
              <a:pPr>
                <a:spcBef>
                  <a:spcPct val="0"/>
                </a:spcBef>
              </a:pPr>
              <a:t>45</a:t>
            </a:fld>
            <a:endParaRPr lang="en-US" altLang="en-US"/>
          </a:p>
        </p:txBody>
      </p:sp>
      <p:sp>
        <p:nvSpPr>
          <p:cNvPr id="70659" name="Rectangle 2">
            <a:extLst>
              <a:ext uri="{FF2B5EF4-FFF2-40B4-BE49-F238E27FC236}">
                <a16:creationId xmlns:a16="http://schemas.microsoft.com/office/drawing/2014/main" id="{3E90F876-9770-FF0D-6D3B-2D90DA037C35}"/>
              </a:ext>
            </a:extLst>
          </p:cNvPr>
          <p:cNvSpPr>
            <a:spLocks noGrp="1" noRot="1" noChangeAspect="1" noChangeArrowheads="1" noTextEdit="1"/>
          </p:cNvSpPr>
          <p:nvPr>
            <p:ph type="sldImg"/>
          </p:nvPr>
        </p:nvSpPr>
        <p:spPr>
          <a:xfrm>
            <a:off x="1808163" y="839788"/>
            <a:ext cx="5580062" cy="3140075"/>
          </a:xfrm>
          <a:ln/>
        </p:spPr>
      </p:sp>
      <p:sp>
        <p:nvSpPr>
          <p:cNvPr id="70660" name="Rectangle 3">
            <a:extLst>
              <a:ext uri="{FF2B5EF4-FFF2-40B4-BE49-F238E27FC236}">
                <a16:creationId xmlns:a16="http://schemas.microsoft.com/office/drawing/2014/main" id="{FA35AF41-5101-E758-7390-E2A00B461F17}"/>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To perform a search for z/OS content, select </a:t>
            </a:r>
            <a:r>
              <a:rPr lang="en-US" altLang="en-US" b="1">
                <a:latin typeface="Arial" panose="020B0604020202020204" pitchFamily="34" charset="0"/>
              </a:rPr>
              <a:t>Search &gt; Remote</a:t>
            </a:r>
            <a:r>
              <a:rPr lang="en-US" altLang="en-US">
                <a:latin typeface="Arial" panose="020B0604020202020204" pitchFamily="34" charset="0"/>
              </a:rPr>
              <a:t> from the workbench menu. In the Search dialog, click the Remote z/OS Search tab.</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a:extLst>
              <a:ext uri="{FF2B5EF4-FFF2-40B4-BE49-F238E27FC236}">
                <a16:creationId xmlns:a16="http://schemas.microsoft.com/office/drawing/2014/main" id="{1AC09C11-5D63-3374-5755-2C04C3516E1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4087442-30CC-9848-BE0B-8FBAAE8A0229}" type="slidenum">
              <a:rPr lang="en-US" altLang="en-US" smtClean="0"/>
              <a:pPr>
                <a:spcBef>
                  <a:spcPct val="0"/>
                </a:spcBef>
              </a:pPr>
              <a:t>46</a:t>
            </a:fld>
            <a:endParaRPr lang="en-US" altLang="en-US"/>
          </a:p>
        </p:txBody>
      </p:sp>
      <p:sp>
        <p:nvSpPr>
          <p:cNvPr id="72707" name="Rectangle 2">
            <a:extLst>
              <a:ext uri="{FF2B5EF4-FFF2-40B4-BE49-F238E27FC236}">
                <a16:creationId xmlns:a16="http://schemas.microsoft.com/office/drawing/2014/main" id="{1104ED95-8D5E-599C-A4BE-B2F0801A2925}"/>
              </a:ext>
            </a:extLst>
          </p:cNvPr>
          <p:cNvSpPr>
            <a:spLocks noGrp="1" noRot="1" noChangeAspect="1" noChangeArrowheads="1" noTextEdit="1"/>
          </p:cNvSpPr>
          <p:nvPr>
            <p:ph type="sldImg"/>
          </p:nvPr>
        </p:nvSpPr>
        <p:spPr>
          <a:ln/>
        </p:spPr>
      </p:sp>
      <p:sp>
        <p:nvSpPr>
          <p:cNvPr id="72708" name="Rectangle 3">
            <a:extLst>
              <a:ext uri="{FF2B5EF4-FFF2-40B4-BE49-F238E27FC236}">
                <a16:creationId xmlns:a16="http://schemas.microsoft.com/office/drawing/2014/main" id="{B687C2F7-06AB-D773-808B-EA938D9C779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4754" name="Rectangle 7">
            <a:extLst>
              <a:ext uri="{FF2B5EF4-FFF2-40B4-BE49-F238E27FC236}">
                <a16:creationId xmlns:a16="http://schemas.microsoft.com/office/drawing/2014/main" id="{BA149FFF-B775-B6CF-5967-AE66002FDD4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95DE2D8-0F7C-ED44-A6A0-4FD7486A581A}" type="slidenum">
              <a:rPr lang="en-US" altLang="en-US" smtClean="0"/>
              <a:pPr>
                <a:spcBef>
                  <a:spcPct val="0"/>
                </a:spcBef>
              </a:pPr>
              <a:t>47</a:t>
            </a:fld>
            <a:endParaRPr lang="en-US" altLang="en-US"/>
          </a:p>
        </p:txBody>
      </p:sp>
      <p:sp>
        <p:nvSpPr>
          <p:cNvPr id="74755" name="Rectangle 8">
            <a:extLst>
              <a:ext uri="{FF2B5EF4-FFF2-40B4-BE49-F238E27FC236}">
                <a16:creationId xmlns:a16="http://schemas.microsoft.com/office/drawing/2014/main" id="{E1383DB1-E902-3960-E5B0-7FE703A8B242}"/>
              </a:ext>
            </a:extLst>
          </p:cNvPr>
          <p:cNvSpPr txBox="1">
            <a:spLocks noGrp="1" noChangeArrowheads="1"/>
          </p:cNvSpPr>
          <p:nvPr/>
        </p:nvSpPr>
        <p:spPr bwMode="auto">
          <a:xfrm>
            <a:off x="3884613" y="8685213"/>
            <a:ext cx="296862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1pPr>
            <a:lvl2pPr marL="742950" indent="-28575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2pPr>
            <a:lvl3pPr marL="11430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3pPr>
            <a:lvl4pPr marL="16002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4pPr>
            <a:lvl5pPr marL="20574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9pPr>
          </a:lstStyle>
          <a:p>
            <a:pPr algn="r" eaLnBrk="1" hangingPunct="1">
              <a:spcBef>
                <a:spcPct val="0"/>
              </a:spcBef>
              <a:buSzPct val="45000"/>
            </a:pPr>
            <a:fld id="{BC6196CF-5FAB-584E-8046-018C95B3CA83}" type="slidenum">
              <a:rPr lang="en-US" altLang="en-US" b="0">
                <a:solidFill>
                  <a:srgbClr val="000000"/>
                </a:solidFill>
                <a:latin typeface="Times New Roman" panose="02020603050405020304" pitchFamily="18" charset="0"/>
                <a:ea typeface="MS PGothic" panose="020B0600070205080204" pitchFamily="34" charset="-128"/>
                <a:cs typeface="Arial Unicode MS" panose="020B0604020202020204" pitchFamily="34" charset="-128"/>
              </a:rPr>
              <a:pPr algn="r" eaLnBrk="1" hangingPunct="1">
                <a:spcBef>
                  <a:spcPct val="0"/>
                </a:spcBef>
                <a:buSzPct val="45000"/>
              </a:pPr>
              <a:t>47</a:t>
            </a:fld>
            <a:endParaRPr lang="en-US" altLang="en-US" b="0">
              <a:solidFill>
                <a:srgbClr val="000000"/>
              </a:solidFill>
              <a:latin typeface="Times New Roman" panose="02020603050405020304" pitchFamily="18" charset="0"/>
              <a:ea typeface="MS PGothic" panose="020B0600070205080204" pitchFamily="34" charset="-128"/>
              <a:cs typeface="Arial Unicode MS" panose="020B0604020202020204" pitchFamily="34" charset="-128"/>
            </a:endParaRPr>
          </a:p>
        </p:txBody>
      </p:sp>
      <p:sp>
        <p:nvSpPr>
          <p:cNvPr id="74756" name="Text Box 1">
            <a:extLst>
              <a:ext uri="{FF2B5EF4-FFF2-40B4-BE49-F238E27FC236}">
                <a16:creationId xmlns:a16="http://schemas.microsoft.com/office/drawing/2014/main" id="{6A44839D-AC86-3558-49C5-F7C08CC167C4}"/>
              </a:ext>
            </a:extLst>
          </p:cNvPr>
          <p:cNvSpPr>
            <a:spLocks noGrp="1" noRot="1" noChangeAspect="1" noChangeArrowheads="1" noTextEdit="1"/>
          </p:cNvSpPr>
          <p:nvPr>
            <p:ph type="sldImg"/>
          </p:nvPr>
        </p:nvSpPr>
        <p:spPr>
          <a:xfrm>
            <a:off x="381000" y="685800"/>
            <a:ext cx="6096000" cy="3429000"/>
          </a:xfrm>
          <a:ln/>
        </p:spPr>
      </p:sp>
      <p:sp>
        <p:nvSpPr>
          <p:cNvPr id="74757" name="Text Box 2">
            <a:extLst>
              <a:ext uri="{FF2B5EF4-FFF2-40B4-BE49-F238E27FC236}">
                <a16:creationId xmlns:a16="http://schemas.microsoft.com/office/drawing/2014/main" id="{4F135DE0-76B9-DA05-D252-C68AD51FA9A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eaLnBrk="1" hangingPunct="1"/>
            <a:endParaRPr lang="en-US" altLang="en-US">
              <a:latin typeface="Arial" panose="020B060402020202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a:extLst>
              <a:ext uri="{FF2B5EF4-FFF2-40B4-BE49-F238E27FC236}">
                <a16:creationId xmlns:a16="http://schemas.microsoft.com/office/drawing/2014/main" id="{BC15AE89-9240-53C5-4C1F-3560A1369F0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22B4441-28C2-EF45-83B7-8BA211123F6B}" type="slidenum">
              <a:rPr lang="en-US" altLang="en-US" smtClean="0"/>
              <a:pPr>
                <a:spcBef>
                  <a:spcPct val="0"/>
                </a:spcBef>
              </a:pPr>
              <a:t>52</a:t>
            </a:fld>
            <a:endParaRPr lang="en-US" altLang="en-US"/>
          </a:p>
        </p:txBody>
      </p:sp>
      <p:sp>
        <p:nvSpPr>
          <p:cNvPr id="62467" name="Rectangle 2">
            <a:extLst>
              <a:ext uri="{FF2B5EF4-FFF2-40B4-BE49-F238E27FC236}">
                <a16:creationId xmlns:a16="http://schemas.microsoft.com/office/drawing/2014/main" id="{C1906DA0-A2E8-EF70-F3BF-CF2F156EF06B}"/>
              </a:ext>
            </a:extLst>
          </p:cNvPr>
          <p:cNvSpPr>
            <a:spLocks noGrp="1" noRot="1" noChangeAspect="1" noChangeArrowheads="1" noTextEdit="1"/>
          </p:cNvSpPr>
          <p:nvPr>
            <p:ph type="sldImg"/>
          </p:nvPr>
        </p:nvSpPr>
        <p:spPr>
          <a:xfrm>
            <a:off x="1892300" y="839788"/>
            <a:ext cx="5411788" cy="3044825"/>
          </a:xfrm>
          <a:ln/>
        </p:spPr>
      </p:sp>
      <p:sp>
        <p:nvSpPr>
          <p:cNvPr id="62468" name="Rectangle 3">
            <a:extLst>
              <a:ext uri="{FF2B5EF4-FFF2-40B4-BE49-F238E27FC236}">
                <a16:creationId xmlns:a16="http://schemas.microsoft.com/office/drawing/2014/main" id="{35FB48FA-B431-112C-FFE7-0E0964A40D50}"/>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a:p>
            <a:pPr eaLnBrk="1" hangingPunct="1"/>
            <a:endParaRPr lang="de-DE" altLang="en-US">
              <a:latin typeface="Arial" panose="020B0604020202020204" pitchFamily="34" charset="0"/>
            </a:endParaRPr>
          </a:p>
        </p:txBody>
      </p:sp>
    </p:spTree>
    <p:extLst>
      <p:ext uri="{BB962C8B-B14F-4D97-AF65-F5344CB8AC3E}">
        <p14:creationId xmlns:p14="http://schemas.microsoft.com/office/powerpoint/2010/main" val="37213352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a:extLst>
              <a:ext uri="{FF2B5EF4-FFF2-40B4-BE49-F238E27FC236}">
                <a16:creationId xmlns:a16="http://schemas.microsoft.com/office/drawing/2014/main" id="{B3D57E3B-0A61-3079-678F-B2A021364A7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9E7C4D9-2C29-3046-93C4-BCDB64337091}" type="slidenum">
              <a:rPr lang="en-US" altLang="en-US" smtClean="0"/>
              <a:pPr>
                <a:spcBef>
                  <a:spcPct val="0"/>
                </a:spcBef>
              </a:pPr>
              <a:t>53</a:t>
            </a:fld>
            <a:endParaRPr lang="en-US" altLang="en-US"/>
          </a:p>
        </p:txBody>
      </p:sp>
      <p:sp>
        <p:nvSpPr>
          <p:cNvPr id="64515" name="Rectangle 2">
            <a:extLst>
              <a:ext uri="{FF2B5EF4-FFF2-40B4-BE49-F238E27FC236}">
                <a16:creationId xmlns:a16="http://schemas.microsoft.com/office/drawing/2014/main" id="{819669FC-0877-1F9D-5C77-D7A2B7D76294}"/>
              </a:ext>
            </a:extLst>
          </p:cNvPr>
          <p:cNvSpPr>
            <a:spLocks noGrp="1" noRot="1" noChangeAspect="1" noChangeArrowheads="1" noTextEdit="1"/>
          </p:cNvSpPr>
          <p:nvPr>
            <p:ph type="sldImg"/>
          </p:nvPr>
        </p:nvSpPr>
        <p:spPr>
          <a:xfrm>
            <a:off x="1892300" y="839788"/>
            <a:ext cx="5411788" cy="3044825"/>
          </a:xfrm>
          <a:ln/>
        </p:spPr>
      </p:sp>
      <p:sp>
        <p:nvSpPr>
          <p:cNvPr id="64516" name="Rectangle 3">
            <a:extLst>
              <a:ext uri="{FF2B5EF4-FFF2-40B4-BE49-F238E27FC236}">
                <a16:creationId xmlns:a16="http://schemas.microsoft.com/office/drawing/2014/main" id="{1118FE9E-683B-8B68-F389-269E7CA06731}"/>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a:p>
            <a:pPr eaLnBrk="1" hangingPunct="1"/>
            <a:endParaRPr lang="de-DE" altLang="en-US">
              <a:latin typeface="Arial" panose="020B0604020202020204" pitchFamily="34" charset="0"/>
            </a:endParaRPr>
          </a:p>
        </p:txBody>
      </p:sp>
    </p:spTree>
    <p:extLst>
      <p:ext uri="{BB962C8B-B14F-4D97-AF65-F5344CB8AC3E}">
        <p14:creationId xmlns:p14="http://schemas.microsoft.com/office/powerpoint/2010/main" val="30395256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CDD1D3AB-7891-D047-0A84-59398DA064BD}"/>
              </a:ext>
            </a:extLst>
          </p:cNvPr>
          <p:cNvSpPr>
            <a:spLocks noGrp="1" noRot="1" noChangeAspect="1" noChangeArrowheads="1" noTextEdit="1"/>
          </p:cNvSpPr>
          <p:nvPr>
            <p:ph type="sldImg"/>
          </p:nvPr>
        </p:nvSpPr>
        <p:spPr>
          <a:xfrm>
            <a:off x="1822450" y="228600"/>
            <a:ext cx="3327400" cy="1871663"/>
          </a:xfrm>
          <a:ln/>
        </p:spPr>
      </p:sp>
      <p:sp>
        <p:nvSpPr>
          <p:cNvPr id="9219" name="Notes Placeholder 2">
            <a:extLst>
              <a:ext uri="{FF2B5EF4-FFF2-40B4-BE49-F238E27FC236}">
                <a16:creationId xmlns:a16="http://schemas.microsoft.com/office/drawing/2014/main" id="{5E85AA50-926C-D377-F5E3-C33DDCB911A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220" name="Slide Number Placeholder 3">
            <a:extLst>
              <a:ext uri="{FF2B5EF4-FFF2-40B4-BE49-F238E27FC236}">
                <a16:creationId xmlns:a16="http://schemas.microsoft.com/office/drawing/2014/main" id="{1F6938FF-200C-D6B1-8552-EDF7F8B0BAAC}"/>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800" b="1">
                <a:solidFill>
                  <a:schemeClr val="tx1"/>
                </a:solidFill>
                <a:latin typeface="Verdana" panose="020B0604030504040204" pitchFamily="34" charset="0"/>
              </a:defRPr>
            </a:lvl1pPr>
            <a:lvl2pPr marL="742950" indent="-285750" defTabSz="966788">
              <a:defRPr sz="800" b="1">
                <a:solidFill>
                  <a:schemeClr val="tx1"/>
                </a:solidFill>
                <a:latin typeface="Verdana" panose="020B0604030504040204" pitchFamily="34" charset="0"/>
              </a:defRPr>
            </a:lvl2pPr>
            <a:lvl3pPr marL="1143000" indent="-228600" defTabSz="966788">
              <a:defRPr sz="800" b="1">
                <a:solidFill>
                  <a:schemeClr val="tx1"/>
                </a:solidFill>
                <a:latin typeface="Verdana" panose="020B0604030504040204" pitchFamily="34" charset="0"/>
              </a:defRPr>
            </a:lvl3pPr>
            <a:lvl4pPr marL="1600200" indent="-228600" defTabSz="966788">
              <a:defRPr sz="800" b="1">
                <a:solidFill>
                  <a:schemeClr val="tx1"/>
                </a:solidFill>
                <a:latin typeface="Verdana" panose="020B0604030504040204" pitchFamily="34" charset="0"/>
              </a:defRPr>
            </a:lvl4pPr>
            <a:lvl5pPr marL="2057400" indent="-228600" defTabSz="966788">
              <a:defRPr sz="800" b="1">
                <a:solidFill>
                  <a:schemeClr val="tx1"/>
                </a:solidFill>
                <a:latin typeface="Verdana" panose="020B0604030504040204" pitchFamily="34" charset="0"/>
              </a:defRPr>
            </a:lvl5pPr>
            <a:lvl6pPr marL="2514600" indent="-228600" defTabSz="966788"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966788"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966788"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966788" eaLnBrk="0" fontAlgn="base" hangingPunct="0">
              <a:spcBef>
                <a:spcPct val="0"/>
              </a:spcBef>
              <a:spcAft>
                <a:spcPct val="0"/>
              </a:spcAft>
              <a:defRPr sz="800" b="1">
                <a:solidFill>
                  <a:schemeClr val="tx1"/>
                </a:solidFill>
                <a:latin typeface="Verdana" panose="020B060403050404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0D38B643-9D17-5C4E-9A33-99567AC88607}"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a:extLst>
              <a:ext uri="{FF2B5EF4-FFF2-40B4-BE49-F238E27FC236}">
                <a16:creationId xmlns:a16="http://schemas.microsoft.com/office/drawing/2014/main" id="{20E42876-4F92-083B-CBD8-4952B2E002A9}"/>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C322359-61A3-0441-9B7F-D819F142FEAC}" type="slidenum">
              <a:rPr lang="en-US" altLang="en-US" smtClean="0"/>
              <a:pPr>
                <a:spcBef>
                  <a:spcPct val="0"/>
                </a:spcBef>
              </a:pPr>
              <a:t>55</a:t>
            </a:fld>
            <a:endParaRPr lang="en-US" altLang="en-US"/>
          </a:p>
        </p:txBody>
      </p:sp>
      <p:sp>
        <p:nvSpPr>
          <p:cNvPr id="81923" name="Rectangle 2">
            <a:extLst>
              <a:ext uri="{FF2B5EF4-FFF2-40B4-BE49-F238E27FC236}">
                <a16:creationId xmlns:a16="http://schemas.microsoft.com/office/drawing/2014/main" id="{5C317DBF-BF41-525C-CAF1-F2069B585AB4}"/>
              </a:ext>
            </a:extLst>
          </p:cNvPr>
          <p:cNvSpPr>
            <a:spLocks noGrp="1" noRot="1" noChangeAspect="1" noChangeArrowheads="1" noTextEdit="1"/>
          </p:cNvSpPr>
          <p:nvPr>
            <p:ph type="sldImg"/>
          </p:nvPr>
        </p:nvSpPr>
        <p:spPr>
          <a:ln/>
        </p:spPr>
      </p:sp>
      <p:sp>
        <p:nvSpPr>
          <p:cNvPr id="81924" name="Rectangle 3">
            <a:extLst>
              <a:ext uri="{FF2B5EF4-FFF2-40B4-BE49-F238E27FC236}">
                <a16:creationId xmlns:a16="http://schemas.microsoft.com/office/drawing/2014/main" id="{48998767-6779-8871-482F-BE585A661F1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a:extLst>
              <a:ext uri="{FF2B5EF4-FFF2-40B4-BE49-F238E27FC236}">
                <a16:creationId xmlns:a16="http://schemas.microsoft.com/office/drawing/2014/main" id="{4FD99353-9AD9-4BCE-939E-30802899B00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F65737E-935B-884F-AA98-D479CCE33832}" type="slidenum">
              <a:rPr lang="en-US" altLang="en-US" smtClean="0"/>
              <a:pPr>
                <a:spcBef>
                  <a:spcPct val="0"/>
                </a:spcBef>
              </a:pPr>
              <a:t>56</a:t>
            </a:fld>
            <a:endParaRPr lang="en-US" altLang="en-US"/>
          </a:p>
        </p:txBody>
      </p:sp>
      <p:sp>
        <p:nvSpPr>
          <p:cNvPr id="83971" name="Rectangle 2">
            <a:extLst>
              <a:ext uri="{FF2B5EF4-FFF2-40B4-BE49-F238E27FC236}">
                <a16:creationId xmlns:a16="http://schemas.microsoft.com/office/drawing/2014/main" id="{29C4D535-3B88-619F-02AB-10F63901E7BE}"/>
              </a:ext>
            </a:extLst>
          </p:cNvPr>
          <p:cNvSpPr>
            <a:spLocks noGrp="1" noRot="1" noChangeAspect="1" noChangeArrowheads="1" noTextEdit="1"/>
          </p:cNvSpPr>
          <p:nvPr>
            <p:ph type="sldImg"/>
          </p:nvPr>
        </p:nvSpPr>
        <p:spPr>
          <a:ln/>
        </p:spPr>
      </p:sp>
      <p:sp>
        <p:nvSpPr>
          <p:cNvPr id="83972" name="Rectangle 3">
            <a:extLst>
              <a:ext uri="{FF2B5EF4-FFF2-40B4-BE49-F238E27FC236}">
                <a16:creationId xmlns:a16="http://schemas.microsoft.com/office/drawing/2014/main" id="{EDF69CDD-39FE-5D17-D45A-6CE359F00CC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a:extLst>
              <a:ext uri="{FF2B5EF4-FFF2-40B4-BE49-F238E27FC236}">
                <a16:creationId xmlns:a16="http://schemas.microsoft.com/office/drawing/2014/main" id="{05E9A804-68BC-191A-ABE6-51995EFCBDE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3962EFE-EA5F-A847-8B46-B7A425ADEDD5}" type="slidenum">
              <a:rPr lang="en-US" altLang="en-US" smtClean="0"/>
              <a:pPr>
                <a:spcBef>
                  <a:spcPct val="0"/>
                </a:spcBef>
              </a:pPr>
              <a:t>57</a:t>
            </a:fld>
            <a:endParaRPr lang="en-US" altLang="en-US"/>
          </a:p>
        </p:txBody>
      </p:sp>
      <p:sp>
        <p:nvSpPr>
          <p:cNvPr id="86019" name="Rectangle 2">
            <a:extLst>
              <a:ext uri="{FF2B5EF4-FFF2-40B4-BE49-F238E27FC236}">
                <a16:creationId xmlns:a16="http://schemas.microsoft.com/office/drawing/2014/main" id="{945FA085-EDEB-A6F4-4494-03959BFF5F1A}"/>
              </a:ext>
            </a:extLst>
          </p:cNvPr>
          <p:cNvSpPr>
            <a:spLocks noGrp="1" noRot="1" noChangeAspect="1" noChangeArrowheads="1" noTextEdit="1"/>
          </p:cNvSpPr>
          <p:nvPr>
            <p:ph type="sldImg"/>
          </p:nvPr>
        </p:nvSpPr>
        <p:spPr>
          <a:ln/>
        </p:spPr>
      </p:sp>
      <p:sp>
        <p:nvSpPr>
          <p:cNvPr id="86020" name="Rectangle 3">
            <a:extLst>
              <a:ext uri="{FF2B5EF4-FFF2-40B4-BE49-F238E27FC236}">
                <a16:creationId xmlns:a16="http://schemas.microsoft.com/office/drawing/2014/main" id="{5825A589-F610-ADB2-D786-70215F862C6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a:extLst>
              <a:ext uri="{FF2B5EF4-FFF2-40B4-BE49-F238E27FC236}">
                <a16:creationId xmlns:a16="http://schemas.microsoft.com/office/drawing/2014/main" id="{2692C967-5B45-9FDD-015C-EB3A5A41924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90E5039-6C2D-F94B-AD3D-45D87F945648}" type="slidenum">
              <a:rPr lang="en-US" altLang="en-US" smtClean="0"/>
              <a:pPr>
                <a:spcBef>
                  <a:spcPct val="0"/>
                </a:spcBef>
              </a:pPr>
              <a:t>58</a:t>
            </a:fld>
            <a:endParaRPr lang="en-US" altLang="en-US"/>
          </a:p>
        </p:txBody>
      </p:sp>
      <p:sp>
        <p:nvSpPr>
          <p:cNvPr id="88067" name="Rectangle 2">
            <a:extLst>
              <a:ext uri="{FF2B5EF4-FFF2-40B4-BE49-F238E27FC236}">
                <a16:creationId xmlns:a16="http://schemas.microsoft.com/office/drawing/2014/main" id="{B05DE27F-7856-3773-C42B-FC1357EE15FD}"/>
              </a:ext>
            </a:extLst>
          </p:cNvPr>
          <p:cNvSpPr>
            <a:spLocks noGrp="1" noRot="1" noChangeAspect="1" noChangeArrowheads="1" noTextEdit="1"/>
          </p:cNvSpPr>
          <p:nvPr>
            <p:ph type="sldImg"/>
          </p:nvPr>
        </p:nvSpPr>
        <p:spPr>
          <a:ln/>
        </p:spPr>
      </p:sp>
      <p:sp>
        <p:nvSpPr>
          <p:cNvPr id="88068" name="Rectangle 3">
            <a:extLst>
              <a:ext uri="{FF2B5EF4-FFF2-40B4-BE49-F238E27FC236}">
                <a16:creationId xmlns:a16="http://schemas.microsoft.com/office/drawing/2014/main" id="{B7F6C45A-3C34-5933-6BDC-08829D64BE0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a:extLst>
              <a:ext uri="{FF2B5EF4-FFF2-40B4-BE49-F238E27FC236}">
                <a16:creationId xmlns:a16="http://schemas.microsoft.com/office/drawing/2014/main" id="{E8ACCB2F-6959-8020-207F-5A293262830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05BADF8-1F0C-624A-B18F-0F813974BB86}" type="slidenum">
              <a:rPr lang="en-US" altLang="en-US" smtClean="0"/>
              <a:pPr>
                <a:spcBef>
                  <a:spcPct val="0"/>
                </a:spcBef>
              </a:pPr>
              <a:t>59</a:t>
            </a:fld>
            <a:endParaRPr lang="en-US" altLang="en-US"/>
          </a:p>
        </p:txBody>
      </p:sp>
      <p:sp>
        <p:nvSpPr>
          <p:cNvPr id="90115" name="Rectangle 2">
            <a:extLst>
              <a:ext uri="{FF2B5EF4-FFF2-40B4-BE49-F238E27FC236}">
                <a16:creationId xmlns:a16="http://schemas.microsoft.com/office/drawing/2014/main" id="{EDBF3E41-6CB7-31C4-5112-1F1FD4B8874B}"/>
              </a:ext>
            </a:extLst>
          </p:cNvPr>
          <p:cNvSpPr>
            <a:spLocks noGrp="1" noRot="1" noChangeAspect="1" noChangeArrowheads="1" noTextEdit="1"/>
          </p:cNvSpPr>
          <p:nvPr>
            <p:ph type="sldImg"/>
          </p:nvPr>
        </p:nvSpPr>
        <p:spPr>
          <a:ln/>
        </p:spPr>
      </p:sp>
      <p:sp>
        <p:nvSpPr>
          <p:cNvPr id="90116" name="Rectangle 3">
            <a:extLst>
              <a:ext uri="{FF2B5EF4-FFF2-40B4-BE49-F238E27FC236}">
                <a16:creationId xmlns:a16="http://schemas.microsoft.com/office/drawing/2014/main" id="{B2316104-A992-2A57-82C7-A37C724D444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a:extLst>
              <a:ext uri="{FF2B5EF4-FFF2-40B4-BE49-F238E27FC236}">
                <a16:creationId xmlns:a16="http://schemas.microsoft.com/office/drawing/2014/main" id="{BB4C152D-0D48-D7F5-1C2C-73310E7EB15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98FF132-52F7-9146-A9C0-A75D0BAA6130}" type="slidenum">
              <a:rPr lang="en-US" altLang="en-US" smtClean="0"/>
              <a:pPr>
                <a:spcBef>
                  <a:spcPct val="0"/>
                </a:spcBef>
              </a:pPr>
              <a:t>60</a:t>
            </a:fld>
            <a:endParaRPr lang="en-US" altLang="en-US"/>
          </a:p>
        </p:txBody>
      </p:sp>
      <p:sp>
        <p:nvSpPr>
          <p:cNvPr id="92163" name="Rectangle 2">
            <a:extLst>
              <a:ext uri="{FF2B5EF4-FFF2-40B4-BE49-F238E27FC236}">
                <a16:creationId xmlns:a16="http://schemas.microsoft.com/office/drawing/2014/main" id="{FC893A87-4DB5-1929-B4C8-FC9E02E4EB3A}"/>
              </a:ext>
            </a:extLst>
          </p:cNvPr>
          <p:cNvSpPr>
            <a:spLocks noGrp="1" noRot="1" noChangeAspect="1" noChangeArrowheads="1" noTextEdit="1"/>
          </p:cNvSpPr>
          <p:nvPr>
            <p:ph type="sldImg"/>
          </p:nvPr>
        </p:nvSpPr>
        <p:spPr>
          <a:ln/>
        </p:spPr>
      </p:sp>
      <p:sp>
        <p:nvSpPr>
          <p:cNvPr id="92164" name="Rectangle 3">
            <a:extLst>
              <a:ext uri="{FF2B5EF4-FFF2-40B4-BE49-F238E27FC236}">
                <a16:creationId xmlns:a16="http://schemas.microsoft.com/office/drawing/2014/main" id="{C19FA8C2-D4E4-0B0E-3971-DE25E3FEF3F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a:extLst>
              <a:ext uri="{FF2B5EF4-FFF2-40B4-BE49-F238E27FC236}">
                <a16:creationId xmlns:a16="http://schemas.microsoft.com/office/drawing/2014/main" id="{C2E77D8B-C83B-7D2D-4358-34B49CE3063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36584CB-7A79-154E-91ED-500D08132481}" type="slidenum">
              <a:rPr lang="en-US" altLang="en-US" smtClean="0"/>
              <a:pPr>
                <a:spcBef>
                  <a:spcPct val="0"/>
                </a:spcBef>
              </a:pPr>
              <a:t>61</a:t>
            </a:fld>
            <a:endParaRPr lang="en-US" altLang="en-US"/>
          </a:p>
        </p:txBody>
      </p:sp>
      <p:sp>
        <p:nvSpPr>
          <p:cNvPr id="94211" name="Rectangle 2">
            <a:extLst>
              <a:ext uri="{FF2B5EF4-FFF2-40B4-BE49-F238E27FC236}">
                <a16:creationId xmlns:a16="http://schemas.microsoft.com/office/drawing/2014/main" id="{1FF62545-8D83-256D-226C-47B80BCB9279}"/>
              </a:ext>
            </a:extLst>
          </p:cNvPr>
          <p:cNvSpPr>
            <a:spLocks noGrp="1" noRot="1" noChangeAspect="1" noChangeArrowheads="1" noTextEdit="1"/>
          </p:cNvSpPr>
          <p:nvPr>
            <p:ph type="sldImg"/>
          </p:nvPr>
        </p:nvSpPr>
        <p:spPr>
          <a:ln/>
        </p:spPr>
      </p:sp>
      <p:sp>
        <p:nvSpPr>
          <p:cNvPr id="94212" name="Rectangle 3">
            <a:extLst>
              <a:ext uri="{FF2B5EF4-FFF2-40B4-BE49-F238E27FC236}">
                <a16:creationId xmlns:a16="http://schemas.microsoft.com/office/drawing/2014/main" id="{E10ADC98-1C9A-9A46-B2D7-A60597701EF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a:extLst>
              <a:ext uri="{FF2B5EF4-FFF2-40B4-BE49-F238E27FC236}">
                <a16:creationId xmlns:a16="http://schemas.microsoft.com/office/drawing/2014/main" id="{D676C890-E5D8-6E84-AD5F-C004DB78B0F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E683317-37CF-6746-84A1-4568C5D418F1}" type="slidenum">
              <a:rPr lang="en-US" altLang="en-US" smtClean="0"/>
              <a:pPr>
                <a:spcBef>
                  <a:spcPct val="0"/>
                </a:spcBef>
              </a:pPr>
              <a:t>68</a:t>
            </a:fld>
            <a:endParaRPr lang="en-US" altLang="en-US"/>
          </a:p>
        </p:txBody>
      </p:sp>
      <p:sp>
        <p:nvSpPr>
          <p:cNvPr id="103427" name="Rectangle 2">
            <a:extLst>
              <a:ext uri="{FF2B5EF4-FFF2-40B4-BE49-F238E27FC236}">
                <a16:creationId xmlns:a16="http://schemas.microsoft.com/office/drawing/2014/main" id="{FCE2BCB4-6E78-6181-EDE0-66CB5D1CB2DC}"/>
              </a:ext>
            </a:extLst>
          </p:cNvPr>
          <p:cNvSpPr>
            <a:spLocks noGrp="1" noRot="1" noChangeAspect="1" noChangeArrowheads="1" noTextEdit="1"/>
          </p:cNvSpPr>
          <p:nvPr>
            <p:ph type="sldImg"/>
          </p:nvPr>
        </p:nvSpPr>
        <p:spPr>
          <a:xfrm>
            <a:off x="1892300" y="839788"/>
            <a:ext cx="5411788" cy="3044825"/>
          </a:xfrm>
          <a:ln/>
        </p:spPr>
      </p:sp>
      <p:sp>
        <p:nvSpPr>
          <p:cNvPr id="103428" name="Rectangle 3">
            <a:extLst>
              <a:ext uri="{FF2B5EF4-FFF2-40B4-BE49-F238E27FC236}">
                <a16:creationId xmlns:a16="http://schemas.microsoft.com/office/drawing/2014/main" id="{ABD889F8-6AD4-DC67-D79A-5DE5EC443595}"/>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a:latin typeface="Arial" panose="020B060402020202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a:extLst>
              <a:ext uri="{FF2B5EF4-FFF2-40B4-BE49-F238E27FC236}">
                <a16:creationId xmlns:a16="http://schemas.microsoft.com/office/drawing/2014/main" id="{40779BD1-17B6-A8BD-F0A1-8A22E8EC7BE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8D9342-DDAC-AB43-BBB2-350A6A993F0A}" type="slidenum">
              <a:rPr lang="en-US" altLang="en-US" smtClean="0"/>
              <a:pPr>
                <a:spcBef>
                  <a:spcPct val="0"/>
                </a:spcBef>
              </a:pPr>
              <a:t>69</a:t>
            </a:fld>
            <a:endParaRPr lang="en-US" altLang="en-US"/>
          </a:p>
        </p:txBody>
      </p:sp>
      <p:sp>
        <p:nvSpPr>
          <p:cNvPr id="105475" name="Rectangle 2">
            <a:extLst>
              <a:ext uri="{FF2B5EF4-FFF2-40B4-BE49-F238E27FC236}">
                <a16:creationId xmlns:a16="http://schemas.microsoft.com/office/drawing/2014/main" id="{47A46581-A70C-402D-7DE9-D5B6ACF09766}"/>
              </a:ext>
            </a:extLst>
          </p:cNvPr>
          <p:cNvSpPr>
            <a:spLocks noGrp="1" noRot="1" noChangeAspect="1" noChangeArrowheads="1" noTextEdit="1"/>
          </p:cNvSpPr>
          <p:nvPr>
            <p:ph type="sldImg"/>
          </p:nvPr>
        </p:nvSpPr>
        <p:spPr>
          <a:xfrm>
            <a:off x="1892300" y="839788"/>
            <a:ext cx="5411788" cy="3044825"/>
          </a:xfrm>
          <a:ln/>
        </p:spPr>
      </p:sp>
      <p:sp>
        <p:nvSpPr>
          <p:cNvPr id="105476" name="Rectangle 3">
            <a:extLst>
              <a:ext uri="{FF2B5EF4-FFF2-40B4-BE49-F238E27FC236}">
                <a16:creationId xmlns:a16="http://schemas.microsoft.com/office/drawing/2014/main" id="{AC506EF3-B56E-223D-27FF-312FF5DD8BFC}"/>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a:latin typeface="Arial" panose="020B060402020202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a:extLst>
              <a:ext uri="{FF2B5EF4-FFF2-40B4-BE49-F238E27FC236}">
                <a16:creationId xmlns:a16="http://schemas.microsoft.com/office/drawing/2014/main" id="{22F24BF0-9142-CED5-FBCD-E5386303D49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0ADED5A-2CE6-A741-B0AE-98E53C988253}" type="slidenum">
              <a:rPr lang="en-US" altLang="en-US" smtClean="0"/>
              <a:pPr>
                <a:spcBef>
                  <a:spcPct val="0"/>
                </a:spcBef>
              </a:pPr>
              <a:t>70</a:t>
            </a:fld>
            <a:endParaRPr lang="en-US" altLang="en-US"/>
          </a:p>
        </p:txBody>
      </p:sp>
      <p:sp>
        <p:nvSpPr>
          <p:cNvPr id="107523" name="Rectangle 2">
            <a:extLst>
              <a:ext uri="{FF2B5EF4-FFF2-40B4-BE49-F238E27FC236}">
                <a16:creationId xmlns:a16="http://schemas.microsoft.com/office/drawing/2014/main" id="{B1B4B90D-F171-FB8E-8935-C273F141BAF4}"/>
              </a:ext>
            </a:extLst>
          </p:cNvPr>
          <p:cNvSpPr>
            <a:spLocks noGrp="1" noRot="1" noChangeAspect="1" noChangeArrowheads="1" noTextEdit="1"/>
          </p:cNvSpPr>
          <p:nvPr>
            <p:ph type="sldImg"/>
          </p:nvPr>
        </p:nvSpPr>
        <p:spPr>
          <a:xfrm>
            <a:off x="1892300" y="839788"/>
            <a:ext cx="5411788" cy="3044825"/>
          </a:xfrm>
          <a:ln/>
        </p:spPr>
      </p:sp>
      <p:sp>
        <p:nvSpPr>
          <p:cNvPr id="107524" name="Rectangle 3">
            <a:extLst>
              <a:ext uri="{FF2B5EF4-FFF2-40B4-BE49-F238E27FC236}">
                <a16:creationId xmlns:a16="http://schemas.microsoft.com/office/drawing/2014/main" id="{9AA86944-E40B-FEB0-ED9F-5E9E191515B2}"/>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9E530A9B-CF0A-A783-33A4-EF0140E65B60}"/>
              </a:ext>
            </a:extLst>
          </p:cNvPr>
          <p:cNvSpPr>
            <a:spLocks noGrp="1" noRot="1" noChangeAspect="1" noChangeArrowheads="1" noTextEdit="1"/>
          </p:cNvSpPr>
          <p:nvPr>
            <p:ph type="sldImg"/>
          </p:nvPr>
        </p:nvSpPr>
        <p:spPr>
          <a:xfrm>
            <a:off x="1822450" y="228600"/>
            <a:ext cx="3327400" cy="1871663"/>
          </a:xfrm>
          <a:ln/>
        </p:spPr>
      </p:sp>
      <p:sp>
        <p:nvSpPr>
          <p:cNvPr id="11267" name="Notes Placeholder 2">
            <a:extLst>
              <a:ext uri="{FF2B5EF4-FFF2-40B4-BE49-F238E27FC236}">
                <a16:creationId xmlns:a16="http://schemas.microsoft.com/office/drawing/2014/main" id="{C00F385B-2626-13F9-6C04-EACCDA1A1DD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268" name="Slide Number Placeholder 3">
            <a:extLst>
              <a:ext uri="{FF2B5EF4-FFF2-40B4-BE49-F238E27FC236}">
                <a16:creationId xmlns:a16="http://schemas.microsoft.com/office/drawing/2014/main" id="{DD8DF375-4E5C-3E85-CE45-B44144AD6C1D}"/>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800" b="1">
                <a:solidFill>
                  <a:schemeClr val="tx1"/>
                </a:solidFill>
                <a:latin typeface="Verdana" panose="020B0604030504040204" pitchFamily="34" charset="0"/>
              </a:defRPr>
            </a:lvl1pPr>
            <a:lvl2pPr marL="742950" indent="-285750" defTabSz="966788">
              <a:defRPr sz="800" b="1">
                <a:solidFill>
                  <a:schemeClr val="tx1"/>
                </a:solidFill>
                <a:latin typeface="Verdana" panose="020B0604030504040204" pitchFamily="34" charset="0"/>
              </a:defRPr>
            </a:lvl2pPr>
            <a:lvl3pPr marL="1143000" indent="-228600" defTabSz="966788">
              <a:defRPr sz="800" b="1">
                <a:solidFill>
                  <a:schemeClr val="tx1"/>
                </a:solidFill>
                <a:latin typeface="Verdana" panose="020B0604030504040204" pitchFamily="34" charset="0"/>
              </a:defRPr>
            </a:lvl3pPr>
            <a:lvl4pPr marL="1600200" indent="-228600" defTabSz="966788">
              <a:defRPr sz="800" b="1">
                <a:solidFill>
                  <a:schemeClr val="tx1"/>
                </a:solidFill>
                <a:latin typeface="Verdana" panose="020B0604030504040204" pitchFamily="34" charset="0"/>
              </a:defRPr>
            </a:lvl4pPr>
            <a:lvl5pPr marL="2057400" indent="-228600" defTabSz="966788">
              <a:defRPr sz="800" b="1">
                <a:solidFill>
                  <a:schemeClr val="tx1"/>
                </a:solidFill>
                <a:latin typeface="Verdana" panose="020B0604030504040204" pitchFamily="34" charset="0"/>
              </a:defRPr>
            </a:lvl5pPr>
            <a:lvl6pPr marL="2514600" indent="-228600" defTabSz="966788"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966788"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966788"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966788" eaLnBrk="0" fontAlgn="base" hangingPunct="0">
              <a:spcBef>
                <a:spcPct val="0"/>
              </a:spcBef>
              <a:spcAft>
                <a:spcPct val="0"/>
              </a:spcAft>
              <a:defRPr sz="800" b="1">
                <a:solidFill>
                  <a:schemeClr val="tx1"/>
                </a:solidFill>
                <a:latin typeface="Verdana" panose="020B060403050404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8FC69535-F84D-C44A-8C2E-7397D38D7202}"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a:extLst>
              <a:ext uri="{FF2B5EF4-FFF2-40B4-BE49-F238E27FC236}">
                <a16:creationId xmlns:a16="http://schemas.microsoft.com/office/drawing/2014/main" id="{DA59CCFA-EE6E-3E7A-E376-91B4FB063D1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67294B5-CA3E-D840-A283-9A5AB8AA63A1}" type="slidenum">
              <a:rPr lang="en-US" altLang="en-US" smtClean="0"/>
              <a:pPr>
                <a:spcBef>
                  <a:spcPct val="0"/>
                </a:spcBef>
              </a:pPr>
              <a:t>75</a:t>
            </a:fld>
            <a:endParaRPr lang="en-US" altLang="en-US"/>
          </a:p>
        </p:txBody>
      </p:sp>
      <p:sp>
        <p:nvSpPr>
          <p:cNvPr id="113667" name="Rectangle 2">
            <a:extLst>
              <a:ext uri="{FF2B5EF4-FFF2-40B4-BE49-F238E27FC236}">
                <a16:creationId xmlns:a16="http://schemas.microsoft.com/office/drawing/2014/main" id="{F1997DF3-5AA0-E203-A9B4-E678B8BC57D4}"/>
              </a:ext>
            </a:extLst>
          </p:cNvPr>
          <p:cNvSpPr>
            <a:spLocks noGrp="1" noRot="1" noChangeAspect="1" noChangeArrowheads="1" noTextEdit="1"/>
          </p:cNvSpPr>
          <p:nvPr>
            <p:ph type="sldImg"/>
          </p:nvPr>
        </p:nvSpPr>
        <p:spPr>
          <a:ln/>
        </p:spPr>
      </p:sp>
      <p:sp>
        <p:nvSpPr>
          <p:cNvPr id="113668" name="Rectangle 3">
            <a:extLst>
              <a:ext uri="{FF2B5EF4-FFF2-40B4-BE49-F238E27FC236}">
                <a16:creationId xmlns:a16="http://schemas.microsoft.com/office/drawing/2014/main" id="{3F3C3305-B947-C1FC-1808-A34A6DD4878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Use CTFMVS08 – for this</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5714" name="Rectangle 7">
            <a:extLst>
              <a:ext uri="{FF2B5EF4-FFF2-40B4-BE49-F238E27FC236}">
                <a16:creationId xmlns:a16="http://schemas.microsoft.com/office/drawing/2014/main" id="{17F63DAA-8A8E-F68C-D2D3-C15ED623D90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D6ACDA2-EECC-A643-99C3-4B887CCF2329}" type="slidenum">
              <a:rPr lang="en-US" altLang="en-US" smtClean="0"/>
              <a:pPr>
                <a:spcBef>
                  <a:spcPct val="0"/>
                </a:spcBef>
              </a:pPr>
              <a:t>76</a:t>
            </a:fld>
            <a:endParaRPr lang="en-US" altLang="en-US"/>
          </a:p>
        </p:txBody>
      </p:sp>
      <p:sp>
        <p:nvSpPr>
          <p:cNvPr id="115715" name="Rectangle 8">
            <a:extLst>
              <a:ext uri="{FF2B5EF4-FFF2-40B4-BE49-F238E27FC236}">
                <a16:creationId xmlns:a16="http://schemas.microsoft.com/office/drawing/2014/main" id="{37B5011F-4DFA-BF3A-7DFE-47F6D35531B3}"/>
              </a:ext>
            </a:extLst>
          </p:cNvPr>
          <p:cNvSpPr txBox="1">
            <a:spLocks noGrp="1" noChangeArrowheads="1"/>
          </p:cNvSpPr>
          <p:nvPr/>
        </p:nvSpPr>
        <p:spPr bwMode="auto">
          <a:xfrm>
            <a:off x="3884613" y="8685213"/>
            <a:ext cx="296862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1pPr>
            <a:lvl2pPr marL="742950" indent="-28575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2pPr>
            <a:lvl3pPr marL="11430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3pPr>
            <a:lvl4pPr marL="16002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4pPr>
            <a:lvl5pPr marL="20574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9pPr>
          </a:lstStyle>
          <a:p>
            <a:pPr algn="r" eaLnBrk="1" hangingPunct="1">
              <a:spcBef>
                <a:spcPct val="0"/>
              </a:spcBef>
              <a:buSzPct val="45000"/>
            </a:pPr>
            <a:fld id="{C6213457-F468-E141-BEF5-3934975F780F}" type="slidenum">
              <a:rPr lang="en-US" altLang="en-US" b="0">
                <a:solidFill>
                  <a:srgbClr val="000000"/>
                </a:solidFill>
                <a:latin typeface="Times New Roman" panose="02020603050405020304" pitchFamily="18" charset="0"/>
                <a:ea typeface="MS PGothic" panose="020B0600070205080204" pitchFamily="34" charset="-128"/>
                <a:cs typeface="Arial Unicode MS" panose="020B0604020202020204" pitchFamily="34" charset="-128"/>
              </a:rPr>
              <a:pPr algn="r" eaLnBrk="1" hangingPunct="1">
                <a:spcBef>
                  <a:spcPct val="0"/>
                </a:spcBef>
                <a:buSzPct val="45000"/>
              </a:pPr>
              <a:t>76</a:t>
            </a:fld>
            <a:endParaRPr lang="en-US" altLang="en-US" b="0">
              <a:solidFill>
                <a:srgbClr val="000000"/>
              </a:solidFill>
              <a:latin typeface="Times New Roman" panose="02020603050405020304" pitchFamily="18" charset="0"/>
              <a:ea typeface="MS PGothic" panose="020B0600070205080204" pitchFamily="34" charset="-128"/>
              <a:cs typeface="Arial Unicode MS" panose="020B0604020202020204" pitchFamily="34" charset="-128"/>
            </a:endParaRPr>
          </a:p>
        </p:txBody>
      </p:sp>
      <p:sp>
        <p:nvSpPr>
          <p:cNvPr id="115716" name="Text Box 1">
            <a:extLst>
              <a:ext uri="{FF2B5EF4-FFF2-40B4-BE49-F238E27FC236}">
                <a16:creationId xmlns:a16="http://schemas.microsoft.com/office/drawing/2014/main" id="{FE084549-FB9F-6E33-24A8-100EAFBA8F64}"/>
              </a:ext>
            </a:extLst>
          </p:cNvPr>
          <p:cNvSpPr>
            <a:spLocks noGrp="1" noRot="1" noChangeAspect="1" noChangeArrowheads="1" noTextEdit="1"/>
          </p:cNvSpPr>
          <p:nvPr>
            <p:ph type="sldImg"/>
          </p:nvPr>
        </p:nvSpPr>
        <p:spPr>
          <a:xfrm>
            <a:off x="381000" y="685800"/>
            <a:ext cx="6096000" cy="3429000"/>
          </a:xfrm>
          <a:ln/>
        </p:spPr>
      </p:sp>
      <p:sp>
        <p:nvSpPr>
          <p:cNvPr id="115717" name="Text Box 2">
            <a:extLst>
              <a:ext uri="{FF2B5EF4-FFF2-40B4-BE49-F238E27FC236}">
                <a16:creationId xmlns:a16="http://schemas.microsoft.com/office/drawing/2014/main" id="{7AEBE887-9643-0DC5-7FE6-B636B6D15FE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eaLnBrk="1" hangingPunct="1"/>
            <a:endParaRPr lang="en-US" altLang="en-US">
              <a:latin typeface="Arial" panose="020B060402020202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7762" name="Rectangle 7">
            <a:extLst>
              <a:ext uri="{FF2B5EF4-FFF2-40B4-BE49-F238E27FC236}">
                <a16:creationId xmlns:a16="http://schemas.microsoft.com/office/drawing/2014/main" id="{08AB5282-406E-49D2-664F-B4FA2D3B9E8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9CC6E65-A331-334E-80CD-E67615B1FAFF}" type="slidenum">
              <a:rPr lang="en-US" altLang="en-US" smtClean="0"/>
              <a:pPr>
                <a:spcBef>
                  <a:spcPct val="0"/>
                </a:spcBef>
              </a:pPr>
              <a:t>77</a:t>
            </a:fld>
            <a:endParaRPr lang="en-US" altLang="en-US"/>
          </a:p>
        </p:txBody>
      </p:sp>
      <p:sp>
        <p:nvSpPr>
          <p:cNvPr id="117763" name="Rectangle 8">
            <a:extLst>
              <a:ext uri="{FF2B5EF4-FFF2-40B4-BE49-F238E27FC236}">
                <a16:creationId xmlns:a16="http://schemas.microsoft.com/office/drawing/2014/main" id="{09B7AE20-7256-6FB1-4295-EEC56BFA7011}"/>
              </a:ext>
            </a:extLst>
          </p:cNvPr>
          <p:cNvSpPr txBox="1">
            <a:spLocks noGrp="1" noChangeArrowheads="1"/>
          </p:cNvSpPr>
          <p:nvPr/>
        </p:nvSpPr>
        <p:spPr bwMode="auto">
          <a:xfrm>
            <a:off x="3884613" y="8685213"/>
            <a:ext cx="296862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1pPr>
            <a:lvl2pPr marL="742950" indent="-28575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2pPr>
            <a:lvl3pPr marL="11430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3pPr>
            <a:lvl4pPr marL="16002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4pPr>
            <a:lvl5pPr marL="20574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9pPr>
          </a:lstStyle>
          <a:p>
            <a:pPr algn="r" eaLnBrk="1" hangingPunct="1">
              <a:spcBef>
                <a:spcPct val="0"/>
              </a:spcBef>
              <a:buSzPct val="45000"/>
            </a:pPr>
            <a:fld id="{3DBD8694-AAC9-1048-82B5-82F84F59B172}" type="slidenum">
              <a:rPr lang="en-US" altLang="en-US" b="0">
                <a:solidFill>
                  <a:srgbClr val="000000"/>
                </a:solidFill>
                <a:latin typeface="Times New Roman" panose="02020603050405020304" pitchFamily="18" charset="0"/>
                <a:ea typeface="MS PGothic" panose="020B0600070205080204" pitchFamily="34" charset="-128"/>
                <a:cs typeface="Arial Unicode MS" panose="020B0604020202020204" pitchFamily="34" charset="-128"/>
              </a:rPr>
              <a:pPr algn="r" eaLnBrk="1" hangingPunct="1">
                <a:spcBef>
                  <a:spcPct val="0"/>
                </a:spcBef>
                <a:buSzPct val="45000"/>
              </a:pPr>
              <a:t>77</a:t>
            </a:fld>
            <a:endParaRPr lang="en-US" altLang="en-US" b="0">
              <a:solidFill>
                <a:srgbClr val="000000"/>
              </a:solidFill>
              <a:latin typeface="Times New Roman" panose="02020603050405020304" pitchFamily="18" charset="0"/>
              <a:ea typeface="MS PGothic" panose="020B0600070205080204" pitchFamily="34" charset="-128"/>
              <a:cs typeface="Arial Unicode MS" panose="020B0604020202020204" pitchFamily="34" charset="-128"/>
            </a:endParaRPr>
          </a:p>
        </p:txBody>
      </p:sp>
      <p:sp>
        <p:nvSpPr>
          <p:cNvPr id="117764" name="Text Box 1">
            <a:extLst>
              <a:ext uri="{FF2B5EF4-FFF2-40B4-BE49-F238E27FC236}">
                <a16:creationId xmlns:a16="http://schemas.microsoft.com/office/drawing/2014/main" id="{EA05D624-29EA-5A66-C4E1-CE79D7AFE6AB}"/>
              </a:ext>
            </a:extLst>
          </p:cNvPr>
          <p:cNvSpPr>
            <a:spLocks noGrp="1" noRot="1" noChangeAspect="1" noChangeArrowheads="1" noTextEdit="1"/>
          </p:cNvSpPr>
          <p:nvPr>
            <p:ph type="sldImg"/>
          </p:nvPr>
        </p:nvSpPr>
        <p:spPr>
          <a:xfrm>
            <a:off x="381000" y="685800"/>
            <a:ext cx="6096000" cy="3429000"/>
          </a:xfrm>
          <a:ln/>
        </p:spPr>
      </p:sp>
      <p:sp>
        <p:nvSpPr>
          <p:cNvPr id="117765" name="Text Box 2">
            <a:extLst>
              <a:ext uri="{FF2B5EF4-FFF2-40B4-BE49-F238E27FC236}">
                <a16:creationId xmlns:a16="http://schemas.microsoft.com/office/drawing/2014/main" id="{F0C3930E-C76E-0F9E-CF1D-9A7E4AE0789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eaLnBrk="1" hangingPunct="1"/>
            <a:endParaRPr lang="en-US" altLang="en-US">
              <a:latin typeface="Arial" panose="020B060402020202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9810" name="Rectangle 7">
            <a:extLst>
              <a:ext uri="{FF2B5EF4-FFF2-40B4-BE49-F238E27FC236}">
                <a16:creationId xmlns:a16="http://schemas.microsoft.com/office/drawing/2014/main" id="{9C9F7DB0-B391-D9DE-E3E9-C532BF21D4A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E2531A8-284B-E045-BA5B-E891783C3542}" type="slidenum">
              <a:rPr lang="en-US" altLang="en-US" smtClean="0"/>
              <a:pPr>
                <a:spcBef>
                  <a:spcPct val="0"/>
                </a:spcBef>
              </a:pPr>
              <a:t>78</a:t>
            </a:fld>
            <a:endParaRPr lang="en-US" altLang="en-US"/>
          </a:p>
        </p:txBody>
      </p:sp>
      <p:sp>
        <p:nvSpPr>
          <p:cNvPr id="119811" name="Rectangle 8">
            <a:extLst>
              <a:ext uri="{FF2B5EF4-FFF2-40B4-BE49-F238E27FC236}">
                <a16:creationId xmlns:a16="http://schemas.microsoft.com/office/drawing/2014/main" id="{2CE16FE5-4B12-7403-F5D4-EC5806663D78}"/>
              </a:ext>
            </a:extLst>
          </p:cNvPr>
          <p:cNvSpPr txBox="1">
            <a:spLocks noGrp="1" noChangeArrowheads="1"/>
          </p:cNvSpPr>
          <p:nvPr/>
        </p:nvSpPr>
        <p:spPr bwMode="auto">
          <a:xfrm>
            <a:off x="3884613" y="8685213"/>
            <a:ext cx="296862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1pPr>
            <a:lvl2pPr marL="742950" indent="-28575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2pPr>
            <a:lvl3pPr marL="11430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3pPr>
            <a:lvl4pPr marL="16002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4pPr>
            <a:lvl5pPr marL="20574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9pPr>
          </a:lstStyle>
          <a:p>
            <a:pPr algn="r" eaLnBrk="1" hangingPunct="1">
              <a:spcBef>
                <a:spcPct val="0"/>
              </a:spcBef>
              <a:buSzPct val="45000"/>
            </a:pPr>
            <a:fld id="{52004647-9DCB-5B4E-A1F7-0258119846D6}" type="slidenum">
              <a:rPr lang="en-US" altLang="en-US" b="0">
                <a:solidFill>
                  <a:srgbClr val="000000"/>
                </a:solidFill>
                <a:latin typeface="Times New Roman" panose="02020603050405020304" pitchFamily="18" charset="0"/>
                <a:ea typeface="MS PGothic" panose="020B0600070205080204" pitchFamily="34" charset="-128"/>
                <a:cs typeface="Arial Unicode MS" panose="020B0604020202020204" pitchFamily="34" charset="-128"/>
              </a:rPr>
              <a:pPr algn="r" eaLnBrk="1" hangingPunct="1">
                <a:spcBef>
                  <a:spcPct val="0"/>
                </a:spcBef>
                <a:buSzPct val="45000"/>
              </a:pPr>
              <a:t>78</a:t>
            </a:fld>
            <a:endParaRPr lang="en-US" altLang="en-US" b="0">
              <a:solidFill>
                <a:srgbClr val="000000"/>
              </a:solidFill>
              <a:latin typeface="Times New Roman" panose="02020603050405020304" pitchFamily="18" charset="0"/>
              <a:ea typeface="MS PGothic" panose="020B0600070205080204" pitchFamily="34" charset="-128"/>
              <a:cs typeface="Arial Unicode MS" panose="020B0604020202020204" pitchFamily="34" charset="-128"/>
            </a:endParaRPr>
          </a:p>
        </p:txBody>
      </p:sp>
      <p:sp>
        <p:nvSpPr>
          <p:cNvPr id="119812" name="Text Box 1">
            <a:extLst>
              <a:ext uri="{FF2B5EF4-FFF2-40B4-BE49-F238E27FC236}">
                <a16:creationId xmlns:a16="http://schemas.microsoft.com/office/drawing/2014/main" id="{2C12E5F1-7FBE-67A2-E9E4-25CB5B723080}"/>
              </a:ext>
            </a:extLst>
          </p:cNvPr>
          <p:cNvSpPr>
            <a:spLocks noGrp="1" noRot="1" noChangeAspect="1" noChangeArrowheads="1" noTextEdit="1"/>
          </p:cNvSpPr>
          <p:nvPr>
            <p:ph type="sldImg"/>
          </p:nvPr>
        </p:nvSpPr>
        <p:spPr>
          <a:xfrm>
            <a:off x="381000" y="685800"/>
            <a:ext cx="6096000" cy="3429000"/>
          </a:xfrm>
          <a:ln/>
        </p:spPr>
      </p:sp>
      <p:sp>
        <p:nvSpPr>
          <p:cNvPr id="119813" name="Text Box 2">
            <a:extLst>
              <a:ext uri="{FF2B5EF4-FFF2-40B4-BE49-F238E27FC236}">
                <a16:creationId xmlns:a16="http://schemas.microsoft.com/office/drawing/2014/main" id="{025FA55F-9411-77FD-7226-85844B7DB18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eaLnBrk="1" hangingPunct="1"/>
            <a:endParaRPr lang="en-US" altLang="en-US">
              <a:latin typeface="Arial" panose="020B060402020202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a:extLst>
              <a:ext uri="{FF2B5EF4-FFF2-40B4-BE49-F238E27FC236}">
                <a16:creationId xmlns:a16="http://schemas.microsoft.com/office/drawing/2014/main" id="{73AF6D5D-2FE7-A06C-9FCF-61B25B56214A}"/>
              </a:ext>
            </a:extLst>
          </p:cNvPr>
          <p:cNvSpPr>
            <a:spLocks noGrp="1" noRot="1" noChangeAspect="1" noChangeArrowheads="1" noTextEdit="1"/>
          </p:cNvSpPr>
          <p:nvPr>
            <p:ph type="sldImg"/>
          </p:nvPr>
        </p:nvSpPr>
        <p:spPr>
          <a:xfrm>
            <a:off x="381000" y="685800"/>
            <a:ext cx="6096000" cy="3429000"/>
          </a:xfrm>
          <a:ln/>
        </p:spPr>
      </p:sp>
      <p:sp>
        <p:nvSpPr>
          <p:cNvPr id="124931" name="Notes Placeholder 2">
            <a:extLst>
              <a:ext uri="{FF2B5EF4-FFF2-40B4-BE49-F238E27FC236}">
                <a16:creationId xmlns:a16="http://schemas.microsoft.com/office/drawing/2014/main" id="{660EB6EA-FCC4-B13A-D044-C0DD1F50E7B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124932" name="Slide Number Placeholder 3">
            <a:extLst>
              <a:ext uri="{FF2B5EF4-FFF2-40B4-BE49-F238E27FC236}">
                <a16:creationId xmlns:a16="http://schemas.microsoft.com/office/drawing/2014/main" id="{0F079F1B-2F5B-DF22-84FA-3154E97F0E89}"/>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fld id="{7715FCE8-FB25-0740-BB6F-CB1CF57E6A42}" type="slidenum">
              <a:rPr lang="en-US" altLang="en-US" sz="1200" b="0" smtClean="0">
                <a:latin typeface="Arial" panose="020B0604020202020204" pitchFamily="34" charset="0"/>
              </a:rPr>
              <a:pPr/>
              <a:t>82</a:t>
            </a:fld>
            <a:endParaRPr lang="en-US" altLang="en-US" sz="1200" b="0">
              <a:latin typeface="Arial" panose="020B0604020202020204"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6978" name="Rectangle 7">
            <a:extLst>
              <a:ext uri="{FF2B5EF4-FFF2-40B4-BE49-F238E27FC236}">
                <a16:creationId xmlns:a16="http://schemas.microsoft.com/office/drawing/2014/main" id="{8506E479-C4C5-D586-77E1-F905104B290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CE41732-179A-D84C-AE32-C3A789CDC4D6}" type="slidenum">
              <a:rPr lang="en-US" altLang="en-US" smtClean="0"/>
              <a:pPr>
                <a:spcBef>
                  <a:spcPct val="0"/>
                </a:spcBef>
              </a:pPr>
              <a:t>83</a:t>
            </a:fld>
            <a:endParaRPr lang="en-US" altLang="en-US"/>
          </a:p>
        </p:txBody>
      </p:sp>
      <p:sp>
        <p:nvSpPr>
          <p:cNvPr id="126979" name="Rectangle 8">
            <a:extLst>
              <a:ext uri="{FF2B5EF4-FFF2-40B4-BE49-F238E27FC236}">
                <a16:creationId xmlns:a16="http://schemas.microsoft.com/office/drawing/2014/main" id="{DB69614F-6E1A-A1FB-A2AD-2637128C46DD}"/>
              </a:ext>
            </a:extLst>
          </p:cNvPr>
          <p:cNvSpPr txBox="1">
            <a:spLocks noGrp="1" noChangeArrowheads="1"/>
          </p:cNvSpPr>
          <p:nvPr/>
        </p:nvSpPr>
        <p:spPr bwMode="auto">
          <a:xfrm>
            <a:off x="3884613" y="8685213"/>
            <a:ext cx="296862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1pPr>
            <a:lvl2pPr marL="742950" indent="-28575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2pPr>
            <a:lvl3pPr marL="11430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3pPr>
            <a:lvl4pPr marL="16002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4pPr>
            <a:lvl5pPr marL="20574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9pPr>
          </a:lstStyle>
          <a:p>
            <a:pPr algn="r" eaLnBrk="1" hangingPunct="1">
              <a:spcBef>
                <a:spcPct val="0"/>
              </a:spcBef>
              <a:buSzPct val="45000"/>
            </a:pPr>
            <a:fld id="{71B6EBBD-FE77-4F44-B439-5F7A4129FBA9}" type="slidenum">
              <a:rPr lang="en-US" altLang="en-US" b="0">
                <a:solidFill>
                  <a:srgbClr val="000000"/>
                </a:solidFill>
                <a:latin typeface="Times New Roman" panose="02020603050405020304" pitchFamily="18" charset="0"/>
                <a:ea typeface="MS PGothic" panose="020B0600070205080204" pitchFamily="34" charset="-128"/>
                <a:cs typeface="Arial Unicode MS" panose="020B0604020202020204" pitchFamily="34" charset="-128"/>
              </a:rPr>
              <a:pPr algn="r" eaLnBrk="1" hangingPunct="1">
                <a:spcBef>
                  <a:spcPct val="0"/>
                </a:spcBef>
                <a:buSzPct val="45000"/>
              </a:pPr>
              <a:t>83</a:t>
            </a:fld>
            <a:endParaRPr lang="en-US" altLang="en-US" b="0">
              <a:solidFill>
                <a:srgbClr val="000000"/>
              </a:solidFill>
              <a:latin typeface="Times New Roman" panose="02020603050405020304" pitchFamily="18" charset="0"/>
              <a:ea typeface="MS PGothic" panose="020B0600070205080204" pitchFamily="34" charset="-128"/>
              <a:cs typeface="Arial Unicode MS" panose="020B0604020202020204" pitchFamily="34" charset="-128"/>
            </a:endParaRPr>
          </a:p>
        </p:txBody>
      </p:sp>
      <p:sp>
        <p:nvSpPr>
          <p:cNvPr id="126980" name="Text Box 1">
            <a:extLst>
              <a:ext uri="{FF2B5EF4-FFF2-40B4-BE49-F238E27FC236}">
                <a16:creationId xmlns:a16="http://schemas.microsoft.com/office/drawing/2014/main" id="{05B4C6BC-4088-6E72-7263-A43554B33F8E}"/>
              </a:ext>
            </a:extLst>
          </p:cNvPr>
          <p:cNvSpPr>
            <a:spLocks noGrp="1" noRot="1" noChangeAspect="1" noChangeArrowheads="1" noTextEdit="1"/>
          </p:cNvSpPr>
          <p:nvPr>
            <p:ph type="sldImg"/>
          </p:nvPr>
        </p:nvSpPr>
        <p:spPr>
          <a:xfrm>
            <a:off x="381000" y="685800"/>
            <a:ext cx="6096000" cy="3429000"/>
          </a:xfrm>
          <a:ln/>
        </p:spPr>
      </p:sp>
      <p:sp>
        <p:nvSpPr>
          <p:cNvPr id="126981" name="Text Box 2">
            <a:extLst>
              <a:ext uri="{FF2B5EF4-FFF2-40B4-BE49-F238E27FC236}">
                <a16:creationId xmlns:a16="http://schemas.microsoft.com/office/drawing/2014/main" id="{6687212D-355C-62E8-C4EB-F469AE3AEAA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eaLnBrk="1" hangingPunct="1"/>
            <a:endParaRPr lang="en-US" altLang="en-US">
              <a:latin typeface="Arial" panose="020B0604020202020204"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a:extLst>
              <a:ext uri="{FF2B5EF4-FFF2-40B4-BE49-F238E27FC236}">
                <a16:creationId xmlns:a16="http://schemas.microsoft.com/office/drawing/2014/main" id="{9967820F-A1FF-59DA-260B-24FD4B43B7D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08DC767-24C0-F148-A127-120F5BFC36A0}" type="slidenum">
              <a:rPr lang="en-US" altLang="en-US" smtClean="0"/>
              <a:pPr>
                <a:spcBef>
                  <a:spcPct val="0"/>
                </a:spcBef>
              </a:pPr>
              <a:t>85</a:t>
            </a:fld>
            <a:endParaRPr lang="en-US" altLang="en-US"/>
          </a:p>
        </p:txBody>
      </p:sp>
      <p:sp>
        <p:nvSpPr>
          <p:cNvPr id="130051" name="Rectangle 2">
            <a:extLst>
              <a:ext uri="{FF2B5EF4-FFF2-40B4-BE49-F238E27FC236}">
                <a16:creationId xmlns:a16="http://schemas.microsoft.com/office/drawing/2014/main" id="{F5B770A7-612C-BD73-3D76-80F423341AFB}"/>
              </a:ext>
            </a:extLst>
          </p:cNvPr>
          <p:cNvSpPr>
            <a:spLocks noGrp="1" noRot="1" noChangeAspect="1" noChangeArrowheads="1" noTextEdit="1"/>
          </p:cNvSpPr>
          <p:nvPr>
            <p:ph type="sldImg"/>
          </p:nvPr>
        </p:nvSpPr>
        <p:spPr>
          <a:xfrm>
            <a:off x="1892300" y="839788"/>
            <a:ext cx="5411788" cy="3044825"/>
          </a:xfrm>
          <a:ln/>
        </p:spPr>
      </p:sp>
      <p:sp>
        <p:nvSpPr>
          <p:cNvPr id="130052" name="Rectangle 3">
            <a:extLst>
              <a:ext uri="{FF2B5EF4-FFF2-40B4-BE49-F238E27FC236}">
                <a16:creationId xmlns:a16="http://schemas.microsoft.com/office/drawing/2014/main" id="{25912C3A-5CF7-E6B0-B91D-4B4169A35100}"/>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900">
                <a:latin typeface="Arial" panose="020B0604020202020204" pitchFamily="34" charset="0"/>
              </a:rPr>
              <a:t>If you expand MVS Files, you will see that a default filter is automatically created for you with your log on user ID as the high-level qualifier. You will see all data sets starting with that high-level qualifier (if there are any).</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a:extLst>
              <a:ext uri="{FF2B5EF4-FFF2-40B4-BE49-F238E27FC236}">
                <a16:creationId xmlns:a16="http://schemas.microsoft.com/office/drawing/2014/main" id="{BCC0510F-8E60-FD75-0266-590D14D0FBF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097E261-5C00-3745-AEA5-B076FA456793}" type="slidenum">
              <a:rPr lang="en-US" altLang="en-US" smtClean="0"/>
              <a:pPr>
                <a:spcBef>
                  <a:spcPct val="0"/>
                </a:spcBef>
              </a:pPr>
              <a:t>86</a:t>
            </a:fld>
            <a:endParaRPr lang="en-US" altLang="en-US"/>
          </a:p>
        </p:txBody>
      </p:sp>
      <p:sp>
        <p:nvSpPr>
          <p:cNvPr id="132099" name="Rectangle 2">
            <a:extLst>
              <a:ext uri="{FF2B5EF4-FFF2-40B4-BE49-F238E27FC236}">
                <a16:creationId xmlns:a16="http://schemas.microsoft.com/office/drawing/2014/main" id="{71EFEA30-0379-1443-8363-D5FE8F9A9B73}"/>
              </a:ext>
            </a:extLst>
          </p:cNvPr>
          <p:cNvSpPr>
            <a:spLocks noGrp="1" noRot="1" noChangeAspect="1" noChangeArrowheads="1" noTextEdit="1"/>
          </p:cNvSpPr>
          <p:nvPr>
            <p:ph type="sldImg"/>
          </p:nvPr>
        </p:nvSpPr>
        <p:spPr>
          <a:xfrm>
            <a:off x="1892300" y="839788"/>
            <a:ext cx="5411788" cy="3044825"/>
          </a:xfrm>
          <a:ln/>
        </p:spPr>
      </p:sp>
      <p:sp>
        <p:nvSpPr>
          <p:cNvPr id="132100" name="Rectangle 3">
            <a:extLst>
              <a:ext uri="{FF2B5EF4-FFF2-40B4-BE49-F238E27FC236}">
                <a16:creationId xmlns:a16="http://schemas.microsoft.com/office/drawing/2014/main" id="{97176D96-2C87-A732-07F1-CB008C81389E}"/>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a:latin typeface="Arial" panose="020B0604020202020204"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a:extLst>
              <a:ext uri="{FF2B5EF4-FFF2-40B4-BE49-F238E27FC236}">
                <a16:creationId xmlns:a16="http://schemas.microsoft.com/office/drawing/2014/main" id="{DA54FD80-23A6-AB46-C2AB-693BAD6E7CC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4136BAA-FD6C-6142-B3A8-6265D7F4BBB7}" type="slidenum">
              <a:rPr lang="en-US" altLang="en-US" smtClean="0"/>
              <a:pPr>
                <a:spcBef>
                  <a:spcPct val="0"/>
                </a:spcBef>
              </a:pPr>
              <a:t>87</a:t>
            </a:fld>
            <a:endParaRPr lang="en-US" altLang="en-US"/>
          </a:p>
        </p:txBody>
      </p:sp>
      <p:sp>
        <p:nvSpPr>
          <p:cNvPr id="134147" name="Rectangle 2">
            <a:extLst>
              <a:ext uri="{FF2B5EF4-FFF2-40B4-BE49-F238E27FC236}">
                <a16:creationId xmlns:a16="http://schemas.microsoft.com/office/drawing/2014/main" id="{699EDE38-70E5-2BB7-69E7-D9541995A8A2}"/>
              </a:ext>
            </a:extLst>
          </p:cNvPr>
          <p:cNvSpPr>
            <a:spLocks noGrp="1" noRot="1" noChangeAspect="1" noChangeArrowheads="1" noTextEdit="1"/>
          </p:cNvSpPr>
          <p:nvPr>
            <p:ph type="sldImg"/>
          </p:nvPr>
        </p:nvSpPr>
        <p:spPr>
          <a:xfrm>
            <a:off x="1892300" y="839788"/>
            <a:ext cx="5411788" cy="3044825"/>
          </a:xfrm>
          <a:ln/>
        </p:spPr>
      </p:sp>
      <p:sp>
        <p:nvSpPr>
          <p:cNvPr id="134148" name="Rectangle 3">
            <a:extLst>
              <a:ext uri="{FF2B5EF4-FFF2-40B4-BE49-F238E27FC236}">
                <a16:creationId xmlns:a16="http://schemas.microsoft.com/office/drawing/2014/main" id="{CEF945F7-AC6C-B404-4B86-25351ED271FA}"/>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900">
                <a:latin typeface="Arial" panose="020B0604020202020204" pitchFamily="34" charset="0"/>
              </a:rPr>
              <a:t>If you expand MVS Files, you will see that a default filter is automatically created for you with your log on user ID as the high-level qualifier. You will see all data sets starting with that high-level qualifier (if there are any).</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0290" name="Rectangle 7">
            <a:extLst>
              <a:ext uri="{FF2B5EF4-FFF2-40B4-BE49-F238E27FC236}">
                <a16:creationId xmlns:a16="http://schemas.microsoft.com/office/drawing/2014/main" id="{99D5577B-A872-4438-70D5-2C9FFA156E5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372725F-1FC0-9F45-9678-EEB46181E495}" type="slidenum">
              <a:rPr lang="en-US" altLang="en-US" smtClean="0"/>
              <a:pPr>
                <a:spcBef>
                  <a:spcPct val="0"/>
                </a:spcBef>
              </a:pPr>
              <a:t>92</a:t>
            </a:fld>
            <a:endParaRPr lang="en-US" altLang="en-US"/>
          </a:p>
        </p:txBody>
      </p:sp>
      <p:sp>
        <p:nvSpPr>
          <p:cNvPr id="140291" name="Rectangle 8">
            <a:extLst>
              <a:ext uri="{FF2B5EF4-FFF2-40B4-BE49-F238E27FC236}">
                <a16:creationId xmlns:a16="http://schemas.microsoft.com/office/drawing/2014/main" id="{A1204C11-1B62-D9AC-09F1-4B3AF3E0017A}"/>
              </a:ext>
            </a:extLst>
          </p:cNvPr>
          <p:cNvSpPr txBox="1">
            <a:spLocks noGrp="1" noChangeArrowheads="1"/>
          </p:cNvSpPr>
          <p:nvPr/>
        </p:nvSpPr>
        <p:spPr bwMode="auto">
          <a:xfrm>
            <a:off x="3884613" y="8685213"/>
            <a:ext cx="296862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1pPr>
            <a:lvl2pPr marL="742950" indent="-28575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2pPr>
            <a:lvl3pPr marL="11430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3pPr>
            <a:lvl4pPr marL="16002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4pPr>
            <a:lvl5pPr marL="2057400" indent="-228600" defTabSz="457200">
              <a:spcBef>
                <a:spcPct val="30000"/>
              </a:spcBef>
              <a:tabLst>
                <a:tab pos="723900" algn="l"/>
                <a:tab pos="1447800" algn="l"/>
                <a:tab pos="2171700" algn="l"/>
                <a:tab pos="2895600" algn="l"/>
              </a:tabLst>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Arial" panose="020B0604020202020204" pitchFamily="34" charset="0"/>
              </a:defRPr>
            </a:lvl9pPr>
          </a:lstStyle>
          <a:p>
            <a:pPr algn="r" eaLnBrk="1" hangingPunct="1">
              <a:spcBef>
                <a:spcPct val="0"/>
              </a:spcBef>
              <a:buSzPct val="45000"/>
            </a:pPr>
            <a:fld id="{F8AFD71F-2610-AE43-A4AA-6E5998064AAA}" type="slidenum">
              <a:rPr lang="en-US" altLang="en-US" b="0">
                <a:solidFill>
                  <a:srgbClr val="000000"/>
                </a:solidFill>
                <a:latin typeface="Times New Roman" panose="02020603050405020304" pitchFamily="18" charset="0"/>
                <a:ea typeface="MS PGothic" panose="020B0600070205080204" pitchFamily="34" charset="-128"/>
                <a:cs typeface="Arial Unicode MS" panose="020B0604020202020204" pitchFamily="34" charset="-128"/>
              </a:rPr>
              <a:pPr algn="r" eaLnBrk="1" hangingPunct="1">
                <a:spcBef>
                  <a:spcPct val="0"/>
                </a:spcBef>
                <a:buSzPct val="45000"/>
              </a:pPr>
              <a:t>92</a:t>
            </a:fld>
            <a:endParaRPr lang="en-US" altLang="en-US" b="0">
              <a:solidFill>
                <a:srgbClr val="000000"/>
              </a:solidFill>
              <a:latin typeface="Times New Roman" panose="02020603050405020304" pitchFamily="18" charset="0"/>
              <a:ea typeface="MS PGothic" panose="020B0600070205080204" pitchFamily="34" charset="-128"/>
              <a:cs typeface="Arial Unicode MS" panose="020B0604020202020204" pitchFamily="34" charset="-128"/>
            </a:endParaRPr>
          </a:p>
        </p:txBody>
      </p:sp>
      <p:sp>
        <p:nvSpPr>
          <p:cNvPr id="140292" name="Text Box 1">
            <a:extLst>
              <a:ext uri="{FF2B5EF4-FFF2-40B4-BE49-F238E27FC236}">
                <a16:creationId xmlns:a16="http://schemas.microsoft.com/office/drawing/2014/main" id="{2783B352-6CB0-DCED-2C51-C11A3149D184}"/>
              </a:ext>
            </a:extLst>
          </p:cNvPr>
          <p:cNvSpPr>
            <a:spLocks noGrp="1" noRot="1" noChangeAspect="1" noChangeArrowheads="1" noTextEdit="1"/>
          </p:cNvSpPr>
          <p:nvPr>
            <p:ph type="sldImg"/>
          </p:nvPr>
        </p:nvSpPr>
        <p:spPr>
          <a:xfrm>
            <a:off x="381000" y="685800"/>
            <a:ext cx="6096000" cy="3429000"/>
          </a:xfrm>
          <a:ln/>
        </p:spPr>
      </p:sp>
      <p:sp>
        <p:nvSpPr>
          <p:cNvPr id="140293" name="Text Box 2">
            <a:extLst>
              <a:ext uri="{FF2B5EF4-FFF2-40B4-BE49-F238E27FC236}">
                <a16:creationId xmlns:a16="http://schemas.microsoft.com/office/drawing/2014/main" id="{BC345242-5596-EC65-B687-3A1EAFCA8183}"/>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eaLnBrk="1" hangingPunct="1"/>
            <a:endParaRPr lang="en-US" altLang="en-US">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a:extLst>
              <a:ext uri="{FF2B5EF4-FFF2-40B4-BE49-F238E27FC236}">
                <a16:creationId xmlns:a16="http://schemas.microsoft.com/office/drawing/2014/main" id="{89C88EBE-A120-ECD6-50F6-8CE0E63B3A0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03A041E6-BDA8-3A47-B9D3-770B0CC40D65}"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3315" name="Rectangle 2">
            <a:extLst>
              <a:ext uri="{FF2B5EF4-FFF2-40B4-BE49-F238E27FC236}">
                <a16:creationId xmlns:a16="http://schemas.microsoft.com/office/drawing/2014/main" id="{34691EE0-ECAA-32B7-FDE7-B44D0F8A47C5}"/>
              </a:ext>
            </a:extLst>
          </p:cNvPr>
          <p:cNvSpPr>
            <a:spLocks noGrp="1" noRot="1" noChangeAspect="1" noChangeArrowheads="1" noTextEdit="1"/>
          </p:cNvSpPr>
          <p:nvPr>
            <p:ph type="sldImg"/>
          </p:nvPr>
        </p:nvSpPr>
        <p:spPr>
          <a:ln/>
        </p:spPr>
      </p:sp>
      <p:sp>
        <p:nvSpPr>
          <p:cNvPr id="13316" name="Rectangle 3">
            <a:extLst>
              <a:ext uri="{FF2B5EF4-FFF2-40B4-BE49-F238E27FC236}">
                <a16:creationId xmlns:a16="http://schemas.microsoft.com/office/drawing/2014/main" id="{A8BA8222-3697-0A21-F146-1354F48E33B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a:extLst>
              <a:ext uri="{FF2B5EF4-FFF2-40B4-BE49-F238E27FC236}">
                <a16:creationId xmlns:a16="http://schemas.microsoft.com/office/drawing/2014/main" id="{053CDE56-99F4-4B47-05E6-886D60C9215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26F0B63-A8FA-034F-8B25-7A6D63A8C038}" type="slidenum">
              <a:rPr lang="en-US" altLang="en-US" smtClean="0"/>
              <a:pPr>
                <a:spcBef>
                  <a:spcPct val="0"/>
                </a:spcBef>
              </a:pPr>
              <a:t>94</a:t>
            </a:fld>
            <a:endParaRPr lang="en-US" altLang="en-US"/>
          </a:p>
        </p:txBody>
      </p:sp>
      <p:sp>
        <p:nvSpPr>
          <p:cNvPr id="146435" name="Rectangle 2">
            <a:extLst>
              <a:ext uri="{FF2B5EF4-FFF2-40B4-BE49-F238E27FC236}">
                <a16:creationId xmlns:a16="http://schemas.microsoft.com/office/drawing/2014/main" id="{FAC649D5-3C50-E5E3-4A0F-672DAA3AD357}"/>
              </a:ext>
            </a:extLst>
          </p:cNvPr>
          <p:cNvSpPr>
            <a:spLocks noGrp="1" noRot="1" noChangeAspect="1" noChangeArrowheads="1" noTextEdit="1"/>
          </p:cNvSpPr>
          <p:nvPr>
            <p:ph type="sldImg"/>
          </p:nvPr>
        </p:nvSpPr>
        <p:spPr>
          <a:xfrm>
            <a:off x="1892300" y="839788"/>
            <a:ext cx="5411788" cy="3044825"/>
          </a:xfrm>
          <a:ln/>
        </p:spPr>
      </p:sp>
      <p:sp>
        <p:nvSpPr>
          <p:cNvPr id="146436" name="Rectangle 3">
            <a:extLst>
              <a:ext uri="{FF2B5EF4-FFF2-40B4-BE49-F238E27FC236}">
                <a16:creationId xmlns:a16="http://schemas.microsoft.com/office/drawing/2014/main" id="{9BF8066C-6EF2-03AA-771D-7872E1F7AF20}"/>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Remote Systems Explorer (RSE) provides core services, such as connecting the client to the host and starting other servers for specific services. RSE consists of two logical entities: </a:t>
            </a:r>
          </a:p>
          <a:p>
            <a:pPr lvl="1" eaLnBrk="1" hangingPunct="1"/>
            <a:r>
              <a:rPr lang="en-US" altLang="en-US">
                <a:latin typeface="Arial" panose="020B0604020202020204" pitchFamily="34" charset="0"/>
              </a:rPr>
              <a:t>o RSE daemon (RSED), which manages connection setup. RSE daemon is also responsible for running in single server mode. To do so, RSE daemon creates one or more child processes known as RSE thread pools (RSEDx). </a:t>
            </a:r>
          </a:p>
          <a:p>
            <a:pPr lvl="2" eaLnBrk="1" hangingPunct="1"/>
            <a:r>
              <a:rPr lang="en-US" altLang="en-US">
                <a:latin typeface="Arial" panose="020B0604020202020204" pitchFamily="34" charset="0"/>
              </a:rPr>
              <a:t>o RSE server, which handles individual client request. An RSE server is active as a thread inside a RSE thread pool. </a:t>
            </a:r>
          </a:p>
          <a:p>
            <a:pPr lvl="2" eaLnBrk="1" hangingPunct="1"/>
            <a:r>
              <a:rPr lang="en-US" altLang="en-US">
                <a:latin typeface="Arial" panose="020B0604020202020204" pitchFamily="34" charset="0"/>
              </a:rPr>
              <a:t>• Lock Daemon (LOCKD) provides tracking services for data set locks. </a:t>
            </a:r>
          </a:p>
          <a:p>
            <a:pPr lvl="1" eaLnBrk="1" hangingPunct="1"/>
            <a:r>
              <a:rPr lang="en-US" altLang="en-US">
                <a:latin typeface="Arial" panose="020B0604020202020204" pitchFamily="34" charset="0"/>
              </a:rPr>
              <a:t>• TSO Command service (TSO cmd) provides a batch-like interface for TSO and ISPF commands. </a:t>
            </a:r>
          </a:p>
          <a:p>
            <a:pPr lvl="1" eaLnBrk="1" hangingPunct="1"/>
            <a:r>
              <a:rPr lang="en-US" altLang="en-US">
                <a:latin typeface="Arial" panose="020B0604020202020204" pitchFamily="34" charset="0"/>
              </a:rPr>
              <a:t>• JES Job Monitor (JMON) provides all JES related services. </a:t>
            </a:r>
          </a:p>
          <a:p>
            <a:pPr lvl="1" eaLnBrk="1" hangingPunct="1"/>
            <a:r>
              <a:rPr lang="en-US" altLang="en-US">
                <a:latin typeface="Arial" panose="020B0604020202020204" pitchFamily="34" charset="0"/>
              </a:rPr>
              <a:t>• Common Access Repository Manager (CARMA) provides an interface to interact with Software Configuration Managers (SCMs), such as CA Endevor. </a:t>
            </a:r>
          </a:p>
          <a:p>
            <a:pPr lvl="1" eaLnBrk="1" hangingPunct="1"/>
            <a:r>
              <a:rPr lang="en-US" altLang="en-US">
                <a:latin typeface="Arial" panose="020B0604020202020204" pitchFamily="34" charset="0"/>
              </a:rPr>
              <a:t>• SCLM Developer Toolkit (SCLMDT) provides an interface to enhance and interact with SCLM. </a:t>
            </a:r>
          </a:p>
          <a:p>
            <a:pPr lvl="1" eaLnBrk="1" hangingPunct="1"/>
            <a:r>
              <a:rPr lang="en-US" altLang="en-US">
                <a:latin typeface="Arial" panose="020B0604020202020204" pitchFamily="34" charset="0"/>
              </a:rPr>
              <a:t>• Application Deployment Manager (ADM) provides various CICS related services. </a:t>
            </a:r>
          </a:p>
          <a:p>
            <a:pPr eaLnBrk="1" hangingPunct="1"/>
            <a:endParaRPr lang="en-US" altLang="en-US">
              <a:latin typeface="Arial" panose="020B0604020202020204" pitchFamily="34" charset="0"/>
            </a:endParaRPr>
          </a:p>
          <a:p>
            <a:pPr eaLnBrk="1" hangingPunct="1"/>
            <a:endParaRPr lang="de-DE" altLang="en-US">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a:extLst>
              <a:ext uri="{FF2B5EF4-FFF2-40B4-BE49-F238E27FC236}">
                <a16:creationId xmlns:a16="http://schemas.microsoft.com/office/drawing/2014/main" id="{58C0E5A3-D588-6C0D-5C26-4CEC66E712A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287BE12F-82AC-5748-9D9A-8F4189540EDF}"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21507" name="Rectangle 2">
            <a:extLst>
              <a:ext uri="{FF2B5EF4-FFF2-40B4-BE49-F238E27FC236}">
                <a16:creationId xmlns:a16="http://schemas.microsoft.com/office/drawing/2014/main" id="{8649BBE7-7545-F3E8-906A-BE280130AA66}"/>
              </a:ext>
            </a:extLst>
          </p:cNvPr>
          <p:cNvSpPr>
            <a:spLocks noGrp="1" noRot="1" noChangeAspect="1" noChangeArrowheads="1" noTextEdit="1"/>
          </p:cNvSpPr>
          <p:nvPr>
            <p:ph type="sldImg"/>
          </p:nvPr>
        </p:nvSpPr>
        <p:spPr>
          <a:ln/>
        </p:spPr>
      </p:sp>
      <p:sp>
        <p:nvSpPr>
          <p:cNvPr id="21508" name="Rectangle 3">
            <a:extLst>
              <a:ext uri="{FF2B5EF4-FFF2-40B4-BE49-F238E27FC236}">
                <a16:creationId xmlns:a16="http://schemas.microsoft.com/office/drawing/2014/main" id="{3B568B26-6C68-27F8-EC5B-5608EB49C2D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a:extLst>
              <a:ext uri="{FF2B5EF4-FFF2-40B4-BE49-F238E27FC236}">
                <a16:creationId xmlns:a16="http://schemas.microsoft.com/office/drawing/2014/main" id="{1803A470-3ED0-85C5-17C2-6B0849959F6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904F75DE-0904-FC4B-90AD-F4B444D6D705}"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23555" name="Rectangle 2">
            <a:extLst>
              <a:ext uri="{FF2B5EF4-FFF2-40B4-BE49-F238E27FC236}">
                <a16:creationId xmlns:a16="http://schemas.microsoft.com/office/drawing/2014/main" id="{4462EA0B-FAFF-793D-15C5-B929717EE503}"/>
              </a:ext>
            </a:extLst>
          </p:cNvPr>
          <p:cNvSpPr>
            <a:spLocks noGrp="1" noRot="1" noChangeAspect="1" noChangeArrowheads="1" noTextEdit="1"/>
          </p:cNvSpPr>
          <p:nvPr>
            <p:ph type="sldImg"/>
          </p:nvPr>
        </p:nvSpPr>
        <p:spPr>
          <a:xfrm>
            <a:off x="2063750" y="881063"/>
            <a:ext cx="5681663" cy="3197225"/>
          </a:xfrm>
          <a:ln/>
        </p:spPr>
      </p:sp>
      <p:sp>
        <p:nvSpPr>
          <p:cNvPr id="23556" name="Rectangle 3">
            <a:extLst>
              <a:ext uri="{FF2B5EF4-FFF2-40B4-BE49-F238E27FC236}">
                <a16:creationId xmlns:a16="http://schemas.microsoft.com/office/drawing/2014/main" id="{0A43C8DC-2F32-CAC7-FA05-E5749B3A2067}"/>
              </a:ext>
            </a:extLst>
          </p:cNvPr>
          <p:cNvSpPr>
            <a:spLocks noGrp="1" noChangeArrowheads="1"/>
          </p:cNvSpPr>
          <p:nvPr>
            <p:ph type="body" idx="1"/>
          </p:nvPr>
        </p:nvSpPr>
        <p:spPr>
          <a:xfrm>
            <a:off x="2719388" y="4319588"/>
            <a:ext cx="4348162" cy="4241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de-DE" altLang="en-US">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F2CBA4B6-1035-B80F-61D5-707733CBDE6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5119D32-AC96-5248-B4BD-3E8B4CA39571}" type="slidenum">
              <a:rPr lang="en-US" altLang="en-US" smtClean="0"/>
              <a:pPr>
                <a:spcBef>
                  <a:spcPct val="0"/>
                </a:spcBef>
              </a:pPr>
              <a:t>14</a:t>
            </a:fld>
            <a:endParaRPr lang="en-US" altLang="en-US"/>
          </a:p>
        </p:txBody>
      </p:sp>
      <p:sp>
        <p:nvSpPr>
          <p:cNvPr id="20483" name="Rectangle 2">
            <a:extLst>
              <a:ext uri="{FF2B5EF4-FFF2-40B4-BE49-F238E27FC236}">
                <a16:creationId xmlns:a16="http://schemas.microsoft.com/office/drawing/2014/main" id="{D1C2C6AE-5295-3CE6-C0DE-74AB9DDBB6DD}"/>
              </a:ext>
            </a:extLst>
          </p:cNvPr>
          <p:cNvSpPr>
            <a:spLocks noGrp="1" noRot="1" noChangeAspect="1" noChangeArrowheads="1" noTextEdit="1"/>
          </p:cNvSpPr>
          <p:nvPr>
            <p:ph type="sldImg"/>
          </p:nvPr>
        </p:nvSpPr>
        <p:spPr>
          <a:xfrm>
            <a:off x="1892300" y="839788"/>
            <a:ext cx="5411788" cy="3044825"/>
          </a:xfrm>
          <a:ln/>
        </p:spPr>
      </p:sp>
      <p:sp>
        <p:nvSpPr>
          <p:cNvPr id="20484" name="Rectangle 3">
            <a:extLst>
              <a:ext uri="{FF2B5EF4-FFF2-40B4-BE49-F238E27FC236}">
                <a16:creationId xmlns:a16="http://schemas.microsoft.com/office/drawing/2014/main" id="{93C86B82-E451-EA1A-0558-14BFA354553D}"/>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a:p>
            <a:pPr eaLnBrk="1" hangingPunct="1"/>
            <a:endParaRPr lang="de-DE" altLang="en-US">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9CF9999C-4EEB-BBAD-4350-D8969B508F3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97CCD4F-4E08-314E-8D2E-999281CD3D66}" type="slidenum">
              <a:rPr lang="en-US" altLang="en-US" smtClean="0"/>
              <a:pPr>
                <a:spcBef>
                  <a:spcPct val="0"/>
                </a:spcBef>
              </a:pPr>
              <a:t>15</a:t>
            </a:fld>
            <a:endParaRPr lang="en-US" altLang="en-US"/>
          </a:p>
        </p:txBody>
      </p:sp>
      <p:sp>
        <p:nvSpPr>
          <p:cNvPr id="22531" name="Rectangle 2">
            <a:extLst>
              <a:ext uri="{FF2B5EF4-FFF2-40B4-BE49-F238E27FC236}">
                <a16:creationId xmlns:a16="http://schemas.microsoft.com/office/drawing/2014/main" id="{6292AFB1-6DD6-B40C-4187-C3D66A3E7BA2}"/>
              </a:ext>
            </a:extLst>
          </p:cNvPr>
          <p:cNvSpPr>
            <a:spLocks noGrp="1" noRot="1" noChangeAspect="1" noChangeArrowheads="1" noTextEdit="1"/>
          </p:cNvSpPr>
          <p:nvPr>
            <p:ph type="sldImg"/>
          </p:nvPr>
        </p:nvSpPr>
        <p:spPr>
          <a:xfrm>
            <a:off x="1892300" y="839788"/>
            <a:ext cx="5411788" cy="3044825"/>
          </a:xfrm>
          <a:ln/>
        </p:spPr>
      </p:sp>
      <p:sp>
        <p:nvSpPr>
          <p:cNvPr id="22532" name="Rectangle 3">
            <a:extLst>
              <a:ext uri="{FF2B5EF4-FFF2-40B4-BE49-F238E27FC236}">
                <a16:creationId xmlns:a16="http://schemas.microsoft.com/office/drawing/2014/main" id="{5C3C4DB4-2132-B995-E1AD-A9FE35AE4E3D}"/>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The Remote System Explorer (RSE) is a perspective and toolkit in Eclipse Workbench, that allows you to connect and work with a variety of remote systems. With the predefined plug-ins, You can look at remote file systems, transfer files between hosts, do remote search, execute commands and work with processes.</a:t>
            </a:r>
            <a:endParaRPr lang="en-US" altLang="en-US" sz="900">
              <a:latin typeface="Arial" panose="020B0604020202020204" pitchFamily="34" charset="0"/>
            </a:endParaRPr>
          </a:p>
          <a:p>
            <a:pPr eaLnBrk="1" hangingPunct="1"/>
            <a:endParaRPr lang="en-US" altLang="en-US" sz="900">
              <a:latin typeface="Arial" panose="020B0604020202020204" pitchFamily="34" charset="0"/>
            </a:endParaRPr>
          </a:p>
          <a:p>
            <a:pPr eaLnBrk="1" hangingPunct="1"/>
            <a:r>
              <a:rPr lang="en-US" altLang="en-US" sz="900">
                <a:latin typeface="Arial" panose="020B0604020202020204" pitchFamily="34" charset="0"/>
              </a:rPr>
              <a:t>To launch the Remote System Explorer:</a:t>
            </a:r>
          </a:p>
          <a:p>
            <a:pPr lvl="1" eaLnBrk="1" hangingPunct="1">
              <a:buFontTx/>
              <a:buChar char="•"/>
            </a:pPr>
            <a:r>
              <a:rPr lang="en-US" altLang="en-US" sz="900">
                <a:latin typeface="Arial" panose="020B0604020202020204" pitchFamily="34" charset="0"/>
              </a:rPr>
              <a:t>From the Window menu</a:t>
            </a:r>
          </a:p>
          <a:p>
            <a:pPr lvl="1" eaLnBrk="1" hangingPunct="1">
              <a:buFontTx/>
              <a:buChar char="•"/>
            </a:pPr>
            <a:r>
              <a:rPr lang="en-US" altLang="en-US" sz="900">
                <a:latin typeface="Arial" panose="020B0604020202020204" pitchFamily="34" charset="0"/>
              </a:rPr>
              <a:t>Select Open Perspective</a:t>
            </a:r>
          </a:p>
          <a:p>
            <a:pPr lvl="1" eaLnBrk="1" hangingPunct="1">
              <a:buFontTx/>
              <a:buChar char="•"/>
            </a:pPr>
            <a:r>
              <a:rPr lang="en-US" altLang="en-US" sz="900">
                <a:latin typeface="Arial" panose="020B0604020202020204" pitchFamily="34" charset="0"/>
              </a:rPr>
              <a:t>Other…</a:t>
            </a:r>
          </a:p>
          <a:p>
            <a:pPr lvl="1" eaLnBrk="1" hangingPunct="1">
              <a:buFontTx/>
              <a:buChar char="•"/>
            </a:pPr>
            <a:r>
              <a:rPr lang="en-US" altLang="en-US" sz="900">
                <a:latin typeface="Arial" panose="020B0604020202020204" pitchFamily="34" charset="0"/>
              </a:rPr>
              <a:t>Scroll down to select Remote System Explorer</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D943789A-53E4-00A0-6EC9-E687212EC53B}"/>
              </a:ext>
            </a:extLst>
          </p:cNvPr>
          <p:cNvSpPr>
            <a:spLocks noChangeArrowheads="1"/>
          </p:cNvSpPr>
          <p:nvPr/>
        </p:nvSpPr>
        <p:spPr bwMode="blackWhite">
          <a:xfrm>
            <a:off x="0" y="0"/>
            <a:ext cx="12192000" cy="1690688"/>
          </a:xfrm>
          <a:prstGeom prst="rect">
            <a:avLst/>
          </a:prstGeom>
          <a:solidFill>
            <a:srgbClr val="7889FB"/>
          </a:solidFill>
          <a:ln w="9525">
            <a:solidFill>
              <a:schemeClr val="accent1"/>
            </a:solidFill>
            <a:miter lim="800000"/>
            <a:headEnd/>
            <a:tailEnd/>
          </a:ln>
          <a:effectLst/>
        </p:spPr>
        <p:txBody>
          <a:bodyPr wrap="none" anchor="ct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800"/>
          </a:p>
        </p:txBody>
      </p:sp>
      <p:grpSp>
        <p:nvGrpSpPr>
          <p:cNvPr id="3" name="Group 3">
            <a:extLst>
              <a:ext uri="{FF2B5EF4-FFF2-40B4-BE49-F238E27FC236}">
                <a16:creationId xmlns:a16="http://schemas.microsoft.com/office/drawing/2014/main" id="{4D5036A2-C425-98BD-8D3A-782E3923B6EF}"/>
              </a:ext>
            </a:extLst>
          </p:cNvPr>
          <p:cNvGrpSpPr>
            <a:grpSpLocks/>
          </p:cNvGrpSpPr>
          <p:nvPr/>
        </p:nvGrpSpPr>
        <p:grpSpPr bwMode="auto">
          <a:xfrm>
            <a:off x="10231967" y="687388"/>
            <a:ext cx="1549400" cy="558800"/>
            <a:chOff x="4738" y="433"/>
            <a:chExt cx="732" cy="352"/>
          </a:xfrm>
        </p:grpSpPr>
        <p:pic>
          <p:nvPicPr>
            <p:cNvPr id="4" name="Picture 4" descr="ibm_white_logo_300dpi">
              <a:extLst>
                <a:ext uri="{FF2B5EF4-FFF2-40B4-BE49-F238E27FC236}">
                  <a16:creationId xmlns:a16="http://schemas.microsoft.com/office/drawing/2014/main" id="{38DE94B0-FC33-411F-43F3-24D4AEC684FB}"/>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a:extLst>
                <a:ext uri="{FF2B5EF4-FFF2-40B4-BE49-F238E27FC236}">
                  <a16:creationId xmlns:a16="http://schemas.microsoft.com/office/drawing/2014/main" id="{09AF95FC-843A-2929-09F4-03B823D4E9CD}"/>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algn="r">
                <a:defRPr/>
              </a:pPr>
              <a:r>
                <a:rPr lang="en-US" altLang="en-US" sz="600" b="0">
                  <a:solidFill>
                    <a:schemeClr val="bg1"/>
                  </a:solidFill>
                  <a:latin typeface="Arial" panose="020B0604020202020204" pitchFamily="34" charset="0"/>
                  <a:cs typeface="Arial" panose="020B0604020202020204" pitchFamily="34" charset="0"/>
                </a:rPr>
                <a:t>®</a:t>
              </a:r>
            </a:p>
            <a:p>
              <a:pPr algn="r">
                <a:defRPr/>
              </a:pPr>
              <a:endParaRPr lang="en-US" altLang="en-US" sz="600" b="0">
                <a:solidFill>
                  <a:schemeClr val="bg1"/>
                </a:solidFill>
                <a:latin typeface="Arial" panose="020B0604020202020204" pitchFamily="34" charset="0"/>
                <a:cs typeface="Arial" panose="020B0604020202020204" pitchFamily="34" charset="0"/>
              </a:endParaRPr>
            </a:p>
          </p:txBody>
        </p:sp>
      </p:grpSp>
      <p:sp>
        <p:nvSpPr>
          <p:cNvPr id="6" name="Rectangle 6">
            <a:extLst>
              <a:ext uri="{FF2B5EF4-FFF2-40B4-BE49-F238E27FC236}">
                <a16:creationId xmlns:a16="http://schemas.microsoft.com/office/drawing/2014/main" id="{E5B51679-5DC3-355B-FC7E-26331F9BC724}"/>
              </a:ext>
            </a:extLst>
          </p:cNvPr>
          <p:cNvSpPr>
            <a:spLocks noChangeArrowheads="1"/>
          </p:cNvSpPr>
          <p:nvPr/>
        </p:nvSpPr>
        <p:spPr bwMode="blackWhite">
          <a:xfrm>
            <a:off x="0" y="5153025"/>
            <a:ext cx="12192000" cy="1760538"/>
          </a:xfrm>
          <a:prstGeom prst="rect">
            <a:avLst/>
          </a:prstGeom>
          <a:solidFill>
            <a:srgbClr val="7889FB"/>
          </a:solidFill>
          <a:ln>
            <a:noFill/>
          </a:ln>
          <a:effectLst/>
        </p:spPr>
        <p:txBody>
          <a:bodyPr wrap="none" anchor="ct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800"/>
          </a:p>
        </p:txBody>
      </p:sp>
      <p:pic>
        <p:nvPicPr>
          <p:cNvPr id="7" name="Picture 7">
            <a:extLst>
              <a:ext uri="{FF2B5EF4-FFF2-40B4-BE49-F238E27FC236}">
                <a16:creationId xmlns:a16="http://schemas.microsoft.com/office/drawing/2014/main" id="{EC5C2CB4-C035-D574-284D-058E196927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0">
            <a:extLst>
              <a:ext uri="{FF2B5EF4-FFF2-40B4-BE49-F238E27FC236}">
                <a16:creationId xmlns:a16="http://schemas.microsoft.com/office/drawing/2014/main" id="{BAAD5A13-7EA5-74B8-827E-3A2EC35A16E4}"/>
              </a:ext>
            </a:extLst>
          </p:cNvPr>
          <p:cNvSpPr>
            <a:spLocks noChangeArrowheads="1"/>
          </p:cNvSpPr>
          <p:nvPr/>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lnSpc>
                <a:spcPct val="98000"/>
              </a:lnSpc>
              <a:spcBef>
                <a:spcPct val="20000"/>
              </a:spcBef>
              <a:defRPr/>
            </a:pPr>
            <a:r>
              <a:rPr lang="en-US" altLang="en-US" sz="1800" b="0">
                <a:solidFill>
                  <a:srgbClr val="FFFFFF"/>
                </a:solidFill>
                <a:latin typeface="Arial" panose="020B0604020202020204" pitchFamily="34" charset="0"/>
                <a:cs typeface="Arial" panose="020B0604020202020204" pitchFamily="34" charset="0"/>
              </a:rPr>
              <a:t>IBM Software Group</a:t>
            </a:r>
          </a:p>
        </p:txBody>
      </p:sp>
      <p:sp>
        <p:nvSpPr>
          <p:cNvPr id="9" name="Line 11">
            <a:extLst>
              <a:ext uri="{FF2B5EF4-FFF2-40B4-BE49-F238E27FC236}">
                <a16:creationId xmlns:a16="http://schemas.microsoft.com/office/drawing/2014/main" id="{DEC6957A-4BE7-4D16-523D-4E4EE6E38460}"/>
              </a:ext>
            </a:extLst>
          </p:cNvPr>
          <p:cNvSpPr>
            <a:spLocks noChangeShapeType="1"/>
          </p:cNvSpPr>
          <p:nvPr/>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800"/>
          </a:p>
        </p:txBody>
      </p:sp>
      <p:sp>
        <p:nvSpPr>
          <p:cNvPr id="10" name="Rectangle 9">
            <a:extLst>
              <a:ext uri="{FF2B5EF4-FFF2-40B4-BE49-F238E27FC236}">
                <a16:creationId xmlns:a16="http://schemas.microsoft.com/office/drawing/2014/main" id="{F2C7890F-ADDD-E214-DF2F-E339D3E6E9BD}"/>
              </a:ext>
            </a:extLst>
          </p:cNvPr>
          <p:cNvSpPr>
            <a:spLocks noChangeArrowheads="1"/>
          </p:cNvSpPr>
          <p:nvPr userDrawn="1"/>
        </p:nvSpPr>
        <p:spPr bwMode="blackWhite">
          <a:xfrm>
            <a:off x="0" y="0"/>
            <a:ext cx="12192000" cy="1690688"/>
          </a:xfrm>
          <a:prstGeom prst="rect">
            <a:avLst/>
          </a:prstGeom>
          <a:solidFill>
            <a:srgbClr val="7889FB"/>
          </a:solidFill>
          <a:ln w="9525">
            <a:solidFill>
              <a:schemeClr val="accent1"/>
            </a:solidFill>
            <a:miter lim="800000"/>
            <a:headEnd/>
            <a:tailEnd/>
          </a:ln>
          <a:effectLst/>
        </p:spPr>
        <p:txBody>
          <a:bodyPr wrap="none" anchor="ctr"/>
          <a:lstStyle/>
          <a:p>
            <a:pPr algn="ctr" eaLnBrk="1" hangingPunct="1">
              <a:defRPr/>
            </a:pPr>
            <a:endParaRPr lang="en-US" sz="800">
              <a:effectLst>
                <a:outerShdw blurRad="38100" dist="38100" dir="2700000" algn="tl">
                  <a:srgbClr val="000000">
                    <a:alpha val="43137"/>
                  </a:srgbClr>
                </a:outerShdw>
              </a:effectLst>
            </a:endParaRPr>
          </a:p>
        </p:txBody>
      </p:sp>
      <p:grpSp>
        <p:nvGrpSpPr>
          <p:cNvPr id="11" name="Group 8">
            <a:extLst>
              <a:ext uri="{FF2B5EF4-FFF2-40B4-BE49-F238E27FC236}">
                <a16:creationId xmlns:a16="http://schemas.microsoft.com/office/drawing/2014/main" id="{D1D5D13B-E661-B44E-BAFE-A98673D6FB6A}"/>
              </a:ext>
            </a:extLst>
          </p:cNvPr>
          <p:cNvGrpSpPr>
            <a:grpSpLocks/>
          </p:cNvGrpSpPr>
          <p:nvPr userDrawn="1"/>
        </p:nvGrpSpPr>
        <p:grpSpPr bwMode="auto">
          <a:xfrm>
            <a:off x="10231967" y="687388"/>
            <a:ext cx="1549400" cy="558800"/>
            <a:chOff x="4738" y="433"/>
            <a:chExt cx="732" cy="352"/>
          </a:xfrm>
        </p:grpSpPr>
        <p:pic>
          <p:nvPicPr>
            <p:cNvPr id="12" name="Picture 9" descr="ibm_white_logo_300dpi">
              <a:extLst>
                <a:ext uri="{FF2B5EF4-FFF2-40B4-BE49-F238E27FC236}">
                  <a16:creationId xmlns:a16="http://schemas.microsoft.com/office/drawing/2014/main" id="{AF278A32-E675-7D30-2EA3-321542262D6A}"/>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a:extLst>
                <a:ext uri="{FF2B5EF4-FFF2-40B4-BE49-F238E27FC236}">
                  <a16:creationId xmlns:a16="http://schemas.microsoft.com/office/drawing/2014/main" id="{0436DA6D-B714-A2C8-CDBD-599AB0DF361F}"/>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r">
                <a:defRPr/>
              </a:pPr>
              <a:r>
                <a:rPr lang="en-US" altLang="en-US" sz="600">
                  <a:solidFill>
                    <a:schemeClr val="bg1"/>
                  </a:solidFill>
                  <a:latin typeface="Arial" panose="020B0604020202020204" pitchFamily="34" charset="0"/>
                  <a:cs typeface="Arial" panose="020B0604020202020204" pitchFamily="34" charset="0"/>
                </a:rPr>
                <a:t>®</a:t>
              </a:r>
            </a:p>
            <a:p>
              <a:pPr algn="r">
                <a:defRPr/>
              </a:pPr>
              <a:endParaRPr lang="en-US" altLang="en-US" sz="600">
                <a:solidFill>
                  <a:schemeClr val="bg1"/>
                </a:solidFill>
                <a:latin typeface="Arial" panose="020B0604020202020204" pitchFamily="34" charset="0"/>
                <a:cs typeface="Arial" panose="020B0604020202020204" pitchFamily="34" charset="0"/>
              </a:endParaRPr>
            </a:p>
          </p:txBody>
        </p:sp>
      </p:grpSp>
      <p:sp>
        <p:nvSpPr>
          <p:cNvPr id="14" name="Rectangle 13">
            <a:extLst>
              <a:ext uri="{FF2B5EF4-FFF2-40B4-BE49-F238E27FC236}">
                <a16:creationId xmlns:a16="http://schemas.microsoft.com/office/drawing/2014/main" id="{84D503DF-098B-C1E7-D9A1-D5C9B1900969}"/>
              </a:ext>
            </a:extLst>
          </p:cNvPr>
          <p:cNvSpPr>
            <a:spLocks noChangeArrowheads="1"/>
          </p:cNvSpPr>
          <p:nvPr userDrawn="1"/>
        </p:nvSpPr>
        <p:spPr bwMode="blackWhite">
          <a:xfrm>
            <a:off x="0" y="5153025"/>
            <a:ext cx="12192000" cy="1760538"/>
          </a:xfrm>
          <a:prstGeom prst="rect">
            <a:avLst/>
          </a:prstGeom>
          <a:solidFill>
            <a:srgbClr val="7889FB"/>
          </a:solidFill>
          <a:ln>
            <a:noFill/>
          </a:ln>
          <a:effectLst/>
        </p:spPr>
        <p:txBody>
          <a:bodyPr wrap="none" anchor="ctr"/>
          <a:lstStyle/>
          <a:p>
            <a:pPr algn="ctr" eaLnBrk="1" hangingPunct="1">
              <a:defRPr/>
            </a:pPr>
            <a:endParaRPr lang="en-US" sz="800">
              <a:effectLst>
                <a:outerShdw blurRad="38100" dist="38100" dir="2700000" algn="tl">
                  <a:srgbClr val="000000">
                    <a:alpha val="43137"/>
                  </a:srgbClr>
                </a:outerShdw>
              </a:effectLst>
            </a:endParaRPr>
          </a:p>
        </p:txBody>
      </p:sp>
      <p:pic>
        <p:nvPicPr>
          <p:cNvPr id="15" name="Picture 12">
            <a:extLst>
              <a:ext uri="{FF2B5EF4-FFF2-40B4-BE49-F238E27FC236}">
                <a16:creationId xmlns:a16="http://schemas.microsoft.com/office/drawing/2014/main" id="{C50FAD55-4BAE-19CD-5B3D-4A642FBE212A}"/>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a:extLst>
              <a:ext uri="{FF2B5EF4-FFF2-40B4-BE49-F238E27FC236}">
                <a16:creationId xmlns:a16="http://schemas.microsoft.com/office/drawing/2014/main" id="{16A706F6-23B4-195C-F6A1-D1D3A9EBD9CC}"/>
              </a:ext>
            </a:extLst>
          </p:cNvPr>
          <p:cNvSpPr>
            <a:spLocks noChangeArrowheads="1"/>
          </p:cNvSpPr>
          <p:nvPr userDrawn="1"/>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lnSpc>
                <a:spcPct val="98000"/>
              </a:lnSpc>
              <a:spcBef>
                <a:spcPct val="20000"/>
              </a:spcBef>
              <a:defRPr/>
            </a:pPr>
            <a:r>
              <a:rPr lang="en-US" altLang="en-US" sz="1800">
                <a:solidFill>
                  <a:srgbClr val="FFFFFF"/>
                </a:solidFill>
                <a:latin typeface="Arial" panose="020B0604020202020204" pitchFamily="34" charset="0"/>
                <a:cs typeface="Arial" panose="020B0604020202020204" pitchFamily="34" charset="0"/>
              </a:rPr>
              <a:t>IBM Software Group</a:t>
            </a:r>
          </a:p>
        </p:txBody>
      </p:sp>
      <p:sp>
        <p:nvSpPr>
          <p:cNvPr id="17" name="Line 16">
            <a:extLst>
              <a:ext uri="{FF2B5EF4-FFF2-40B4-BE49-F238E27FC236}">
                <a16:creationId xmlns:a16="http://schemas.microsoft.com/office/drawing/2014/main" id="{77A690F7-3650-D490-AA8F-42C259C95D06}"/>
              </a:ext>
            </a:extLst>
          </p:cNvPr>
          <p:cNvSpPr>
            <a:spLocks noChangeShapeType="1"/>
          </p:cNvSpPr>
          <p:nvPr userDrawn="1"/>
        </p:nvSpPr>
        <p:spPr bwMode="black">
          <a:xfrm flipV="1">
            <a:off x="2516717" y="1362076"/>
            <a:ext cx="0" cy="328613"/>
          </a:xfrm>
          <a:prstGeom prst="line">
            <a:avLst/>
          </a:prstGeom>
          <a:noFill/>
          <a:ln w="12700">
            <a:solidFill>
              <a:srgbClr val="FFFFFF"/>
            </a:solidFill>
            <a:round/>
            <a:headEnd/>
            <a:tailEnd/>
          </a:ln>
          <a:effectLst/>
        </p:spPr>
        <p:txBody>
          <a:bodyPr/>
          <a:lstStyle/>
          <a:p>
            <a:pPr algn="ctr" eaLnBrk="1" hangingPunct="1">
              <a:defRPr/>
            </a:pPr>
            <a:endParaRPr lang="en-US" sz="800">
              <a:effectLst>
                <a:outerShdw blurRad="38100" dist="38100" dir="2700000" algn="tl">
                  <a:srgbClr val="000000">
                    <a:alpha val="43137"/>
                  </a:srgbClr>
                </a:outerShdw>
              </a:effectLst>
            </a:endParaRPr>
          </a:p>
        </p:txBody>
      </p:sp>
      <p:grpSp>
        <p:nvGrpSpPr>
          <p:cNvPr id="18" name="Group 3">
            <a:extLst>
              <a:ext uri="{FF2B5EF4-FFF2-40B4-BE49-F238E27FC236}">
                <a16:creationId xmlns:a16="http://schemas.microsoft.com/office/drawing/2014/main" id="{978CD191-8563-1850-78AD-EC76DBA0DBF8}"/>
              </a:ext>
            </a:extLst>
          </p:cNvPr>
          <p:cNvGrpSpPr>
            <a:grpSpLocks/>
          </p:cNvGrpSpPr>
          <p:nvPr userDrawn="1"/>
        </p:nvGrpSpPr>
        <p:grpSpPr bwMode="auto">
          <a:xfrm>
            <a:off x="10231967" y="687388"/>
            <a:ext cx="1549400" cy="558800"/>
            <a:chOff x="4738" y="433"/>
            <a:chExt cx="732" cy="352"/>
          </a:xfrm>
        </p:grpSpPr>
        <p:pic>
          <p:nvPicPr>
            <p:cNvPr id="19" name="Picture 4" descr="ibm_white_logo_300dpi">
              <a:extLst>
                <a:ext uri="{FF2B5EF4-FFF2-40B4-BE49-F238E27FC236}">
                  <a16:creationId xmlns:a16="http://schemas.microsoft.com/office/drawing/2014/main" id="{98769CB3-7180-0D6A-365E-D86BB40C703C}"/>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5">
              <a:extLst>
                <a:ext uri="{FF2B5EF4-FFF2-40B4-BE49-F238E27FC236}">
                  <a16:creationId xmlns:a16="http://schemas.microsoft.com/office/drawing/2014/main" id="{2AF0AE2E-162A-A5EC-F962-30DC61B782C7}"/>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algn="r">
                <a:defRPr/>
              </a:pPr>
              <a:r>
                <a:rPr lang="en-US" altLang="en-US" sz="600" b="0">
                  <a:solidFill>
                    <a:schemeClr val="bg1"/>
                  </a:solidFill>
                  <a:latin typeface="Arial" panose="020B0604020202020204" pitchFamily="34" charset="0"/>
                  <a:cs typeface="Arial" panose="020B0604020202020204" pitchFamily="34" charset="0"/>
                </a:rPr>
                <a:t>®</a:t>
              </a:r>
            </a:p>
            <a:p>
              <a:pPr algn="r">
                <a:defRPr/>
              </a:pPr>
              <a:endParaRPr lang="en-US" altLang="en-US" sz="600" b="0">
                <a:solidFill>
                  <a:schemeClr val="bg1"/>
                </a:solidFill>
                <a:latin typeface="Arial" panose="020B0604020202020204" pitchFamily="34" charset="0"/>
                <a:cs typeface="Arial" panose="020B0604020202020204" pitchFamily="34" charset="0"/>
              </a:endParaRPr>
            </a:p>
          </p:txBody>
        </p:sp>
      </p:grpSp>
      <p:sp>
        <p:nvSpPr>
          <p:cNvPr id="21" name="Rectangle 6">
            <a:extLst>
              <a:ext uri="{FF2B5EF4-FFF2-40B4-BE49-F238E27FC236}">
                <a16:creationId xmlns:a16="http://schemas.microsoft.com/office/drawing/2014/main" id="{EC53CF56-EE8B-DFBF-3BA1-10526FB4E336}"/>
              </a:ext>
            </a:extLst>
          </p:cNvPr>
          <p:cNvSpPr>
            <a:spLocks noChangeArrowheads="1"/>
          </p:cNvSpPr>
          <p:nvPr userDrawn="1"/>
        </p:nvSpPr>
        <p:spPr bwMode="blackWhite">
          <a:xfrm>
            <a:off x="0" y="5153025"/>
            <a:ext cx="12192000" cy="1760538"/>
          </a:xfrm>
          <a:prstGeom prst="rect">
            <a:avLst/>
          </a:prstGeom>
          <a:solidFill>
            <a:srgbClr val="7889FB"/>
          </a:solidFill>
          <a:ln>
            <a:noFill/>
          </a:ln>
          <a:effectLst/>
        </p:spPr>
        <p:txBody>
          <a:bodyPr wrap="none" anchor="ct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800"/>
          </a:p>
        </p:txBody>
      </p:sp>
      <p:pic>
        <p:nvPicPr>
          <p:cNvPr id="22" name="Picture 7">
            <a:extLst>
              <a:ext uri="{FF2B5EF4-FFF2-40B4-BE49-F238E27FC236}">
                <a16:creationId xmlns:a16="http://schemas.microsoft.com/office/drawing/2014/main" id="{4CE21287-D09A-4703-E9C8-41BFCD7AC75B}"/>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10">
            <a:extLst>
              <a:ext uri="{FF2B5EF4-FFF2-40B4-BE49-F238E27FC236}">
                <a16:creationId xmlns:a16="http://schemas.microsoft.com/office/drawing/2014/main" id="{B454F8EB-1993-D207-38B7-F494246D068A}"/>
              </a:ext>
            </a:extLst>
          </p:cNvPr>
          <p:cNvSpPr>
            <a:spLocks noChangeArrowheads="1"/>
          </p:cNvSpPr>
          <p:nvPr userDrawn="1"/>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lnSpc>
                <a:spcPct val="98000"/>
              </a:lnSpc>
              <a:spcBef>
                <a:spcPct val="20000"/>
              </a:spcBef>
              <a:defRPr/>
            </a:pPr>
            <a:r>
              <a:rPr lang="en-US" altLang="en-US" sz="1800" b="0">
                <a:solidFill>
                  <a:srgbClr val="FFFFFF"/>
                </a:solidFill>
                <a:latin typeface="Arial" panose="020B0604020202020204" pitchFamily="34" charset="0"/>
                <a:cs typeface="Arial" panose="020B0604020202020204" pitchFamily="34" charset="0"/>
              </a:rPr>
              <a:t>IBM Software Group</a:t>
            </a:r>
          </a:p>
        </p:txBody>
      </p:sp>
      <p:sp>
        <p:nvSpPr>
          <p:cNvPr id="24" name="Line 11">
            <a:extLst>
              <a:ext uri="{FF2B5EF4-FFF2-40B4-BE49-F238E27FC236}">
                <a16:creationId xmlns:a16="http://schemas.microsoft.com/office/drawing/2014/main" id="{BE7D8CF4-84C8-BF1D-97FC-A112F467CE38}"/>
              </a:ext>
            </a:extLst>
          </p:cNvPr>
          <p:cNvSpPr>
            <a:spLocks noChangeShapeType="1"/>
          </p:cNvSpPr>
          <p:nvPr userDrawn="1"/>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800"/>
          </a:p>
        </p:txBody>
      </p:sp>
      <p:grpSp>
        <p:nvGrpSpPr>
          <p:cNvPr id="25" name="Group 3">
            <a:extLst>
              <a:ext uri="{FF2B5EF4-FFF2-40B4-BE49-F238E27FC236}">
                <a16:creationId xmlns:a16="http://schemas.microsoft.com/office/drawing/2014/main" id="{6FFE7E53-8AAD-83C6-5CD8-787350CE2EED}"/>
              </a:ext>
            </a:extLst>
          </p:cNvPr>
          <p:cNvGrpSpPr>
            <a:grpSpLocks/>
          </p:cNvGrpSpPr>
          <p:nvPr userDrawn="1"/>
        </p:nvGrpSpPr>
        <p:grpSpPr bwMode="auto">
          <a:xfrm>
            <a:off x="10231967" y="687388"/>
            <a:ext cx="1549400" cy="558800"/>
            <a:chOff x="4738" y="433"/>
            <a:chExt cx="732" cy="352"/>
          </a:xfrm>
        </p:grpSpPr>
        <p:pic>
          <p:nvPicPr>
            <p:cNvPr id="26" name="Picture 4" descr="ibm_white_logo_300dpi">
              <a:extLst>
                <a:ext uri="{FF2B5EF4-FFF2-40B4-BE49-F238E27FC236}">
                  <a16:creationId xmlns:a16="http://schemas.microsoft.com/office/drawing/2014/main" id="{3B205A57-8BE9-2588-1997-4178CE4CE8A2}"/>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ectangle 5">
              <a:extLst>
                <a:ext uri="{FF2B5EF4-FFF2-40B4-BE49-F238E27FC236}">
                  <a16:creationId xmlns:a16="http://schemas.microsoft.com/office/drawing/2014/main" id="{2921089D-B36B-E934-2515-C8186F7BCD23}"/>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a:defRPr/>
              </a:pPr>
              <a:r>
                <a:rPr lang="en-US" altLang="en-US" sz="600" b="0">
                  <a:solidFill>
                    <a:srgbClr val="FFFFFF"/>
                  </a:solidFill>
                  <a:latin typeface="Arial" panose="020B0604020202020204" pitchFamily="34" charset="0"/>
                  <a:cs typeface="Arial" panose="020B0604020202020204" pitchFamily="34" charset="0"/>
                </a:rPr>
                <a:t>®</a:t>
              </a:r>
            </a:p>
            <a:p>
              <a:pPr algn="r">
                <a:defRPr/>
              </a:pPr>
              <a:endParaRPr lang="en-US" altLang="en-US" sz="600" b="0">
                <a:solidFill>
                  <a:srgbClr val="FFFFFF"/>
                </a:solidFill>
                <a:latin typeface="Arial" panose="020B0604020202020204" pitchFamily="34" charset="0"/>
                <a:cs typeface="Arial" panose="020B0604020202020204" pitchFamily="34" charset="0"/>
              </a:endParaRPr>
            </a:p>
          </p:txBody>
        </p:sp>
      </p:grpSp>
      <p:sp>
        <p:nvSpPr>
          <p:cNvPr id="28" name="Rectangle 6">
            <a:extLst>
              <a:ext uri="{FF2B5EF4-FFF2-40B4-BE49-F238E27FC236}">
                <a16:creationId xmlns:a16="http://schemas.microsoft.com/office/drawing/2014/main" id="{FE4165D3-B67D-B59D-8299-288403C1636E}"/>
              </a:ext>
            </a:extLst>
          </p:cNvPr>
          <p:cNvSpPr>
            <a:spLocks noChangeArrowheads="1"/>
          </p:cNvSpPr>
          <p:nvPr userDrawn="1"/>
        </p:nvSpPr>
        <p:spPr bwMode="blackWhite">
          <a:xfrm>
            <a:off x="0" y="5153025"/>
            <a:ext cx="12192000" cy="1760538"/>
          </a:xfrm>
          <a:prstGeom prst="rect">
            <a:avLst/>
          </a:prstGeom>
          <a:solidFill>
            <a:srgbClr val="7889FB"/>
          </a:solidFill>
          <a:ln>
            <a:noFill/>
          </a:ln>
          <a:effectLst/>
        </p:spPr>
        <p:txBody>
          <a:bodyPr wrap="none" anchor="ct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endParaRPr lang="en-US" altLang="en-US" sz="800">
              <a:solidFill>
                <a:srgbClr val="000000"/>
              </a:solidFill>
            </a:endParaRPr>
          </a:p>
        </p:txBody>
      </p:sp>
      <p:pic>
        <p:nvPicPr>
          <p:cNvPr id="29" name="Picture 7">
            <a:extLst>
              <a:ext uri="{FF2B5EF4-FFF2-40B4-BE49-F238E27FC236}">
                <a16:creationId xmlns:a16="http://schemas.microsoft.com/office/drawing/2014/main" id="{EE2E733C-32BB-ED55-6E0D-E5CB11C8C2C9}"/>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10">
            <a:extLst>
              <a:ext uri="{FF2B5EF4-FFF2-40B4-BE49-F238E27FC236}">
                <a16:creationId xmlns:a16="http://schemas.microsoft.com/office/drawing/2014/main" id="{D7CDC2BE-585D-D52B-39A3-D7787F1ED54A}"/>
              </a:ext>
            </a:extLst>
          </p:cNvPr>
          <p:cNvSpPr>
            <a:spLocks noChangeArrowheads="1"/>
          </p:cNvSpPr>
          <p:nvPr userDrawn="1"/>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lnSpc>
                <a:spcPct val="98000"/>
              </a:lnSpc>
              <a:spcBef>
                <a:spcPct val="20000"/>
              </a:spcBef>
              <a:defRPr/>
            </a:pPr>
            <a:r>
              <a:rPr lang="en-US" altLang="en-US" sz="1800" b="0">
                <a:solidFill>
                  <a:srgbClr val="FFFFFF"/>
                </a:solidFill>
                <a:latin typeface="Arial" panose="020B0604020202020204" pitchFamily="34" charset="0"/>
                <a:cs typeface="Arial" panose="020B0604020202020204" pitchFamily="34" charset="0"/>
              </a:rPr>
              <a:t>IBM Software Group</a:t>
            </a:r>
          </a:p>
        </p:txBody>
      </p:sp>
      <p:sp>
        <p:nvSpPr>
          <p:cNvPr id="31" name="Line 11">
            <a:extLst>
              <a:ext uri="{FF2B5EF4-FFF2-40B4-BE49-F238E27FC236}">
                <a16:creationId xmlns:a16="http://schemas.microsoft.com/office/drawing/2014/main" id="{2E4DAD06-6B49-0066-AF0F-FF62315AF50E}"/>
              </a:ext>
            </a:extLst>
          </p:cNvPr>
          <p:cNvSpPr>
            <a:spLocks noChangeShapeType="1"/>
          </p:cNvSpPr>
          <p:nvPr userDrawn="1"/>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800"/>
          </a:p>
        </p:txBody>
      </p:sp>
      <p:sp>
        <p:nvSpPr>
          <p:cNvPr id="32" name="Rectangle 7">
            <a:extLst>
              <a:ext uri="{FF2B5EF4-FFF2-40B4-BE49-F238E27FC236}">
                <a16:creationId xmlns:a16="http://schemas.microsoft.com/office/drawing/2014/main" id="{A02A6EA6-E360-FE5A-C9CA-78F58BD7C787}"/>
              </a:ext>
            </a:extLst>
          </p:cNvPr>
          <p:cNvSpPr>
            <a:spLocks noChangeArrowheads="1"/>
          </p:cNvSpPr>
          <p:nvPr userDrawn="1"/>
        </p:nvSpPr>
        <p:spPr bwMode="blackWhite">
          <a:xfrm>
            <a:off x="0" y="0"/>
            <a:ext cx="12192000" cy="1690688"/>
          </a:xfrm>
          <a:prstGeom prst="rect">
            <a:avLst/>
          </a:prstGeom>
          <a:gradFill rotWithShape="0">
            <a:gsLst>
              <a:gs pos="0">
                <a:srgbClr val="000000"/>
              </a:gs>
              <a:gs pos="74001">
                <a:srgbClr val="BAD1FF"/>
              </a:gs>
              <a:gs pos="83000">
                <a:srgbClr val="BAD1FF"/>
              </a:gs>
              <a:gs pos="100000">
                <a:srgbClr val="D1E0FF"/>
              </a:gs>
            </a:gsLst>
            <a:lin ang="5400000" scaled="1"/>
          </a:gradFill>
          <a:ln w="9525">
            <a:solidFill>
              <a:srgbClr val="6699FF"/>
            </a:solidFill>
            <a:miter lim="800000"/>
            <a:headEnd/>
            <a:tailEnd/>
          </a:ln>
        </p:spPr>
        <p:txBody>
          <a:bodyPr wrap="none" anchor="ct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eaLnBrk="1" hangingPunct="1">
              <a:lnSpc>
                <a:spcPct val="90000"/>
              </a:lnSpc>
              <a:spcBef>
                <a:spcPct val="30000"/>
              </a:spcBef>
              <a:buClr>
                <a:srgbClr val="006699"/>
              </a:buClr>
              <a:buFont typeface="Webdings" panose="05030102010509060703" pitchFamily="18" charset="2"/>
              <a:buChar char="4"/>
              <a:defRPr/>
            </a:pPr>
            <a:endParaRPr lang="en-US" altLang="en-US" sz="2400">
              <a:solidFill>
                <a:srgbClr val="006699"/>
              </a:solidFill>
              <a:latin typeface="Arial" panose="020B0604020202020204" pitchFamily="34" charset="0"/>
            </a:endParaRPr>
          </a:p>
        </p:txBody>
      </p:sp>
      <p:grpSp>
        <p:nvGrpSpPr>
          <p:cNvPr id="33" name="Group 8">
            <a:extLst>
              <a:ext uri="{FF2B5EF4-FFF2-40B4-BE49-F238E27FC236}">
                <a16:creationId xmlns:a16="http://schemas.microsoft.com/office/drawing/2014/main" id="{4FD38764-4CFC-BA53-FC53-2BDE85B2DE3A}"/>
              </a:ext>
            </a:extLst>
          </p:cNvPr>
          <p:cNvGrpSpPr>
            <a:grpSpLocks/>
          </p:cNvGrpSpPr>
          <p:nvPr userDrawn="1"/>
        </p:nvGrpSpPr>
        <p:grpSpPr bwMode="auto">
          <a:xfrm>
            <a:off x="10231967" y="687388"/>
            <a:ext cx="1549400" cy="558800"/>
            <a:chOff x="4738" y="433"/>
            <a:chExt cx="732" cy="352"/>
          </a:xfrm>
        </p:grpSpPr>
        <p:pic>
          <p:nvPicPr>
            <p:cNvPr id="34" name="Picture 9" descr="ibm_white_logo_300dpi">
              <a:extLst>
                <a:ext uri="{FF2B5EF4-FFF2-40B4-BE49-F238E27FC236}">
                  <a16:creationId xmlns:a16="http://schemas.microsoft.com/office/drawing/2014/main" id="{2F3F2D98-09D0-6B46-D48B-83A269593612}"/>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Rectangle 10">
              <a:extLst>
                <a:ext uri="{FF2B5EF4-FFF2-40B4-BE49-F238E27FC236}">
                  <a16:creationId xmlns:a16="http://schemas.microsoft.com/office/drawing/2014/main" id="{BA42B9BE-5C0A-A5B7-44D2-3D5119880AE5}"/>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algn="r">
                <a:defRPr/>
              </a:pPr>
              <a:r>
                <a:rPr lang="en-US" altLang="en-US" sz="600" b="0">
                  <a:solidFill>
                    <a:srgbClr val="FFFFFF"/>
                  </a:solidFill>
                  <a:cs typeface="Arial" panose="020B0604020202020204" pitchFamily="34" charset="0"/>
                </a:rPr>
                <a:t>®</a:t>
              </a:r>
            </a:p>
            <a:p>
              <a:pPr algn="r">
                <a:defRPr/>
              </a:pPr>
              <a:endParaRPr lang="en-US" altLang="en-US" sz="600" b="0">
                <a:solidFill>
                  <a:srgbClr val="FFFFFF"/>
                </a:solidFill>
                <a:cs typeface="Arial" panose="020B0604020202020204" pitchFamily="34" charset="0"/>
              </a:endParaRPr>
            </a:p>
          </p:txBody>
        </p:sp>
      </p:grpSp>
      <p:sp>
        <p:nvSpPr>
          <p:cNvPr id="36" name="Rectangle 11">
            <a:extLst>
              <a:ext uri="{FF2B5EF4-FFF2-40B4-BE49-F238E27FC236}">
                <a16:creationId xmlns:a16="http://schemas.microsoft.com/office/drawing/2014/main" id="{28A4A0D1-D9BB-91C3-83AA-3C89524846AB}"/>
              </a:ext>
            </a:extLst>
          </p:cNvPr>
          <p:cNvSpPr>
            <a:spLocks noChangeArrowheads="1"/>
          </p:cNvSpPr>
          <p:nvPr userDrawn="1"/>
        </p:nvSpPr>
        <p:spPr bwMode="blackWhite">
          <a:xfrm>
            <a:off x="0" y="5140325"/>
            <a:ext cx="12192000" cy="1760538"/>
          </a:xfrm>
          <a:prstGeom prst="rect">
            <a:avLst/>
          </a:prstGeom>
          <a:gradFill rotWithShape="0">
            <a:gsLst>
              <a:gs pos="0">
                <a:srgbClr val="F7FAFF"/>
              </a:gs>
              <a:gs pos="44000">
                <a:srgbClr val="BAD1FF"/>
              </a:gs>
              <a:gs pos="83000">
                <a:srgbClr val="7F7F7F"/>
              </a:gs>
              <a:gs pos="100000">
                <a:srgbClr val="000000"/>
              </a:gs>
            </a:gsLst>
            <a:lin ang="5400000" scaled="1"/>
          </a:gradFill>
          <a:ln>
            <a:noFill/>
          </a:ln>
        </p:spPr>
        <p:txBody>
          <a:bodyPr wrap="none" anchor="ct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eaLnBrk="1" hangingPunct="1">
              <a:lnSpc>
                <a:spcPct val="90000"/>
              </a:lnSpc>
              <a:spcBef>
                <a:spcPct val="30000"/>
              </a:spcBef>
              <a:buClr>
                <a:srgbClr val="006699"/>
              </a:buClr>
              <a:buFont typeface="Webdings" panose="05030102010509060703" pitchFamily="18" charset="2"/>
              <a:buChar char="4"/>
              <a:defRPr/>
            </a:pPr>
            <a:endParaRPr lang="en-US" altLang="en-US" sz="2400">
              <a:solidFill>
                <a:srgbClr val="006699"/>
              </a:solidFill>
              <a:latin typeface="Arial" panose="020B0604020202020204" pitchFamily="34" charset="0"/>
            </a:endParaRPr>
          </a:p>
        </p:txBody>
      </p:sp>
      <p:pic>
        <p:nvPicPr>
          <p:cNvPr id="37" name="Picture 12">
            <a:extLst>
              <a:ext uri="{FF2B5EF4-FFF2-40B4-BE49-F238E27FC236}">
                <a16:creationId xmlns:a16="http://schemas.microsoft.com/office/drawing/2014/main" id="{AFC8A87E-B88D-43CE-A704-87106483EA23}"/>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Rectangle 15">
            <a:extLst>
              <a:ext uri="{FF2B5EF4-FFF2-40B4-BE49-F238E27FC236}">
                <a16:creationId xmlns:a16="http://schemas.microsoft.com/office/drawing/2014/main" id="{B57B8795-5F1B-C303-8942-BCD081413F7C}"/>
              </a:ext>
            </a:extLst>
          </p:cNvPr>
          <p:cNvSpPr>
            <a:spLocks noChangeArrowheads="1"/>
          </p:cNvSpPr>
          <p:nvPr userDrawn="1"/>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eaLnBrk="1" hangingPunct="1">
              <a:lnSpc>
                <a:spcPct val="98000"/>
              </a:lnSpc>
              <a:spcBef>
                <a:spcPct val="20000"/>
              </a:spcBef>
              <a:defRPr/>
            </a:pPr>
            <a:r>
              <a:rPr lang="en-US" altLang="en-US" sz="1800" b="0" dirty="0">
                <a:solidFill>
                  <a:srgbClr val="FFFFFF"/>
                </a:solidFill>
                <a:cs typeface="Arial" panose="020B0604020202020204" pitchFamily="34" charset="0"/>
              </a:rPr>
              <a:t>IBM Software Group</a:t>
            </a:r>
          </a:p>
        </p:txBody>
      </p:sp>
      <p:sp>
        <p:nvSpPr>
          <p:cNvPr id="39" name="Line 16">
            <a:extLst>
              <a:ext uri="{FF2B5EF4-FFF2-40B4-BE49-F238E27FC236}">
                <a16:creationId xmlns:a16="http://schemas.microsoft.com/office/drawing/2014/main" id="{3085DFC6-F02D-F608-F71C-2CA71A341D10}"/>
              </a:ext>
            </a:extLst>
          </p:cNvPr>
          <p:cNvSpPr>
            <a:spLocks noChangeShapeType="1"/>
          </p:cNvSpPr>
          <p:nvPr userDrawn="1"/>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800"/>
          </a:p>
        </p:txBody>
      </p:sp>
    </p:spTree>
    <p:extLst>
      <p:ext uri="{BB962C8B-B14F-4D97-AF65-F5344CB8AC3E}">
        <p14:creationId xmlns:p14="http://schemas.microsoft.com/office/powerpoint/2010/main" val="3952801658"/>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8097732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Video or imagery, 3/4, blee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8000"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75EDE688-75EF-DA04-F0B3-24F53FFC6BAF}"/>
              </a:ext>
            </a:extLst>
          </p:cNvPr>
          <p:cNvSpPr>
            <a:spLocks noGrp="1"/>
          </p:cNvSpPr>
          <p:nvPr>
            <p:ph type="body" sz="quarter" idx="13"/>
          </p:nvPr>
        </p:nvSpPr>
        <p:spPr>
          <a:xfrm>
            <a:off x="288000" y="1714500"/>
            <a:ext cx="2477765" cy="4286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Picture Placeholder 11" descr="Place imagery here">
            <a:extLst>
              <a:ext uri="{FF2B5EF4-FFF2-40B4-BE49-F238E27FC236}">
                <a16:creationId xmlns:a16="http://schemas.microsoft.com/office/drawing/2014/main" id="{DE390102-FDF4-C834-3F45-02B57A70ADB2}"/>
              </a:ext>
            </a:extLst>
          </p:cNvPr>
          <p:cNvSpPr>
            <a:spLocks noGrp="1"/>
          </p:cNvSpPr>
          <p:nvPr>
            <p:ph type="pic" sz="quarter" idx="14" hasCustomPrompt="1"/>
          </p:nvPr>
        </p:nvSpPr>
        <p:spPr>
          <a:xfrm>
            <a:off x="3047604" y="0"/>
            <a:ext cx="9144397" cy="6858000"/>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69559113-A66F-B148-0A73-FD8B5C2B023D}"/>
              </a:ext>
            </a:extLst>
          </p:cNvPr>
          <p:cNvSpPr>
            <a:spLocks noGrp="1"/>
          </p:cNvSpPr>
          <p:nvPr>
            <p:ph type="ftr" sz="quarter" idx="12"/>
          </p:nvPr>
        </p:nvSpPr>
        <p:spPr/>
        <p:txBody>
          <a:bodyPr/>
          <a:lstStyle/>
          <a:p>
            <a:endParaRPr lang="en-US"/>
          </a:p>
        </p:txBody>
      </p:sp>
      <p:sp>
        <p:nvSpPr>
          <p:cNvPr id="3" name="Slide Number Placeholder 2">
            <a:extLst>
              <a:ext uri="{FF2B5EF4-FFF2-40B4-BE49-F238E27FC236}">
                <a16:creationId xmlns:a16="http://schemas.microsoft.com/office/drawing/2014/main" id="{5075B039-5865-7356-B725-0FF3C8F73E3C}"/>
              </a:ext>
            </a:extLst>
          </p:cNvPr>
          <p:cNvSpPr>
            <a:spLocks noGrp="1"/>
          </p:cNvSpPr>
          <p:nvPr>
            <p:ph type="sldNum" sz="quarter" idx="10"/>
          </p:nvPr>
        </p:nvSpPr>
        <p:spPr>
          <a:xfrm>
            <a:off x="11802108" y="6483095"/>
            <a:ext cx="102592" cy="92333"/>
          </a:xfrm>
          <a:prstGeom prst="rect">
            <a:avLst/>
          </a:prstGeom>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3886091964"/>
      </p:ext>
    </p:extLst>
  </p:cSld>
  <p:clrMapOvr>
    <a:masterClrMapping/>
  </p:clrMapOvr>
  <p:transition spd="med"/>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Video or imagery, 3/4, inse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8000"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28FE37E5-0FED-B2B2-3150-F02A8956CD38}"/>
              </a:ext>
            </a:extLst>
          </p:cNvPr>
          <p:cNvSpPr>
            <a:spLocks noGrp="1"/>
          </p:cNvSpPr>
          <p:nvPr>
            <p:ph type="body" sz="quarter" idx="12"/>
          </p:nvPr>
        </p:nvSpPr>
        <p:spPr>
          <a:xfrm>
            <a:off x="288000" y="1714500"/>
            <a:ext cx="2477765" cy="4286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Picture Placeholder 6" descr="Place imagery here">
            <a:extLst>
              <a:ext uri="{FF2B5EF4-FFF2-40B4-BE49-F238E27FC236}">
                <a16:creationId xmlns:a16="http://schemas.microsoft.com/office/drawing/2014/main" id="{CC70703B-65B6-4B78-8B7C-73857A06C3A8}"/>
              </a:ext>
            </a:extLst>
          </p:cNvPr>
          <p:cNvSpPr>
            <a:spLocks noGrp="1"/>
          </p:cNvSpPr>
          <p:nvPr>
            <p:ph type="pic" sz="quarter" idx="14" hasCustomPrompt="1"/>
          </p:nvPr>
        </p:nvSpPr>
        <p:spPr>
          <a:xfrm>
            <a:off x="3333318" y="282579"/>
            <a:ext cx="8574559" cy="6289675"/>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378C6A11-84D9-C1BA-F3C9-2E9D1A288B25}"/>
              </a:ext>
            </a:extLst>
          </p:cNvPr>
          <p:cNvSpPr>
            <a:spLocks noGrp="1"/>
          </p:cNvSpPr>
          <p:nvPr>
            <p:ph type="ftr" sz="quarter" idx="13"/>
          </p:nvPr>
        </p:nvSpPr>
        <p:spPr/>
        <p:txBody>
          <a:bodyPr/>
          <a:lstStyle/>
          <a:p>
            <a:endParaRPr lang="en-US"/>
          </a:p>
        </p:txBody>
      </p:sp>
    </p:spTree>
    <p:extLst>
      <p:ext uri="{BB962C8B-B14F-4D97-AF65-F5344CB8AC3E}">
        <p14:creationId xmlns:p14="http://schemas.microsoft.com/office/powerpoint/2010/main" val="157807795"/>
      </p:ext>
    </p:extLst>
  </p:cSld>
  <p:clrMapOvr>
    <a:masterClrMapping/>
  </p:clrMapOvr>
  <p:transition spd="med"/>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Video or imagery, bleed">
    <p:bg>
      <p:bgPr>
        <a:solidFill>
          <a:schemeClr val="bg1"/>
        </a:solidFill>
        <a:effectLst/>
      </p:bgPr>
    </p:bg>
    <p:spTree>
      <p:nvGrpSpPr>
        <p:cNvPr id="1" name=""/>
        <p:cNvGrpSpPr/>
        <p:nvPr/>
      </p:nvGrpSpPr>
      <p:grpSpPr>
        <a:xfrm>
          <a:off x="0" y="0"/>
          <a:ext cx="0" cy="0"/>
          <a:chOff x="0" y="0"/>
          <a:chExt cx="0" cy="0"/>
        </a:xfrm>
      </p:grpSpPr>
      <p:sp>
        <p:nvSpPr>
          <p:cNvPr id="4" name="Picture Placeholder 3" descr="Place imagery here">
            <a:extLst>
              <a:ext uri="{FF2B5EF4-FFF2-40B4-BE49-F238E27FC236}">
                <a16:creationId xmlns:a16="http://schemas.microsoft.com/office/drawing/2014/main" id="{F6679120-DB81-97FD-CD5A-00DC1F5E6658}"/>
              </a:ext>
            </a:extLst>
          </p:cNvPr>
          <p:cNvSpPr>
            <a:spLocks noGrp="1"/>
          </p:cNvSpPr>
          <p:nvPr>
            <p:ph type="pic" sz="quarter" idx="11" hasCustomPrompt="1"/>
          </p:nvPr>
        </p:nvSpPr>
        <p:spPr>
          <a:xfrm>
            <a:off x="0" y="0"/>
            <a:ext cx="12192000" cy="6858000"/>
          </a:xfrm>
          <a:solidFill>
            <a:srgbClr val="E0E0E0"/>
          </a:solidFill>
        </p:spPr>
        <p:txBody>
          <a:bodyPr anchor="ctr"/>
          <a:lstStyle>
            <a:lvl1pPr algn="ctr">
              <a:defRPr>
                <a:solidFill>
                  <a:schemeClr val="accent5"/>
                </a:solidFill>
              </a:defRPr>
            </a:lvl1pPr>
          </a:lstStyle>
          <a:p>
            <a:r>
              <a:rPr lang="en-US"/>
              <a:t>Place imagery here</a:t>
            </a:r>
          </a:p>
        </p:txBody>
      </p:sp>
      <p:sp>
        <p:nvSpPr>
          <p:cNvPr id="3" name="Slide Number Placeholder 2">
            <a:extLst>
              <a:ext uri="{FF2B5EF4-FFF2-40B4-BE49-F238E27FC236}">
                <a16:creationId xmlns:a16="http://schemas.microsoft.com/office/drawing/2014/main" id="{60C9F466-AC9D-B311-5655-93E326ED59B1}"/>
              </a:ext>
            </a:extLst>
          </p:cNvPr>
          <p:cNvSpPr>
            <a:spLocks noGrp="1"/>
          </p:cNvSpPr>
          <p:nvPr>
            <p:ph type="sldNum" sz="quarter" idx="10"/>
          </p:nvPr>
        </p:nvSpPr>
        <p:spPr>
          <a:xfrm>
            <a:off x="11802108" y="6483095"/>
            <a:ext cx="102592" cy="92333"/>
          </a:xfrm>
          <a:prstGeom prst="rect">
            <a:avLst/>
          </a:prstGeom>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3436324630"/>
      </p:ext>
    </p:extLst>
  </p:cSld>
  <p:clrMapOvr>
    <a:masterClrMapping/>
  </p:clrMapOvr>
  <p:transition spd="med"/>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Video or imagery, inset">
    <p:bg>
      <p:bgPr>
        <a:solidFill>
          <a:schemeClr val="bg1"/>
        </a:solidFill>
        <a:effectLst/>
      </p:bgPr>
    </p:bg>
    <p:spTree>
      <p:nvGrpSpPr>
        <p:cNvPr id="1" name=""/>
        <p:cNvGrpSpPr/>
        <p:nvPr/>
      </p:nvGrpSpPr>
      <p:grpSpPr>
        <a:xfrm>
          <a:off x="0" y="0"/>
          <a:ext cx="0" cy="0"/>
          <a:chOff x="0" y="0"/>
          <a:chExt cx="0" cy="0"/>
        </a:xfrm>
      </p:grpSpPr>
      <p:sp>
        <p:nvSpPr>
          <p:cNvPr id="4" name="Picture Placeholder 3" descr="Place imagery here">
            <a:extLst>
              <a:ext uri="{FF2B5EF4-FFF2-40B4-BE49-F238E27FC236}">
                <a16:creationId xmlns:a16="http://schemas.microsoft.com/office/drawing/2014/main" id="{34239CCE-9A38-90E1-F860-FF40FBDA2409}"/>
              </a:ext>
            </a:extLst>
          </p:cNvPr>
          <p:cNvSpPr>
            <a:spLocks noGrp="1"/>
          </p:cNvSpPr>
          <p:nvPr>
            <p:ph type="pic" sz="quarter" idx="11" hasCustomPrompt="1"/>
          </p:nvPr>
        </p:nvSpPr>
        <p:spPr>
          <a:xfrm>
            <a:off x="284127" y="284957"/>
            <a:ext cx="11620575" cy="6290468"/>
          </a:xfrm>
          <a:solidFill>
            <a:srgbClr val="E0E0E0"/>
          </a:solidFill>
        </p:spPr>
        <p:txBody>
          <a:bodyPr anchor="ctr"/>
          <a:lstStyle>
            <a:lvl1pPr algn="ctr">
              <a:defRPr>
                <a:solidFill>
                  <a:schemeClr val="accent5"/>
                </a:solidFill>
              </a:defRPr>
            </a:lvl1pPr>
          </a:lstStyle>
          <a:p>
            <a:r>
              <a:rPr lang="en-US"/>
              <a:t>Place imagery here</a:t>
            </a:r>
          </a:p>
        </p:txBody>
      </p:sp>
    </p:spTree>
    <p:extLst>
      <p:ext uri="{BB962C8B-B14F-4D97-AF65-F5344CB8AC3E}">
        <p14:creationId xmlns:p14="http://schemas.microsoft.com/office/powerpoint/2010/main" val="337538515"/>
      </p:ext>
    </p:extLst>
  </p:cSld>
  <p:clrMapOvr>
    <a:masterClrMapping/>
  </p:clrMapOvr>
  <p:transition spd="med"/>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Contacts, profiles, contributor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8000"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17" name="Picture Placeholder 7" descr="Place bio portrait here">
            <a:extLst>
              <a:ext uri="{FF2B5EF4-FFF2-40B4-BE49-F238E27FC236}">
                <a16:creationId xmlns:a16="http://schemas.microsoft.com/office/drawing/2014/main" id="{E889D859-F4A1-3E97-F05E-8D134A25B9F2}"/>
              </a:ext>
            </a:extLst>
          </p:cNvPr>
          <p:cNvSpPr>
            <a:spLocks noGrp="1"/>
          </p:cNvSpPr>
          <p:nvPr>
            <p:ph type="pic" sz="quarter" idx="20" hasCustomPrompt="1"/>
          </p:nvPr>
        </p:nvSpPr>
        <p:spPr>
          <a:xfrm>
            <a:off x="288000" y="1333500"/>
            <a:ext cx="1236501" cy="1238250"/>
          </a:xfrm>
          <a:solidFill>
            <a:srgbClr val="E0E0E0"/>
          </a:solidFill>
        </p:spPr>
        <p:txBody>
          <a:bodyPr anchor="ctr"/>
          <a:lstStyle>
            <a:lvl1pPr algn="ctr">
              <a:defRPr>
                <a:solidFill>
                  <a:schemeClr val="accent5"/>
                </a:solidFill>
              </a:defRPr>
            </a:lvl1pPr>
          </a:lstStyle>
          <a:p>
            <a:r>
              <a:rPr lang="en-US"/>
              <a:t>Place imagery here</a:t>
            </a:r>
          </a:p>
        </p:txBody>
      </p:sp>
      <p:sp>
        <p:nvSpPr>
          <p:cNvPr id="18" name="Text Placeholder 9">
            <a:extLst>
              <a:ext uri="{FF2B5EF4-FFF2-40B4-BE49-F238E27FC236}">
                <a16:creationId xmlns:a16="http://schemas.microsoft.com/office/drawing/2014/main" id="{31D025A0-5106-DFB0-90B1-8B366B78913F}"/>
              </a:ext>
            </a:extLst>
          </p:cNvPr>
          <p:cNvSpPr>
            <a:spLocks noGrp="1"/>
          </p:cNvSpPr>
          <p:nvPr>
            <p:ph type="body" sz="quarter" idx="21"/>
          </p:nvPr>
        </p:nvSpPr>
        <p:spPr>
          <a:xfrm>
            <a:off x="1714280" y="1333500"/>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Picture Placeholder 7" descr="Place bio portrait here">
            <a:extLst>
              <a:ext uri="{FF2B5EF4-FFF2-40B4-BE49-F238E27FC236}">
                <a16:creationId xmlns:a16="http://schemas.microsoft.com/office/drawing/2014/main" id="{AB8510EE-4140-AEDB-B7AB-EF1D4B72D2AD}"/>
              </a:ext>
            </a:extLst>
          </p:cNvPr>
          <p:cNvSpPr>
            <a:spLocks noGrp="1"/>
          </p:cNvSpPr>
          <p:nvPr>
            <p:ph type="pic" sz="quarter" idx="11" hasCustomPrompt="1"/>
          </p:nvPr>
        </p:nvSpPr>
        <p:spPr>
          <a:xfrm>
            <a:off x="288000" y="30607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10" name="Text Placeholder 9">
            <a:extLst>
              <a:ext uri="{FF2B5EF4-FFF2-40B4-BE49-F238E27FC236}">
                <a16:creationId xmlns:a16="http://schemas.microsoft.com/office/drawing/2014/main" id="{126F49A0-96BE-0B44-B1C8-17D765B10B3E}"/>
              </a:ext>
            </a:extLst>
          </p:cNvPr>
          <p:cNvSpPr>
            <a:spLocks noGrp="1"/>
          </p:cNvSpPr>
          <p:nvPr>
            <p:ph type="body" sz="quarter" idx="12"/>
          </p:nvPr>
        </p:nvSpPr>
        <p:spPr>
          <a:xfrm>
            <a:off x="1714280" y="3060700"/>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Picture Placeholder 7" descr="Place bio portrait here">
            <a:extLst>
              <a:ext uri="{FF2B5EF4-FFF2-40B4-BE49-F238E27FC236}">
                <a16:creationId xmlns:a16="http://schemas.microsoft.com/office/drawing/2014/main" id="{3F048335-9A0B-2C1F-47A6-67051F20075E}"/>
              </a:ext>
            </a:extLst>
          </p:cNvPr>
          <p:cNvSpPr>
            <a:spLocks noGrp="1"/>
          </p:cNvSpPr>
          <p:nvPr>
            <p:ph type="pic" sz="quarter" idx="13" hasCustomPrompt="1"/>
          </p:nvPr>
        </p:nvSpPr>
        <p:spPr>
          <a:xfrm>
            <a:off x="288000" y="47625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12" name="Text Placeholder 9">
            <a:extLst>
              <a:ext uri="{FF2B5EF4-FFF2-40B4-BE49-F238E27FC236}">
                <a16:creationId xmlns:a16="http://schemas.microsoft.com/office/drawing/2014/main" id="{D4772377-8015-4C99-7ED3-E4475C524D2A}"/>
              </a:ext>
            </a:extLst>
          </p:cNvPr>
          <p:cNvSpPr>
            <a:spLocks noGrp="1"/>
          </p:cNvSpPr>
          <p:nvPr>
            <p:ph type="body" sz="quarter" idx="14"/>
          </p:nvPr>
        </p:nvSpPr>
        <p:spPr>
          <a:xfrm>
            <a:off x="1714280" y="4762501"/>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3" name="Picture Placeholder 7" descr="Place bio portrait here">
            <a:extLst>
              <a:ext uri="{FF2B5EF4-FFF2-40B4-BE49-F238E27FC236}">
                <a16:creationId xmlns:a16="http://schemas.microsoft.com/office/drawing/2014/main" id="{F94AC7E0-2DC4-5DEB-8E1E-2F27996F98E6}"/>
              </a:ext>
            </a:extLst>
          </p:cNvPr>
          <p:cNvSpPr>
            <a:spLocks noGrp="1"/>
          </p:cNvSpPr>
          <p:nvPr>
            <p:ph type="pic" sz="quarter" idx="26" hasCustomPrompt="1"/>
          </p:nvPr>
        </p:nvSpPr>
        <p:spPr>
          <a:xfrm>
            <a:off x="6377745" y="13335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4" name="Text Placeholder 9">
            <a:extLst>
              <a:ext uri="{FF2B5EF4-FFF2-40B4-BE49-F238E27FC236}">
                <a16:creationId xmlns:a16="http://schemas.microsoft.com/office/drawing/2014/main" id="{3E3566C7-C728-77B2-2A34-BBB83D482F56}"/>
              </a:ext>
            </a:extLst>
          </p:cNvPr>
          <p:cNvSpPr>
            <a:spLocks noGrp="1"/>
          </p:cNvSpPr>
          <p:nvPr>
            <p:ph type="body" sz="quarter" idx="27"/>
          </p:nvPr>
        </p:nvSpPr>
        <p:spPr>
          <a:xfrm>
            <a:off x="7807898" y="1333500"/>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Picture Placeholder 7" descr="Place bio portrait here">
            <a:extLst>
              <a:ext uri="{FF2B5EF4-FFF2-40B4-BE49-F238E27FC236}">
                <a16:creationId xmlns:a16="http://schemas.microsoft.com/office/drawing/2014/main" id="{A33F8C74-1D30-FEA9-4F3C-636531C86142}"/>
              </a:ext>
            </a:extLst>
          </p:cNvPr>
          <p:cNvSpPr>
            <a:spLocks noGrp="1"/>
          </p:cNvSpPr>
          <p:nvPr>
            <p:ph type="pic" sz="quarter" idx="22" hasCustomPrompt="1"/>
          </p:nvPr>
        </p:nvSpPr>
        <p:spPr>
          <a:xfrm>
            <a:off x="6377745" y="30607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0" name="Text Placeholder 9">
            <a:extLst>
              <a:ext uri="{FF2B5EF4-FFF2-40B4-BE49-F238E27FC236}">
                <a16:creationId xmlns:a16="http://schemas.microsoft.com/office/drawing/2014/main" id="{A52D1EA1-405F-7875-BAB9-B258776E1460}"/>
              </a:ext>
            </a:extLst>
          </p:cNvPr>
          <p:cNvSpPr>
            <a:spLocks noGrp="1"/>
          </p:cNvSpPr>
          <p:nvPr>
            <p:ph type="body" sz="quarter" idx="23"/>
          </p:nvPr>
        </p:nvSpPr>
        <p:spPr>
          <a:xfrm>
            <a:off x="7807898" y="3060700"/>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1" name="Picture Placeholder 7" descr="Place bio portrait here">
            <a:extLst>
              <a:ext uri="{FF2B5EF4-FFF2-40B4-BE49-F238E27FC236}">
                <a16:creationId xmlns:a16="http://schemas.microsoft.com/office/drawing/2014/main" id="{2E690121-61A1-708E-E5B8-5B65A668E628}"/>
              </a:ext>
            </a:extLst>
          </p:cNvPr>
          <p:cNvSpPr>
            <a:spLocks noGrp="1"/>
          </p:cNvSpPr>
          <p:nvPr>
            <p:ph type="pic" sz="quarter" idx="24" hasCustomPrompt="1"/>
          </p:nvPr>
        </p:nvSpPr>
        <p:spPr>
          <a:xfrm>
            <a:off x="6377745" y="47625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2" name="Text Placeholder 9">
            <a:extLst>
              <a:ext uri="{FF2B5EF4-FFF2-40B4-BE49-F238E27FC236}">
                <a16:creationId xmlns:a16="http://schemas.microsoft.com/office/drawing/2014/main" id="{73849969-24A3-113A-C58E-4A4B0FB29BAD}"/>
              </a:ext>
            </a:extLst>
          </p:cNvPr>
          <p:cNvSpPr>
            <a:spLocks noGrp="1"/>
          </p:cNvSpPr>
          <p:nvPr>
            <p:ph type="body" sz="quarter" idx="25"/>
          </p:nvPr>
        </p:nvSpPr>
        <p:spPr>
          <a:xfrm>
            <a:off x="7807898" y="4762501"/>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85D83A84-CCD3-C297-7314-225B96D47D6A}"/>
              </a:ext>
            </a:extLst>
          </p:cNvPr>
          <p:cNvSpPr>
            <a:spLocks noGrp="1"/>
          </p:cNvSpPr>
          <p:nvPr>
            <p:ph type="ftr" sz="quarter" idx="19"/>
          </p:nvPr>
        </p:nvSpPr>
        <p:spPr/>
        <p:txBody>
          <a:bodyPr/>
          <a:lstStyle/>
          <a:p>
            <a:endParaRPr lang="en-US"/>
          </a:p>
        </p:txBody>
      </p:sp>
      <p:sp>
        <p:nvSpPr>
          <p:cNvPr id="5" name="Slide Number">
            <a:extLst>
              <a:ext uri="{FF2B5EF4-FFF2-40B4-BE49-F238E27FC236}">
                <a16:creationId xmlns:a16="http://schemas.microsoft.com/office/drawing/2014/main" id="{74870601-E9CA-9D0E-804F-2A7353CE534A}"/>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478085147"/>
      </p:ext>
    </p:extLst>
  </p:cSld>
  <p:clrMapOvr>
    <a:masterClrMapping/>
  </p:clrMapOvr>
  <p:transition spd="med"/>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Tab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8000" y="288036"/>
            <a:ext cx="2474591" cy="2286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5" name="Table Placeholder 4">
            <a:extLst>
              <a:ext uri="{FF2B5EF4-FFF2-40B4-BE49-F238E27FC236}">
                <a16:creationId xmlns:a16="http://schemas.microsoft.com/office/drawing/2014/main" id="{B3D8D357-75A1-F4FD-F531-380CF7DE4340}"/>
              </a:ext>
            </a:extLst>
          </p:cNvPr>
          <p:cNvSpPr>
            <a:spLocks noGrp="1"/>
          </p:cNvSpPr>
          <p:nvPr>
            <p:ph type="tbl" sz="quarter" idx="11"/>
          </p:nvPr>
        </p:nvSpPr>
        <p:spPr>
          <a:xfrm>
            <a:off x="3333316" y="284957"/>
            <a:ext cx="8571384" cy="5715794"/>
          </a:xfrm>
        </p:spPr>
        <p:txBody>
          <a:bodyPr anchor="ctr"/>
          <a:lstStyle>
            <a:lvl1pPr algn="ctr">
              <a:defRPr>
                <a:solidFill>
                  <a:schemeClr val="tx1"/>
                </a:solidFill>
              </a:defRPr>
            </a:lvl1pPr>
          </a:lstStyle>
          <a:p>
            <a:r>
              <a:rPr lang="en-US"/>
              <a:t>Click icon to add table</a:t>
            </a:r>
          </a:p>
        </p:txBody>
      </p:sp>
      <p:sp>
        <p:nvSpPr>
          <p:cNvPr id="4" name="Footer Placeholder 3">
            <a:extLst>
              <a:ext uri="{FF2B5EF4-FFF2-40B4-BE49-F238E27FC236}">
                <a16:creationId xmlns:a16="http://schemas.microsoft.com/office/drawing/2014/main" id="{B48A8EE3-1224-3A4B-8A9E-611D8DCF629F}"/>
              </a:ext>
            </a:extLst>
          </p:cNvPr>
          <p:cNvSpPr>
            <a:spLocks noGrp="1"/>
          </p:cNvSpPr>
          <p:nvPr>
            <p:ph type="ftr" sz="quarter" idx="12"/>
          </p:nvPr>
        </p:nvSpPr>
        <p:spPr/>
        <p:txBody>
          <a:bodyPr/>
          <a:lstStyle/>
          <a:p>
            <a:endParaRPr lang="en-US"/>
          </a:p>
        </p:txBody>
      </p:sp>
      <p:sp>
        <p:nvSpPr>
          <p:cNvPr id="6" name="Slide Number">
            <a:extLst>
              <a:ext uri="{FF2B5EF4-FFF2-40B4-BE49-F238E27FC236}">
                <a16:creationId xmlns:a16="http://schemas.microsoft.com/office/drawing/2014/main" id="{7989FA07-F7B7-BE4B-581F-7BE47BBA6051}"/>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462210760"/>
      </p:ext>
    </p:extLst>
  </p:cSld>
  <p:clrMapOvr>
    <a:masterClrMapping/>
  </p:clrMapOvr>
  <p:transition spd="med"/>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Legal disclaimer, one column">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B717A5-5D28-36C3-250F-93E0C68721CA}"/>
              </a:ext>
            </a:extLst>
          </p:cNvPr>
          <p:cNvSpPr>
            <a:spLocks noGrp="1"/>
          </p:cNvSpPr>
          <p:nvPr>
            <p:ph type="body" sz="quarter" idx="14"/>
          </p:nvPr>
        </p:nvSpPr>
        <p:spPr>
          <a:xfrm>
            <a:off x="288000" y="192024"/>
            <a:ext cx="2477765" cy="1429544"/>
          </a:xfrm>
        </p:spPr>
        <p:txBody>
          <a:bodyPr/>
          <a:lstStyle>
            <a:lvl1pPr>
              <a:lnSpc>
                <a:spcPct val="90000"/>
              </a:lnSpc>
              <a:spcBef>
                <a:spcPts val="0"/>
              </a:spcBef>
              <a:defRPr sz="2400">
                <a:solidFill>
                  <a:schemeClr val="tx2"/>
                </a:solidFill>
              </a:defRPr>
            </a:lvl1pPr>
            <a:lvl2pPr>
              <a:lnSpc>
                <a:spcPct val="100000"/>
              </a:lnSpc>
              <a:spcBef>
                <a:spcPts val="0"/>
              </a:spcBef>
              <a:defRPr sz="2400">
                <a:solidFill>
                  <a:schemeClr val="tx1"/>
                </a:solidFill>
              </a:defRPr>
            </a:lvl2pPr>
            <a:lvl3pPr>
              <a:lnSpc>
                <a:spcPct val="100000"/>
              </a:lnSpc>
              <a:spcBef>
                <a:spcPts val="0"/>
              </a:spcBef>
              <a:defRPr sz="2400">
                <a:solidFill>
                  <a:schemeClr val="tx1"/>
                </a:solidFill>
              </a:defRPr>
            </a:lvl3pPr>
            <a:lvl4pPr>
              <a:lnSpc>
                <a:spcPct val="100000"/>
              </a:lnSpc>
              <a:spcBef>
                <a:spcPts val="0"/>
              </a:spcBef>
              <a:defRPr sz="2400">
                <a:solidFill>
                  <a:schemeClr val="tx1"/>
                </a:solidFill>
              </a:defRPr>
            </a:lvl4pPr>
            <a:lvl5pPr>
              <a:lnSpc>
                <a:spcPct val="100000"/>
              </a:lnSpc>
              <a:spcBef>
                <a:spcPts val="0"/>
              </a:spcBef>
              <a:defRPr sz="2400">
                <a:solidFill>
                  <a:schemeClr val="tx1"/>
                </a:solidFill>
              </a:defRPr>
            </a:lvl5pPr>
          </a:lstStyle>
          <a:p>
            <a:pPr lvl="0"/>
            <a:r>
              <a:rPr lang="en-US"/>
              <a:t>Click to edit Master text styles</a:t>
            </a:r>
          </a:p>
        </p:txBody>
      </p:sp>
      <p:sp>
        <p:nvSpPr>
          <p:cNvPr id="7" name="Text Placeholder 6">
            <a:extLst>
              <a:ext uri="{FF2B5EF4-FFF2-40B4-BE49-F238E27FC236}">
                <a16:creationId xmlns:a16="http://schemas.microsoft.com/office/drawing/2014/main" id="{13FF5DC1-E283-8AC5-8620-936474303181}"/>
              </a:ext>
            </a:extLst>
          </p:cNvPr>
          <p:cNvSpPr>
            <a:spLocks noGrp="1"/>
          </p:cNvSpPr>
          <p:nvPr>
            <p:ph type="body" sz="quarter" idx="15" hasCustomPrompt="1"/>
          </p:nvPr>
        </p:nvSpPr>
        <p:spPr>
          <a:xfrm>
            <a:off x="9428525" y="284957"/>
            <a:ext cx="2476177" cy="5715794"/>
          </a:xfrm>
        </p:spPr>
        <p:txBody>
          <a:bodyPr/>
          <a:lstStyle>
            <a:lvl1pPr>
              <a:lnSpc>
                <a:spcPct val="120000"/>
              </a:lnSpc>
              <a:spcBef>
                <a:spcPts val="0"/>
              </a:spcBef>
              <a:defRPr sz="600" b="0" i="0">
                <a:solidFill>
                  <a:schemeClr val="tx1"/>
                </a:solidFill>
                <a:latin typeface="IBM Plex Sans" panose="020B0503050203000203" pitchFamily="34" charset="0"/>
              </a:defRPr>
            </a:lvl1pPr>
            <a:lvl2pPr marL="54864" indent="-54864">
              <a:lnSpc>
                <a:spcPct val="120000"/>
              </a:lnSpc>
              <a:spcBef>
                <a:spcPts val="0"/>
              </a:spcBef>
              <a:defRPr sz="600" b="0" i="0">
                <a:solidFill>
                  <a:schemeClr val="tx1"/>
                </a:solidFill>
                <a:latin typeface="IBM Plex Sans" panose="020B0503050203000203" pitchFamily="34" charset="0"/>
              </a:defRPr>
            </a:lvl2pPr>
            <a:lvl3pPr marL="109728" indent="-54864">
              <a:lnSpc>
                <a:spcPct val="120000"/>
              </a:lnSpc>
              <a:spcBef>
                <a:spcPts val="0"/>
              </a:spcBef>
              <a:defRPr sz="600" b="0" i="0">
                <a:solidFill>
                  <a:schemeClr val="tx1"/>
                </a:solidFill>
                <a:latin typeface="IBM Plex Sans" panose="020B0503050203000203" pitchFamily="34" charset="0"/>
              </a:defRPr>
            </a:lvl3pPr>
            <a:lvl4pPr marL="164592" indent="-54864">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2" name="Footer Placeholder 1">
            <a:extLst>
              <a:ext uri="{FF2B5EF4-FFF2-40B4-BE49-F238E27FC236}">
                <a16:creationId xmlns:a16="http://schemas.microsoft.com/office/drawing/2014/main" id="{04A6E1A4-1881-81E9-2BBE-BC4DBFE11A0E}"/>
              </a:ext>
            </a:extLst>
          </p:cNvPr>
          <p:cNvSpPr>
            <a:spLocks noGrp="1"/>
          </p:cNvSpPr>
          <p:nvPr>
            <p:ph type="ftr" sz="quarter" idx="16"/>
          </p:nvPr>
        </p:nvSpPr>
        <p:spPr/>
        <p:txBody>
          <a:bodyPr/>
          <a:lstStyle/>
          <a:p>
            <a:endParaRPr lang="en-US"/>
          </a:p>
        </p:txBody>
      </p:sp>
      <p:sp>
        <p:nvSpPr>
          <p:cNvPr id="6" name="Slide Number">
            <a:extLst>
              <a:ext uri="{FF2B5EF4-FFF2-40B4-BE49-F238E27FC236}">
                <a16:creationId xmlns:a16="http://schemas.microsoft.com/office/drawing/2014/main" id="{80270476-9FE1-F85E-6F9B-322B184D8FC9}"/>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602989158"/>
      </p:ext>
    </p:extLst>
  </p:cSld>
  <p:clrMapOvr>
    <a:masterClrMapping/>
  </p:clrMapOvr>
  <p:transition spd="med"/>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Blank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8000" y="288036"/>
            <a:ext cx="2474591" cy="76352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69559113-A66F-B148-0A73-FD8B5C2B023D}"/>
              </a:ext>
            </a:extLst>
          </p:cNvPr>
          <p:cNvSpPr>
            <a:spLocks noGrp="1"/>
          </p:cNvSpPr>
          <p:nvPr>
            <p:ph type="ftr" sz="quarter" idx="12"/>
          </p:nvPr>
        </p:nvSpPr>
        <p:spPr/>
        <p:txBody>
          <a:bodyPr/>
          <a:lstStyle/>
          <a:p>
            <a:endParaRPr lang="en-US"/>
          </a:p>
        </p:txBody>
      </p:sp>
      <p:sp>
        <p:nvSpPr>
          <p:cNvPr id="5" name="Slide Number">
            <a:extLst>
              <a:ext uri="{FF2B5EF4-FFF2-40B4-BE49-F238E27FC236}">
                <a16:creationId xmlns:a16="http://schemas.microsoft.com/office/drawing/2014/main" id="{BAFC9C6E-79FD-9BB8-F74D-EAA013319C68}"/>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193509719"/>
      </p:ext>
    </p:extLst>
  </p:cSld>
  <p:clrMapOvr>
    <a:masterClrMapping/>
  </p:clrMapOvr>
  <p:transition spd="med"/>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Legal disclaimer, two columns">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B717A5-5D28-36C3-250F-93E0C68721CA}"/>
              </a:ext>
            </a:extLst>
          </p:cNvPr>
          <p:cNvSpPr>
            <a:spLocks noGrp="1"/>
          </p:cNvSpPr>
          <p:nvPr>
            <p:ph type="body" sz="quarter" idx="14"/>
          </p:nvPr>
        </p:nvSpPr>
        <p:spPr>
          <a:xfrm>
            <a:off x="288000" y="192024"/>
            <a:ext cx="2477765" cy="1429544"/>
          </a:xfrm>
        </p:spPr>
        <p:txBody>
          <a:bodyPr/>
          <a:lstStyle>
            <a:lvl1pPr>
              <a:lnSpc>
                <a:spcPct val="90000"/>
              </a:lnSpc>
              <a:spcBef>
                <a:spcPts val="0"/>
              </a:spcBef>
              <a:defRPr sz="2400">
                <a:solidFill>
                  <a:schemeClr val="tx2"/>
                </a:solidFill>
              </a:defRPr>
            </a:lvl1pPr>
            <a:lvl2pPr>
              <a:lnSpc>
                <a:spcPct val="100000"/>
              </a:lnSpc>
              <a:spcBef>
                <a:spcPts val="0"/>
              </a:spcBef>
              <a:defRPr sz="2400">
                <a:solidFill>
                  <a:schemeClr val="tx1"/>
                </a:solidFill>
              </a:defRPr>
            </a:lvl2pPr>
            <a:lvl3pPr>
              <a:lnSpc>
                <a:spcPct val="100000"/>
              </a:lnSpc>
              <a:spcBef>
                <a:spcPts val="0"/>
              </a:spcBef>
              <a:defRPr sz="2400">
                <a:solidFill>
                  <a:schemeClr val="tx1"/>
                </a:solidFill>
              </a:defRPr>
            </a:lvl3pPr>
            <a:lvl4pPr>
              <a:lnSpc>
                <a:spcPct val="100000"/>
              </a:lnSpc>
              <a:spcBef>
                <a:spcPts val="0"/>
              </a:spcBef>
              <a:defRPr sz="2400">
                <a:solidFill>
                  <a:schemeClr val="tx1"/>
                </a:solidFill>
              </a:defRPr>
            </a:lvl4pPr>
            <a:lvl5pPr>
              <a:lnSpc>
                <a:spcPct val="100000"/>
              </a:lnSpc>
              <a:spcBef>
                <a:spcPts val="0"/>
              </a:spcBef>
              <a:defRPr sz="2400">
                <a:solidFill>
                  <a:schemeClr val="tx1"/>
                </a:solidFill>
              </a:defRPr>
            </a:lvl5pPr>
          </a:lstStyle>
          <a:p>
            <a:pPr lvl="0"/>
            <a:r>
              <a:rPr lang="en-US"/>
              <a:t>Click to edit Master text styles</a:t>
            </a:r>
          </a:p>
        </p:txBody>
      </p:sp>
      <p:sp>
        <p:nvSpPr>
          <p:cNvPr id="6" name="Text Placeholder 6">
            <a:extLst>
              <a:ext uri="{FF2B5EF4-FFF2-40B4-BE49-F238E27FC236}">
                <a16:creationId xmlns:a16="http://schemas.microsoft.com/office/drawing/2014/main" id="{54E531DA-4051-706E-065B-21A03914153D}"/>
              </a:ext>
            </a:extLst>
          </p:cNvPr>
          <p:cNvSpPr>
            <a:spLocks noGrp="1"/>
          </p:cNvSpPr>
          <p:nvPr>
            <p:ph type="body" sz="quarter" idx="17" hasCustomPrompt="1"/>
          </p:nvPr>
        </p:nvSpPr>
        <p:spPr>
          <a:xfrm>
            <a:off x="6380921" y="284957"/>
            <a:ext cx="2476177" cy="5715794"/>
          </a:xfrm>
        </p:spPr>
        <p:txBody>
          <a:bodyPr/>
          <a:lstStyle>
            <a:lvl1pPr>
              <a:lnSpc>
                <a:spcPct val="120000"/>
              </a:lnSpc>
              <a:spcBef>
                <a:spcPts val="0"/>
              </a:spcBef>
              <a:defRPr sz="600" b="0" i="0">
                <a:solidFill>
                  <a:schemeClr val="tx1"/>
                </a:solidFill>
                <a:latin typeface="IBM Plex Sans" panose="020B0503050203000203" pitchFamily="34" charset="0"/>
              </a:defRPr>
            </a:lvl1pPr>
            <a:lvl2pPr marL="54864" indent="-54864">
              <a:lnSpc>
                <a:spcPct val="120000"/>
              </a:lnSpc>
              <a:spcBef>
                <a:spcPts val="0"/>
              </a:spcBef>
              <a:defRPr sz="600" b="0" i="0">
                <a:solidFill>
                  <a:schemeClr val="tx1"/>
                </a:solidFill>
                <a:latin typeface="IBM Plex Sans" panose="020B0503050203000203" pitchFamily="34" charset="0"/>
              </a:defRPr>
            </a:lvl2pPr>
            <a:lvl3pPr marL="109728" indent="-54864">
              <a:lnSpc>
                <a:spcPct val="120000"/>
              </a:lnSpc>
              <a:spcBef>
                <a:spcPts val="0"/>
              </a:spcBef>
              <a:defRPr sz="600" b="0" i="0">
                <a:solidFill>
                  <a:schemeClr val="tx1"/>
                </a:solidFill>
                <a:latin typeface="IBM Plex Sans" panose="020B0503050203000203" pitchFamily="34" charset="0"/>
              </a:defRPr>
            </a:lvl3pPr>
            <a:lvl4pPr marL="164592" indent="-54864">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7" name="Text Placeholder 6">
            <a:extLst>
              <a:ext uri="{FF2B5EF4-FFF2-40B4-BE49-F238E27FC236}">
                <a16:creationId xmlns:a16="http://schemas.microsoft.com/office/drawing/2014/main" id="{13FF5DC1-E283-8AC5-8620-936474303181}"/>
              </a:ext>
            </a:extLst>
          </p:cNvPr>
          <p:cNvSpPr>
            <a:spLocks noGrp="1"/>
          </p:cNvSpPr>
          <p:nvPr>
            <p:ph type="body" sz="quarter" idx="15" hasCustomPrompt="1"/>
          </p:nvPr>
        </p:nvSpPr>
        <p:spPr>
          <a:xfrm>
            <a:off x="9428525" y="284957"/>
            <a:ext cx="2476177" cy="5715794"/>
          </a:xfrm>
        </p:spPr>
        <p:txBody>
          <a:bodyPr/>
          <a:lstStyle>
            <a:lvl1pPr>
              <a:lnSpc>
                <a:spcPct val="120000"/>
              </a:lnSpc>
              <a:spcBef>
                <a:spcPts val="0"/>
              </a:spcBef>
              <a:defRPr sz="600" b="0" i="0">
                <a:solidFill>
                  <a:schemeClr val="tx1"/>
                </a:solidFill>
                <a:latin typeface="IBM Plex Sans" panose="020B0503050203000203" pitchFamily="34" charset="0"/>
              </a:defRPr>
            </a:lvl1pPr>
            <a:lvl2pPr marL="54864" indent="-54864">
              <a:lnSpc>
                <a:spcPct val="120000"/>
              </a:lnSpc>
              <a:spcBef>
                <a:spcPts val="0"/>
              </a:spcBef>
              <a:defRPr sz="600" b="0" i="0">
                <a:solidFill>
                  <a:schemeClr val="tx1"/>
                </a:solidFill>
                <a:latin typeface="IBM Plex Sans" panose="020B0503050203000203" pitchFamily="34" charset="0"/>
              </a:defRPr>
            </a:lvl2pPr>
            <a:lvl3pPr marL="109728" indent="-54864">
              <a:lnSpc>
                <a:spcPct val="120000"/>
              </a:lnSpc>
              <a:spcBef>
                <a:spcPts val="0"/>
              </a:spcBef>
              <a:defRPr sz="600" b="0" i="0">
                <a:solidFill>
                  <a:schemeClr val="tx1"/>
                </a:solidFill>
                <a:latin typeface="IBM Plex Sans" panose="020B0503050203000203" pitchFamily="34" charset="0"/>
              </a:defRPr>
            </a:lvl3pPr>
            <a:lvl4pPr marL="164592" indent="-54864">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2" name="Footer Placeholder 1">
            <a:extLst>
              <a:ext uri="{FF2B5EF4-FFF2-40B4-BE49-F238E27FC236}">
                <a16:creationId xmlns:a16="http://schemas.microsoft.com/office/drawing/2014/main" id="{04A6E1A4-1881-81E9-2BBE-BC4DBFE11A0E}"/>
              </a:ext>
            </a:extLst>
          </p:cNvPr>
          <p:cNvSpPr>
            <a:spLocks noGrp="1"/>
          </p:cNvSpPr>
          <p:nvPr>
            <p:ph type="ftr" sz="quarter" idx="16"/>
          </p:nvPr>
        </p:nvSpPr>
        <p:spPr>
          <a:xfrm>
            <a:off x="290476" y="6402388"/>
            <a:ext cx="2477765" cy="190500"/>
          </a:xfrm>
        </p:spPr>
        <p:txBody>
          <a:bodyPr/>
          <a:lstStyle/>
          <a:p>
            <a:endParaRPr lang="en-US"/>
          </a:p>
        </p:txBody>
      </p:sp>
      <p:sp>
        <p:nvSpPr>
          <p:cNvPr id="5" name="Slide Number">
            <a:extLst>
              <a:ext uri="{FF2B5EF4-FFF2-40B4-BE49-F238E27FC236}">
                <a16:creationId xmlns:a16="http://schemas.microsoft.com/office/drawing/2014/main" id="{CAD686F0-BF95-1E62-61EC-967907338873}"/>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72254839"/>
      </p:ext>
    </p:extLst>
  </p:cSld>
  <p:clrMapOvr>
    <a:masterClrMapping/>
  </p:clrMapOvr>
  <p:transition spd="med"/>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End slide">
    <p:bg>
      <p:bgPr>
        <a:solidFill>
          <a:schemeClr val="bg1"/>
        </a:solidFill>
        <a:effectLst/>
      </p:bgPr>
    </p:bg>
    <p:spTree>
      <p:nvGrpSpPr>
        <p:cNvPr id="1" name=""/>
        <p:cNvGrpSpPr/>
        <p:nvPr/>
      </p:nvGrpSpPr>
      <p:grpSpPr>
        <a:xfrm>
          <a:off x="0" y="0"/>
          <a:ext cx="0" cy="0"/>
          <a:chOff x="0" y="0"/>
          <a:chExt cx="0" cy="0"/>
        </a:xfrm>
      </p:grpSpPr>
      <p:pic>
        <p:nvPicPr>
          <p:cNvPr id="4" name="Picture 3" descr="IBM 8-bar logo">
            <a:extLst>
              <a:ext uri="{FF2B5EF4-FFF2-40B4-BE49-F238E27FC236}">
                <a16:creationId xmlns:a16="http://schemas.microsoft.com/office/drawing/2014/main" id="{F7060FE5-C047-4041-AB41-F553D2847ED5}"/>
              </a:ext>
            </a:extLst>
          </p:cNvPr>
          <p:cNvPicPr>
            <a:picLocks noChangeAspect="1"/>
          </p:cNvPicPr>
          <p:nvPr/>
        </p:nvPicPr>
        <p:blipFill>
          <a:blip r:embed="rId2"/>
          <a:stretch>
            <a:fillRect/>
          </a:stretch>
        </p:blipFill>
        <p:spPr>
          <a:xfrm>
            <a:off x="5232006" y="3084233"/>
            <a:ext cx="1727991" cy="689541"/>
          </a:xfrm>
          <a:prstGeom prst="rect">
            <a:avLst/>
          </a:prstGeom>
        </p:spPr>
      </p:pic>
    </p:spTree>
    <p:extLst>
      <p:ext uri="{BB962C8B-B14F-4D97-AF65-F5344CB8AC3E}">
        <p14:creationId xmlns:p14="http://schemas.microsoft.com/office/powerpoint/2010/main" val="459075475"/>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84734" y="73025"/>
            <a:ext cx="2999317" cy="6324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4667" y="73025"/>
            <a:ext cx="8796867" cy="6324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3921166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big text">
    <p:spTree>
      <p:nvGrpSpPr>
        <p:cNvPr id="1" name=""/>
        <p:cNvGrpSpPr/>
        <p:nvPr/>
      </p:nvGrpSpPr>
      <p:grpSpPr>
        <a:xfrm>
          <a:off x="0" y="0"/>
          <a:ext cx="0" cy="0"/>
          <a:chOff x="0" y="0"/>
          <a:chExt cx="0" cy="0"/>
        </a:xfrm>
      </p:grpSpPr>
      <p:sp>
        <p:nvSpPr>
          <p:cNvPr id="2" name="Title"/>
          <p:cNvSpPr>
            <a:spLocks noGrp="1"/>
          </p:cNvSpPr>
          <p:nvPr>
            <p:ph type="title"/>
          </p:nvPr>
        </p:nvSpPr>
        <p:spPr>
          <a:xfrm>
            <a:off x="182883" y="121920"/>
            <a:ext cx="11704229" cy="5872480"/>
          </a:xfrm>
        </p:spPr>
        <p:txBody>
          <a:bodyPr/>
          <a:lstStyle>
            <a:lvl1pPr>
              <a:defRPr sz="9600" b="1">
                <a:latin typeface="+mn-lt"/>
              </a:defRPr>
            </a:lvl1pPr>
          </a:lstStyle>
          <a:p>
            <a:r>
              <a:rPr lang="en-US" dirty="0"/>
              <a:t>Click to edit Master title style</a:t>
            </a:r>
          </a:p>
        </p:txBody>
      </p:sp>
    </p:spTree>
    <p:extLst>
      <p:ext uri="{BB962C8B-B14F-4D97-AF65-F5344CB8AC3E}">
        <p14:creationId xmlns:p14="http://schemas.microsoft.com/office/powerpoint/2010/main" val="338898511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583685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489300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4667" y="73025"/>
            <a:ext cx="11999384" cy="533400"/>
          </a:xfrm>
        </p:spPr>
        <p:txBody>
          <a:bodyPr/>
          <a:lstStyle/>
          <a:p>
            <a:r>
              <a:rPr lang="en-US"/>
              <a:t>Click to edit Master title style</a:t>
            </a:r>
          </a:p>
        </p:txBody>
      </p:sp>
      <p:sp>
        <p:nvSpPr>
          <p:cNvPr id="3" name="Text Placeholder 2"/>
          <p:cNvSpPr>
            <a:spLocks noGrp="1"/>
          </p:cNvSpPr>
          <p:nvPr>
            <p:ph type="body" sz="half" idx="1"/>
          </p:nvPr>
        </p:nvSpPr>
        <p:spPr>
          <a:xfrm>
            <a:off x="120651" y="776288"/>
            <a:ext cx="5869516"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3369" y="776288"/>
            <a:ext cx="5871633"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6630124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84667" y="73025"/>
            <a:ext cx="11999384" cy="533400"/>
          </a:xfrm>
        </p:spPr>
        <p:txBody>
          <a:bodyPr/>
          <a:lstStyle/>
          <a:p>
            <a:r>
              <a:rPr lang="en-US"/>
              <a:t>Click to edit Master title style</a:t>
            </a:r>
          </a:p>
        </p:txBody>
      </p:sp>
      <p:sp>
        <p:nvSpPr>
          <p:cNvPr id="3" name="Text Placeholder 2"/>
          <p:cNvSpPr>
            <a:spLocks noGrp="1"/>
          </p:cNvSpPr>
          <p:nvPr>
            <p:ph type="body" sz="half" idx="1"/>
          </p:nvPr>
        </p:nvSpPr>
        <p:spPr>
          <a:xfrm>
            <a:off x="120651" y="776288"/>
            <a:ext cx="5869516"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3369" y="776291"/>
            <a:ext cx="5871633" cy="2733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193369" y="3662363"/>
            <a:ext cx="5871633" cy="27352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697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4667" y="73025"/>
            <a:ext cx="11999384" cy="533400"/>
          </a:xfrm>
        </p:spPr>
        <p:txBody>
          <a:bodyPr/>
          <a:lstStyle/>
          <a:p>
            <a:r>
              <a:rPr lang="en-US"/>
              <a:t>Click to edit Master title style</a:t>
            </a:r>
          </a:p>
        </p:txBody>
      </p:sp>
      <p:sp>
        <p:nvSpPr>
          <p:cNvPr id="3" name="Text Placeholder 2"/>
          <p:cNvSpPr>
            <a:spLocks noGrp="1"/>
          </p:cNvSpPr>
          <p:nvPr>
            <p:ph type="body" sz="half" idx="1"/>
          </p:nvPr>
        </p:nvSpPr>
        <p:spPr>
          <a:xfrm>
            <a:off x="120651" y="776288"/>
            <a:ext cx="5869516"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3368" y="776288"/>
            <a:ext cx="5871633"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88775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84667" y="73025"/>
            <a:ext cx="11999384" cy="533400"/>
          </a:xfrm>
        </p:spPr>
        <p:txBody>
          <a:bodyPr/>
          <a:lstStyle/>
          <a:p>
            <a:r>
              <a:rPr lang="en-US"/>
              <a:t>Click to edit Master title style</a:t>
            </a:r>
          </a:p>
        </p:txBody>
      </p:sp>
      <p:sp>
        <p:nvSpPr>
          <p:cNvPr id="3" name="Text Placeholder 2"/>
          <p:cNvSpPr>
            <a:spLocks noGrp="1"/>
          </p:cNvSpPr>
          <p:nvPr>
            <p:ph type="body" sz="half" idx="1"/>
          </p:nvPr>
        </p:nvSpPr>
        <p:spPr>
          <a:xfrm>
            <a:off x="120651" y="776288"/>
            <a:ext cx="5869516"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3368" y="776289"/>
            <a:ext cx="5871633" cy="2733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193368" y="3662363"/>
            <a:ext cx="5871633" cy="27352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13351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ig text">
    <p:spTree>
      <p:nvGrpSpPr>
        <p:cNvPr id="1" name=""/>
        <p:cNvGrpSpPr/>
        <p:nvPr/>
      </p:nvGrpSpPr>
      <p:grpSpPr>
        <a:xfrm>
          <a:off x="0" y="0"/>
          <a:ext cx="0" cy="0"/>
          <a:chOff x="0" y="0"/>
          <a:chExt cx="0" cy="0"/>
        </a:xfrm>
      </p:grpSpPr>
      <p:sp>
        <p:nvSpPr>
          <p:cNvPr id="2" name="Title"/>
          <p:cNvSpPr>
            <a:spLocks noGrp="1"/>
          </p:cNvSpPr>
          <p:nvPr>
            <p:ph type="title"/>
          </p:nvPr>
        </p:nvSpPr>
        <p:spPr>
          <a:xfrm>
            <a:off x="182882" y="121920"/>
            <a:ext cx="11704229" cy="5872480"/>
          </a:xfrm>
        </p:spPr>
        <p:txBody>
          <a:bodyPr/>
          <a:lstStyle>
            <a:lvl1pPr>
              <a:defRPr sz="9600" b="1">
                <a:latin typeface="+mn-lt"/>
              </a:defRPr>
            </a:lvl1pPr>
          </a:lstStyle>
          <a:p>
            <a:r>
              <a:rPr lang="en-US" dirty="0"/>
              <a:t>Click to edit Master title style</a:t>
            </a:r>
          </a:p>
        </p:txBody>
      </p:sp>
    </p:spTree>
    <p:extLst>
      <p:ext uri="{BB962C8B-B14F-4D97-AF65-F5344CB8AC3E}">
        <p14:creationId xmlns:p14="http://schemas.microsoft.com/office/powerpoint/2010/main" val="2041671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ver, imagery">
    <p:spTree>
      <p:nvGrpSpPr>
        <p:cNvPr id="1" name=""/>
        <p:cNvGrpSpPr/>
        <p:nvPr/>
      </p:nvGrpSpPr>
      <p:grpSpPr>
        <a:xfrm>
          <a:off x="0" y="0"/>
          <a:ext cx="0" cy="0"/>
          <a:chOff x="0" y="0"/>
          <a:chExt cx="0" cy="0"/>
        </a:xfrm>
      </p:grpSpPr>
      <p:sp>
        <p:nvSpPr>
          <p:cNvPr id="5" name="Picture Placeholder 4" descr="Place imagery here">
            <a:extLst>
              <a:ext uri="{FF2B5EF4-FFF2-40B4-BE49-F238E27FC236}">
                <a16:creationId xmlns:a16="http://schemas.microsoft.com/office/drawing/2014/main" id="{EA7055A2-0B5C-73F2-C2DB-FC7245A7AB38}"/>
              </a:ext>
            </a:extLst>
          </p:cNvPr>
          <p:cNvSpPr>
            <a:spLocks noGrp="1"/>
          </p:cNvSpPr>
          <p:nvPr>
            <p:ph type="pic" sz="quarter" idx="11" hasCustomPrompt="1"/>
          </p:nvPr>
        </p:nvSpPr>
        <p:spPr>
          <a:xfrm>
            <a:off x="0" y="0"/>
            <a:ext cx="12192000" cy="6000750"/>
          </a:xfrm>
          <a:solidFill>
            <a:srgbClr val="E0E0E0"/>
          </a:solidFill>
        </p:spPr>
        <p:txBody>
          <a:bodyPr anchor="ctr"/>
          <a:lstStyle>
            <a:lvl1pPr algn="ctr">
              <a:defRPr>
                <a:solidFill>
                  <a:schemeClr val="accent5"/>
                </a:solidFill>
              </a:defRPr>
            </a:lvl1pPr>
          </a:lstStyle>
          <a:p>
            <a:r>
              <a:rPr lang="en-US"/>
              <a:t>Place imagery here</a:t>
            </a:r>
          </a:p>
        </p:txBody>
      </p:sp>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5524575" cy="314404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D404A9AD-5866-6BA4-C928-31A5F88EF1E5}"/>
              </a:ext>
            </a:extLst>
          </p:cNvPr>
          <p:cNvSpPr>
            <a:spLocks noGrp="1"/>
          </p:cNvSpPr>
          <p:nvPr>
            <p:ph type="body" sz="quarter" idx="12"/>
          </p:nvPr>
        </p:nvSpPr>
        <p:spPr>
          <a:xfrm>
            <a:off x="287999" y="6044184"/>
            <a:ext cx="2468623" cy="571500"/>
          </a:xfrm>
        </p:spPr>
        <p:txBody>
          <a:bodyPr anchor="b"/>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5">
            <a:extLst>
              <a:ext uri="{FF2B5EF4-FFF2-40B4-BE49-F238E27FC236}">
                <a16:creationId xmlns:a16="http://schemas.microsoft.com/office/drawing/2014/main" id="{7D4A8A02-E5FB-018D-1574-2015680C3A07}"/>
              </a:ext>
            </a:extLst>
          </p:cNvPr>
          <p:cNvSpPr>
            <a:spLocks noGrp="1"/>
          </p:cNvSpPr>
          <p:nvPr>
            <p:ph type="body" sz="quarter" idx="13"/>
          </p:nvPr>
        </p:nvSpPr>
        <p:spPr>
          <a:xfrm>
            <a:off x="3335317" y="6042370"/>
            <a:ext cx="2468623" cy="571500"/>
          </a:xfrm>
        </p:spPr>
        <p:txBody>
          <a:bodyPr anchor="b"/>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8" name="Picture 7" descr="IBM 8-bar logo">
            <a:extLst>
              <a:ext uri="{FF2B5EF4-FFF2-40B4-BE49-F238E27FC236}">
                <a16:creationId xmlns:a16="http://schemas.microsoft.com/office/drawing/2014/main" id="{418F6040-10C6-A4A5-7C1E-09A9F553C05B}"/>
              </a:ext>
            </a:extLst>
          </p:cNvPr>
          <p:cNvPicPr>
            <a:picLocks noChangeAspect="1"/>
          </p:cNvPicPr>
          <p:nvPr/>
        </p:nvPicPr>
        <p:blipFill>
          <a:blip r:embed="rId2"/>
          <a:stretch>
            <a:fillRect/>
          </a:stretch>
        </p:blipFill>
        <p:spPr>
          <a:xfrm>
            <a:off x="11138526" y="6263482"/>
            <a:ext cx="819044" cy="304800"/>
          </a:xfrm>
          <a:prstGeom prst="rect">
            <a:avLst/>
          </a:prstGeom>
        </p:spPr>
      </p:pic>
    </p:spTree>
    <p:extLst>
      <p:ext uri="{BB962C8B-B14F-4D97-AF65-F5344CB8AC3E}">
        <p14:creationId xmlns:p14="http://schemas.microsoft.com/office/powerpoint/2010/main" val="2683057780"/>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ver, cyan">
    <p:spTree>
      <p:nvGrpSpPr>
        <p:cNvPr id="1" name=""/>
        <p:cNvGrpSpPr/>
        <p:nvPr/>
      </p:nvGrpSpPr>
      <p:grpSpPr>
        <a:xfrm>
          <a:off x="0" y="0"/>
          <a:ext cx="0" cy="0"/>
          <a:chOff x="0" y="0"/>
          <a:chExt cx="0" cy="0"/>
        </a:xfrm>
      </p:grpSpPr>
      <p:sp>
        <p:nvSpPr>
          <p:cNvPr id="3" name="Rectangle 2" descr="Blue 10 full slide background ">
            <a:extLst>
              <a:ext uri="{FF2B5EF4-FFF2-40B4-BE49-F238E27FC236}">
                <a16:creationId xmlns:a16="http://schemas.microsoft.com/office/drawing/2014/main" id="{8D23798D-A03E-2BC6-136A-14C1E387E723}"/>
              </a:ext>
            </a:extLst>
          </p:cNvPr>
          <p:cNvSpPr/>
          <p:nvPr/>
        </p:nvSpPr>
        <p:spPr bwMode="auto">
          <a:xfrm>
            <a:off x="0" y="0"/>
            <a:ext cx="12192000" cy="6000750"/>
          </a:xfrm>
          <a:prstGeom prst="rect">
            <a:avLst/>
          </a:prstGeom>
          <a:solidFill>
            <a:srgbClr val="E5F6FF"/>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4286" tIns="34286" rIns="34286" bIns="34286" numCol="1" rtlCol="0" anchor="t" anchorCtr="0" compatLnSpc="1">
            <a:prstTxWarp prst="textNoShape">
              <a:avLst/>
            </a:prstTxWarp>
          </a:bodyPr>
          <a:lstStyle/>
          <a:p>
            <a:pPr marL="0" marR="0" indent="0" algn="l" defTabSz="342900" rtl="0" eaLnBrk="1" fontAlgn="base" latinLnBrk="0" hangingPunct="1">
              <a:lnSpc>
                <a:spcPct val="100000"/>
              </a:lnSpc>
              <a:spcBef>
                <a:spcPct val="0"/>
              </a:spcBef>
              <a:spcAft>
                <a:spcPct val="0"/>
              </a:spcAft>
              <a:buClrTx/>
              <a:buSzTx/>
              <a:buFont typeface="IBM Plex Sans Light"/>
              <a:buNone/>
              <a:tabLst/>
            </a:pPr>
            <a:endParaRPr kumimoji="0" lang="en-US" sz="525" b="0" i="0" u="none" strike="noStrike" cap="none" normalizeH="0" baseline="0">
              <a:ln>
                <a:noFill/>
              </a:ln>
              <a:solidFill>
                <a:schemeClr val="bg1"/>
              </a:solidFill>
              <a:effectLst/>
              <a:latin typeface="+mn-lt"/>
            </a:endParaRPr>
          </a:p>
        </p:txBody>
      </p:sp>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5524575" cy="228679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5" name="Text Placeholder 6">
            <a:extLst>
              <a:ext uri="{FF2B5EF4-FFF2-40B4-BE49-F238E27FC236}">
                <a16:creationId xmlns:a16="http://schemas.microsoft.com/office/drawing/2014/main" id="{28CADC67-06E4-9D0B-7A49-159C1E99D517}"/>
              </a:ext>
            </a:extLst>
          </p:cNvPr>
          <p:cNvSpPr>
            <a:spLocks noGrp="1"/>
          </p:cNvSpPr>
          <p:nvPr>
            <p:ph type="body" sz="quarter" idx="12"/>
          </p:nvPr>
        </p:nvSpPr>
        <p:spPr>
          <a:xfrm>
            <a:off x="287999" y="6044184"/>
            <a:ext cx="2468623" cy="571500"/>
          </a:xfrm>
        </p:spPr>
        <p:txBody>
          <a:bodyPr anchor="b"/>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5">
            <a:extLst>
              <a:ext uri="{FF2B5EF4-FFF2-40B4-BE49-F238E27FC236}">
                <a16:creationId xmlns:a16="http://schemas.microsoft.com/office/drawing/2014/main" id="{6BAFC6AD-C46B-8438-C789-096006859E45}"/>
              </a:ext>
            </a:extLst>
          </p:cNvPr>
          <p:cNvSpPr>
            <a:spLocks noGrp="1"/>
          </p:cNvSpPr>
          <p:nvPr>
            <p:ph type="body" sz="quarter" idx="13"/>
          </p:nvPr>
        </p:nvSpPr>
        <p:spPr>
          <a:xfrm>
            <a:off x="3335317" y="6042370"/>
            <a:ext cx="2468623" cy="571500"/>
          </a:xfrm>
        </p:spPr>
        <p:txBody>
          <a:bodyPr anchor="b"/>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4" name="Picture 3" descr="IBM 8-bar logo">
            <a:extLst>
              <a:ext uri="{FF2B5EF4-FFF2-40B4-BE49-F238E27FC236}">
                <a16:creationId xmlns:a16="http://schemas.microsoft.com/office/drawing/2014/main" id="{CCD12723-D775-EE21-95A9-8E6D8BA4DC28}"/>
              </a:ext>
            </a:extLst>
          </p:cNvPr>
          <p:cNvPicPr>
            <a:picLocks noChangeAspect="1"/>
          </p:cNvPicPr>
          <p:nvPr/>
        </p:nvPicPr>
        <p:blipFill>
          <a:blip r:embed="rId2"/>
          <a:stretch>
            <a:fillRect/>
          </a:stretch>
        </p:blipFill>
        <p:spPr>
          <a:xfrm>
            <a:off x="11138526" y="6263482"/>
            <a:ext cx="819044" cy="304800"/>
          </a:xfrm>
          <a:prstGeom prst="rect">
            <a:avLst/>
          </a:prstGeom>
        </p:spPr>
      </p:pic>
    </p:spTree>
    <p:extLst>
      <p:ext uri="{BB962C8B-B14F-4D97-AF65-F5344CB8AC3E}">
        <p14:creationId xmlns:p14="http://schemas.microsoft.com/office/powerpoint/2010/main" val="3150672833"/>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ver, plain">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5524575" cy="2286794"/>
          </a:xfrm>
        </p:spPr>
        <p:txBody>
          <a:bodyPr/>
          <a:lstStyle>
            <a:lvl1pPr>
              <a:lnSpc>
                <a:spcPct val="100000"/>
              </a:lnSpc>
              <a:defRPr sz="3225"/>
            </a:lvl1pPr>
          </a:lstStyle>
          <a:p>
            <a:r>
              <a:rPr lang="en-US"/>
              <a:t>Click to edit Master title style</a:t>
            </a:r>
            <a:endParaRPr lang="en-US" dirty="0"/>
          </a:p>
        </p:txBody>
      </p:sp>
      <p:pic>
        <p:nvPicPr>
          <p:cNvPr id="3" name="Picture 2" descr="IBM 8-bar logo">
            <a:extLst>
              <a:ext uri="{FF2B5EF4-FFF2-40B4-BE49-F238E27FC236}">
                <a16:creationId xmlns:a16="http://schemas.microsoft.com/office/drawing/2014/main" id="{D1A09496-D938-6EB1-106C-48C5E423EAB0}"/>
              </a:ext>
            </a:extLst>
          </p:cNvPr>
          <p:cNvPicPr>
            <a:picLocks noChangeAspect="1"/>
          </p:cNvPicPr>
          <p:nvPr/>
        </p:nvPicPr>
        <p:blipFill>
          <a:blip r:embed="rId2"/>
          <a:stretch>
            <a:fillRect/>
          </a:stretch>
        </p:blipFill>
        <p:spPr>
          <a:xfrm>
            <a:off x="11138526" y="6263482"/>
            <a:ext cx="819044" cy="304800"/>
          </a:xfrm>
          <a:prstGeom prst="rect">
            <a:avLst/>
          </a:prstGeom>
        </p:spPr>
      </p:pic>
    </p:spTree>
    <p:extLst>
      <p:ext uri="{BB962C8B-B14F-4D97-AF65-F5344CB8AC3E}">
        <p14:creationId xmlns:p14="http://schemas.microsoft.com/office/powerpoint/2010/main" val="3348319299"/>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over, plain, business uni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5524575" cy="228679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F3A2629C-3C99-5809-3D6C-46ACEB922F7C}"/>
              </a:ext>
            </a:extLst>
          </p:cNvPr>
          <p:cNvSpPr>
            <a:spLocks noGrp="1"/>
          </p:cNvSpPr>
          <p:nvPr>
            <p:ph type="body" sz="quarter" idx="10"/>
          </p:nvPr>
        </p:nvSpPr>
        <p:spPr>
          <a:xfrm>
            <a:off x="287999" y="6231636"/>
            <a:ext cx="5524575" cy="381000"/>
          </a:xfrm>
        </p:spPr>
        <p:txBody>
          <a:bodyPr anchor="b"/>
          <a:lstStyle>
            <a:lvl1pPr>
              <a:lnSpc>
                <a:spcPct val="110000"/>
              </a:lnSpc>
              <a:spcBef>
                <a:spcPts val="0"/>
              </a:spcBef>
              <a:defRPr sz="1050">
                <a:solidFill>
                  <a:schemeClr val="tx1"/>
                </a:solidFill>
              </a:defRPr>
            </a:lvl1pPr>
          </a:lstStyle>
          <a:p>
            <a:pPr lvl="0"/>
            <a:r>
              <a:rPr lang="en-US"/>
              <a:t>Click to edit Master text styles</a:t>
            </a:r>
          </a:p>
        </p:txBody>
      </p:sp>
      <p:pic>
        <p:nvPicPr>
          <p:cNvPr id="3" name="Picture 2" descr="IBM 8-bar logo">
            <a:extLst>
              <a:ext uri="{FF2B5EF4-FFF2-40B4-BE49-F238E27FC236}">
                <a16:creationId xmlns:a16="http://schemas.microsoft.com/office/drawing/2014/main" id="{6C5E26C6-9CEF-2A61-0C64-FAACB68F53D2}"/>
              </a:ext>
            </a:extLst>
          </p:cNvPr>
          <p:cNvPicPr>
            <a:picLocks noChangeAspect="1"/>
          </p:cNvPicPr>
          <p:nvPr/>
        </p:nvPicPr>
        <p:blipFill>
          <a:blip r:embed="rId2"/>
          <a:stretch>
            <a:fillRect/>
          </a:stretch>
        </p:blipFill>
        <p:spPr>
          <a:xfrm>
            <a:off x="11138526" y="6263482"/>
            <a:ext cx="819044" cy="304800"/>
          </a:xfrm>
          <a:prstGeom prst="rect">
            <a:avLst/>
          </a:prstGeom>
        </p:spPr>
      </p:pic>
    </p:spTree>
    <p:extLst>
      <p:ext uri="{BB962C8B-B14F-4D97-AF65-F5344CB8AC3E}">
        <p14:creationId xmlns:p14="http://schemas.microsoft.com/office/powerpoint/2010/main" val="2309526369"/>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ver, imagery, half ">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A412C-EE28-6248-612D-41BAAD7F005C}"/>
              </a:ext>
            </a:extLst>
          </p:cNvPr>
          <p:cNvSpPr>
            <a:spLocks noGrp="1"/>
          </p:cNvSpPr>
          <p:nvPr>
            <p:ph type="title"/>
          </p:nvPr>
        </p:nvSpPr>
        <p:spPr>
          <a:xfrm>
            <a:off x="287999" y="192024"/>
            <a:ext cx="5049879" cy="523954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7" name="Picture Placeholder 6" descr="Place imagery here">
            <a:extLst>
              <a:ext uri="{FF2B5EF4-FFF2-40B4-BE49-F238E27FC236}">
                <a16:creationId xmlns:a16="http://schemas.microsoft.com/office/drawing/2014/main" id="{9CD5B627-E439-376E-A00C-87BAFF059FD8}"/>
              </a:ext>
            </a:extLst>
          </p:cNvPr>
          <p:cNvSpPr>
            <a:spLocks noGrp="1"/>
          </p:cNvSpPr>
          <p:nvPr>
            <p:ph type="pic" sz="quarter" idx="12" hasCustomPrompt="1"/>
          </p:nvPr>
        </p:nvSpPr>
        <p:spPr>
          <a:xfrm>
            <a:off x="6380919"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pic>
        <p:nvPicPr>
          <p:cNvPr id="9" name="Picture 8" descr="IBM 8-bar logo">
            <a:extLst>
              <a:ext uri="{FF2B5EF4-FFF2-40B4-BE49-F238E27FC236}">
                <a16:creationId xmlns:a16="http://schemas.microsoft.com/office/drawing/2014/main" id="{735CD4FC-3A11-28F6-09EF-9089FE9596BF}"/>
              </a:ext>
            </a:extLst>
          </p:cNvPr>
          <p:cNvPicPr>
            <a:picLocks noChangeAspect="1"/>
          </p:cNvPicPr>
          <p:nvPr/>
        </p:nvPicPr>
        <p:blipFill>
          <a:blip r:embed="rId2"/>
          <a:stretch>
            <a:fillRect/>
          </a:stretch>
        </p:blipFill>
        <p:spPr>
          <a:xfrm>
            <a:off x="288887" y="6263482"/>
            <a:ext cx="819044" cy="304800"/>
          </a:xfrm>
          <a:prstGeom prst="rect">
            <a:avLst/>
          </a:prstGeom>
        </p:spPr>
      </p:pic>
    </p:spTree>
    <p:extLst>
      <p:ext uri="{BB962C8B-B14F-4D97-AF65-F5344CB8AC3E}">
        <p14:creationId xmlns:p14="http://schemas.microsoft.com/office/powerpoint/2010/main" val="260296298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152780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ver, imagery, half, business unit">
    <p:bg>
      <p:bgPr>
        <a:solidFill>
          <a:schemeClr val="bg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76E74B7-8F2A-46A5-97C4-76677246CFAF}"/>
              </a:ext>
            </a:extLst>
          </p:cNvPr>
          <p:cNvSpPr>
            <a:spLocks noGrp="1"/>
          </p:cNvSpPr>
          <p:nvPr>
            <p:ph type="body" sz="quarter" idx="11"/>
          </p:nvPr>
        </p:nvSpPr>
        <p:spPr>
          <a:xfrm>
            <a:off x="287999" y="288036"/>
            <a:ext cx="5049180" cy="285750"/>
          </a:xfrm>
        </p:spPr>
        <p:txBody>
          <a:bodyPr/>
          <a:lstStyle>
            <a:lvl1pPr>
              <a:spcBef>
                <a:spcPts val="0"/>
              </a:spcBef>
              <a:defRPr sz="1050">
                <a:solidFill>
                  <a:schemeClr val="tx2"/>
                </a:solidFill>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p:txBody>
      </p:sp>
      <p:sp>
        <p:nvSpPr>
          <p:cNvPr id="2" name="Title 1">
            <a:extLst>
              <a:ext uri="{FF2B5EF4-FFF2-40B4-BE49-F238E27FC236}">
                <a16:creationId xmlns:a16="http://schemas.microsoft.com/office/drawing/2014/main" id="{413A412C-EE28-6248-612D-41BAAD7F005C}"/>
              </a:ext>
            </a:extLst>
          </p:cNvPr>
          <p:cNvSpPr>
            <a:spLocks noGrp="1"/>
          </p:cNvSpPr>
          <p:nvPr>
            <p:ph type="title"/>
          </p:nvPr>
        </p:nvSpPr>
        <p:spPr>
          <a:xfrm>
            <a:off x="287999" y="763524"/>
            <a:ext cx="5049180" cy="4668838"/>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7" name="Picture Placeholder 6" descr="Place imagery here">
            <a:extLst>
              <a:ext uri="{FF2B5EF4-FFF2-40B4-BE49-F238E27FC236}">
                <a16:creationId xmlns:a16="http://schemas.microsoft.com/office/drawing/2014/main" id="{9CD5B627-E439-376E-A00C-87BAFF059FD8}"/>
              </a:ext>
            </a:extLst>
          </p:cNvPr>
          <p:cNvSpPr>
            <a:spLocks noGrp="1"/>
          </p:cNvSpPr>
          <p:nvPr>
            <p:ph type="pic" sz="quarter" idx="12" hasCustomPrompt="1"/>
          </p:nvPr>
        </p:nvSpPr>
        <p:spPr>
          <a:xfrm>
            <a:off x="6380919"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pic>
        <p:nvPicPr>
          <p:cNvPr id="4" name="Picture 3" descr="IBM 8-bar logo">
            <a:extLst>
              <a:ext uri="{FF2B5EF4-FFF2-40B4-BE49-F238E27FC236}">
                <a16:creationId xmlns:a16="http://schemas.microsoft.com/office/drawing/2014/main" id="{EEE0A3D1-7815-E46E-77D1-E2DC099B4733}"/>
              </a:ext>
            </a:extLst>
          </p:cNvPr>
          <p:cNvPicPr>
            <a:picLocks noChangeAspect="1"/>
          </p:cNvPicPr>
          <p:nvPr/>
        </p:nvPicPr>
        <p:blipFill>
          <a:blip r:embed="rId2"/>
          <a:stretch>
            <a:fillRect/>
          </a:stretch>
        </p:blipFill>
        <p:spPr>
          <a:xfrm>
            <a:off x="288887" y="6263482"/>
            <a:ext cx="819044" cy="304800"/>
          </a:xfrm>
          <a:prstGeom prst="rect">
            <a:avLst/>
          </a:prstGeom>
        </p:spPr>
      </p:pic>
    </p:spTree>
    <p:extLst>
      <p:ext uri="{BB962C8B-B14F-4D97-AF65-F5344CB8AC3E}">
        <p14:creationId xmlns:p14="http://schemas.microsoft.com/office/powerpoint/2010/main" val="1357646312"/>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ntent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2477765" cy="2286794"/>
          </a:xfrm>
        </p:spPr>
        <p:txBody>
          <a:bodyPr/>
          <a:lstStyle>
            <a:lvl1pPr>
              <a:lnSpc>
                <a:spcPct val="100000"/>
              </a:lnSpc>
              <a:defRPr sz="2400">
                <a:solidFill>
                  <a:schemeClr val="tx2"/>
                </a:solidFill>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675443B4-0187-FC99-0FDE-8EB191B6CEF4}"/>
              </a:ext>
            </a:extLst>
          </p:cNvPr>
          <p:cNvSpPr>
            <a:spLocks noGrp="1"/>
          </p:cNvSpPr>
          <p:nvPr>
            <p:ph type="body" sz="quarter" idx="10"/>
          </p:nvPr>
        </p:nvSpPr>
        <p:spPr>
          <a:xfrm>
            <a:off x="6380920" y="284957"/>
            <a:ext cx="2476177" cy="5715794"/>
          </a:xfrm>
        </p:spPr>
        <p:txBody>
          <a:bodyPr/>
          <a:lstStyle>
            <a:lvl1pPr defTabSz="435483">
              <a:spcBef>
                <a:spcPts val="0"/>
              </a:spcBef>
              <a:defRPr>
                <a:solidFill>
                  <a:schemeClr val="tx1"/>
                </a:solidFill>
              </a:defRPr>
            </a:lvl1pPr>
            <a:lvl2pPr defTabSz="435483">
              <a:spcBef>
                <a:spcPts val="0"/>
              </a:spcBef>
              <a:defRPr>
                <a:solidFill>
                  <a:schemeClr val="tx1"/>
                </a:solidFill>
              </a:defRPr>
            </a:lvl2pPr>
            <a:lvl3pPr defTabSz="435483">
              <a:spcBef>
                <a:spcPts val="0"/>
              </a:spcBef>
              <a:defRPr>
                <a:solidFill>
                  <a:schemeClr val="tx1"/>
                </a:solidFill>
              </a:defRPr>
            </a:lvl3pPr>
            <a:lvl4pPr defTabSz="435483">
              <a:spcBef>
                <a:spcPts val="0"/>
              </a:spcBef>
              <a:defRPr>
                <a:solidFill>
                  <a:schemeClr val="tx1"/>
                </a:solidFill>
              </a:defRPr>
            </a:lvl4pPr>
            <a:lvl5pPr defTabSz="435483">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5A647AD3-098B-D1AB-C8D8-463E38402F94}"/>
              </a:ext>
            </a:extLst>
          </p:cNvPr>
          <p:cNvSpPr>
            <a:spLocks noGrp="1"/>
          </p:cNvSpPr>
          <p:nvPr>
            <p:ph type="body" sz="quarter" idx="11"/>
          </p:nvPr>
        </p:nvSpPr>
        <p:spPr>
          <a:xfrm>
            <a:off x="9430110" y="284957"/>
            <a:ext cx="2474591" cy="5715794"/>
          </a:xfrm>
        </p:spPr>
        <p:txBody>
          <a:bodyPr/>
          <a:lstStyle>
            <a:lvl1pPr defTabSz="435483">
              <a:spcBef>
                <a:spcPts val="0"/>
              </a:spcBef>
              <a:defRPr>
                <a:solidFill>
                  <a:schemeClr val="tx1"/>
                </a:solidFill>
              </a:defRPr>
            </a:lvl1pPr>
            <a:lvl2pPr defTabSz="435483">
              <a:spcBef>
                <a:spcPts val="0"/>
              </a:spcBef>
              <a:defRPr>
                <a:solidFill>
                  <a:schemeClr val="tx1"/>
                </a:solidFill>
              </a:defRPr>
            </a:lvl2pPr>
            <a:lvl3pPr defTabSz="435483">
              <a:spcBef>
                <a:spcPts val="0"/>
              </a:spcBef>
              <a:defRPr>
                <a:solidFill>
                  <a:schemeClr val="tx1"/>
                </a:solidFill>
              </a:defRPr>
            </a:lvl3pPr>
            <a:lvl4pPr defTabSz="435483">
              <a:spcBef>
                <a:spcPts val="0"/>
              </a:spcBef>
              <a:defRPr>
                <a:solidFill>
                  <a:schemeClr val="tx1"/>
                </a:solidFill>
              </a:defRPr>
            </a:lvl4pPr>
            <a:lvl5pPr defTabSz="435483">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3">
            <a:extLst>
              <a:ext uri="{FF2B5EF4-FFF2-40B4-BE49-F238E27FC236}">
                <a16:creationId xmlns:a16="http://schemas.microsoft.com/office/drawing/2014/main" id="{028AA764-A00C-AFFF-7F3F-49A733DCD474}"/>
              </a:ext>
            </a:extLst>
          </p:cNvPr>
          <p:cNvSpPr>
            <a:spLocks noGrp="1"/>
          </p:cNvSpPr>
          <p:nvPr>
            <p:ph type="ftr" sz="quarter" idx="18"/>
          </p:nvPr>
        </p:nvSpPr>
        <p:spPr>
          <a:xfrm>
            <a:off x="284126" y="6402118"/>
            <a:ext cx="2477765" cy="190500"/>
          </a:xfrm>
        </p:spPr>
        <p:txBody>
          <a:bodyPr/>
          <a:lstStyle/>
          <a:p>
            <a:endParaRPr lang="en-US"/>
          </a:p>
        </p:txBody>
      </p:sp>
      <p:sp>
        <p:nvSpPr>
          <p:cNvPr id="4" name="Slide Number">
            <a:extLst>
              <a:ext uri="{FF2B5EF4-FFF2-40B4-BE49-F238E27FC236}">
                <a16:creationId xmlns:a16="http://schemas.microsoft.com/office/drawing/2014/main" id="{D5D1D2A7-CF30-5698-14FC-F71CB82D5BCC}"/>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511013445"/>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ection divider">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5524575" cy="1429544"/>
          </a:xfrm>
        </p:spPr>
        <p:txBody>
          <a:bodyPr rIns="457200"/>
          <a:lstStyle>
            <a:lvl1pPr>
              <a:lnSpc>
                <a:spcPct val="100000"/>
              </a:lnSpc>
              <a:defRPr sz="2400">
                <a:solidFill>
                  <a:schemeClr val="tx2"/>
                </a:solidFill>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A289B0F8-E9A7-CF76-E87F-8D4302E8DA4D}"/>
              </a:ext>
            </a:extLst>
          </p:cNvPr>
          <p:cNvSpPr>
            <a:spLocks noGrp="1"/>
          </p:cNvSpPr>
          <p:nvPr>
            <p:ph type="ftr" sz="quarter" idx="18"/>
          </p:nvPr>
        </p:nvSpPr>
        <p:spPr>
          <a:xfrm>
            <a:off x="284126" y="6402118"/>
            <a:ext cx="2477765" cy="190500"/>
          </a:xfrm>
        </p:spPr>
        <p:txBody>
          <a:bodyPr/>
          <a:lstStyle/>
          <a:p>
            <a:endParaRPr lang="en-US"/>
          </a:p>
        </p:txBody>
      </p:sp>
      <p:sp>
        <p:nvSpPr>
          <p:cNvPr id="4" name="Slide Number">
            <a:extLst>
              <a:ext uri="{FF2B5EF4-FFF2-40B4-BE49-F238E27FC236}">
                <a16:creationId xmlns:a16="http://schemas.microsoft.com/office/drawing/2014/main" id="{A4B74093-A800-CB62-8607-A04D569204E2}"/>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48031287"/>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arge tex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C7EC0-4BFB-A603-5703-0D692C62692D}"/>
              </a:ext>
            </a:extLst>
          </p:cNvPr>
          <p:cNvSpPr>
            <a:spLocks noGrp="1"/>
          </p:cNvSpPr>
          <p:nvPr>
            <p:ph type="title"/>
          </p:nvPr>
        </p:nvSpPr>
        <p:spPr>
          <a:xfrm>
            <a:off x="287301" y="210312"/>
            <a:ext cx="8569796" cy="4095750"/>
          </a:xfrm>
        </p:spPr>
        <p:txBody>
          <a:bodyPr/>
          <a:lstStyle>
            <a:lvl1pPr>
              <a:defRPr sz="6450" b="0" i="0">
                <a:solidFill>
                  <a:schemeClr val="tx2"/>
                </a:solidFill>
                <a:latin typeface="IBM Plex Sans ExtLt" panose="020B0303050203000203" pitchFamily="34" charset="0"/>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BC591478-AD3F-2EF7-29A4-36A887DC1956}"/>
              </a:ext>
            </a:extLst>
          </p:cNvPr>
          <p:cNvSpPr>
            <a:spLocks noGrp="1"/>
          </p:cNvSpPr>
          <p:nvPr>
            <p:ph type="ftr" sz="quarter" idx="18"/>
          </p:nvPr>
        </p:nvSpPr>
        <p:spPr>
          <a:xfrm>
            <a:off x="284126" y="6402118"/>
            <a:ext cx="2477765" cy="190500"/>
          </a:xfrm>
        </p:spPr>
        <p:txBody>
          <a:bodyPr/>
          <a:lstStyle/>
          <a:p>
            <a:endParaRPr lang="en-US"/>
          </a:p>
        </p:txBody>
      </p:sp>
      <p:sp>
        <p:nvSpPr>
          <p:cNvPr id="4" name="Slide Number">
            <a:extLst>
              <a:ext uri="{FF2B5EF4-FFF2-40B4-BE49-F238E27FC236}">
                <a16:creationId xmlns:a16="http://schemas.microsoft.com/office/drawing/2014/main" id="{76697187-0170-8894-23C9-28F80A0C3B2B}"/>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093501515"/>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allout, headlin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4953943" cy="1429544"/>
          </a:xfrm>
        </p:spPr>
        <p:txBody>
          <a:bodyPr/>
          <a:lstStyle>
            <a:lvl1pPr>
              <a:lnSpc>
                <a:spcPct val="100000"/>
              </a:lnSpc>
              <a:defRPr sz="2400">
                <a:solidFill>
                  <a:schemeClr val="tx2"/>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0354631A-4ED7-F527-1CBC-9AF7BE2CB676}"/>
              </a:ext>
            </a:extLst>
          </p:cNvPr>
          <p:cNvSpPr>
            <a:spLocks noGrp="1"/>
          </p:cNvSpPr>
          <p:nvPr>
            <p:ph type="body" sz="quarter" idx="10"/>
          </p:nvPr>
        </p:nvSpPr>
        <p:spPr>
          <a:xfrm>
            <a:off x="6382796" y="224028"/>
            <a:ext cx="5520317" cy="4287044"/>
          </a:xfrm>
        </p:spPr>
        <p:txBody>
          <a:bodyPr/>
          <a:lstStyle>
            <a:lvl1pPr>
              <a:lnSpc>
                <a:spcPct val="100000"/>
              </a:lnSpc>
              <a:spcBef>
                <a:spcPts val="0"/>
              </a:spcBef>
              <a:defRPr sz="2400">
                <a:solidFill>
                  <a:schemeClr val="tx2"/>
                </a:solidFill>
              </a:defRPr>
            </a:lvl1pPr>
            <a:lvl2pPr marL="219456" indent="-219456">
              <a:lnSpc>
                <a:spcPct val="100000"/>
              </a:lnSpc>
              <a:spcBef>
                <a:spcPts val="0"/>
              </a:spcBef>
              <a:defRPr sz="2400">
                <a:solidFill>
                  <a:schemeClr val="tx2"/>
                </a:solidFill>
              </a:defRPr>
            </a:lvl2pPr>
            <a:lvl3pPr marL="411480" indent="-219456">
              <a:lnSpc>
                <a:spcPct val="100000"/>
              </a:lnSpc>
              <a:spcBef>
                <a:spcPts val="0"/>
              </a:spcBef>
              <a:defRPr sz="2400">
                <a:solidFill>
                  <a:schemeClr val="tx2"/>
                </a:solidFill>
              </a:defRPr>
            </a:lvl3pPr>
            <a:lvl4pPr marL="658368">
              <a:lnSpc>
                <a:spcPct val="100000"/>
              </a:lnSpc>
              <a:spcBef>
                <a:spcPts val="0"/>
              </a:spcBef>
              <a:defRPr sz="2400">
                <a:solidFill>
                  <a:schemeClr val="tx2"/>
                </a:solidFill>
              </a:defRPr>
            </a:lvl4pPr>
            <a:lvl5pPr>
              <a:lnSpc>
                <a:spcPct val="100000"/>
              </a:lnSpc>
              <a:spcBef>
                <a:spcPts val="0"/>
              </a:spcBef>
              <a:defRPr sz="2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3">
            <a:extLst>
              <a:ext uri="{FF2B5EF4-FFF2-40B4-BE49-F238E27FC236}">
                <a16:creationId xmlns:a16="http://schemas.microsoft.com/office/drawing/2014/main" id="{7BE5947E-6D4A-9E09-E5A6-D31DBCAEE2C6}"/>
              </a:ext>
            </a:extLst>
          </p:cNvPr>
          <p:cNvSpPr>
            <a:spLocks noGrp="1"/>
          </p:cNvSpPr>
          <p:nvPr>
            <p:ph type="ftr" sz="quarter" idx="18"/>
          </p:nvPr>
        </p:nvSpPr>
        <p:spPr>
          <a:xfrm>
            <a:off x="284126" y="6402118"/>
            <a:ext cx="2477765" cy="190500"/>
          </a:xfrm>
        </p:spPr>
        <p:txBody>
          <a:bodyPr/>
          <a:lstStyle/>
          <a:p>
            <a:endParaRPr lang="en-US"/>
          </a:p>
        </p:txBody>
      </p:sp>
      <p:sp>
        <p:nvSpPr>
          <p:cNvPr id="6" name="Slide Number">
            <a:extLst>
              <a:ext uri="{FF2B5EF4-FFF2-40B4-BE49-F238E27FC236}">
                <a16:creationId xmlns:a16="http://schemas.microsoft.com/office/drawing/2014/main" id="{C82E6DCD-41A5-9DA3-C061-E8DA39B99059}"/>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649621224"/>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allout, stand-alon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210312"/>
            <a:ext cx="7330120" cy="485854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1FCFA7EA-8E9F-E01B-AB9C-B7BE7D3D11E9}"/>
              </a:ext>
            </a:extLst>
          </p:cNvPr>
          <p:cNvSpPr>
            <a:spLocks noGrp="1"/>
          </p:cNvSpPr>
          <p:nvPr>
            <p:ph type="ftr" sz="quarter" idx="18"/>
          </p:nvPr>
        </p:nvSpPr>
        <p:spPr>
          <a:xfrm>
            <a:off x="284126" y="6402118"/>
            <a:ext cx="2477765" cy="190500"/>
          </a:xfrm>
        </p:spPr>
        <p:txBody>
          <a:bodyPr/>
          <a:lstStyle/>
          <a:p>
            <a:endParaRPr lang="en-US"/>
          </a:p>
        </p:txBody>
      </p:sp>
      <p:sp>
        <p:nvSpPr>
          <p:cNvPr id="4" name="Slide Number">
            <a:extLst>
              <a:ext uri="{FF2B5EF4-FFF2-40B4-BE49-F238E27FC236}">
                <a16:creationId xmlns:a16="http://schemas.microsoft.com/office/drawing/2014/main" id="{12510822-3D1B-0CFC-3FF0-1E55DA550F8D}"/>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722136528"/>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Data, 2 callouts, vertical">
    <p:bg>
      <p:bgPr>
        <a:solidFill>
          <a:schemeClr val="bg1"/>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D5E03B0-C633-E81D-0D42-3FCCAFD64B0F}"/>
              </a:ext>
            </a:extLst>
          </p:cNvPr>
          <p:cNvSpPr>
            <a:spLocks noGrp="1"/>
          </p:cNvSpPr>
          <p:nvPr>
            <p:ph type="body" sz="quarter" idx="12"/>
          </p:nvPr>
        </p:nvSpPr>
        <p:spPr>
          <a:xfrm>
            <a:off x="287999" y="288036"/>
            <a:ext cx="3811091" cy="3144044"/>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DB20D7FD-6784-59C5-938D-4728A153F52B}"/>
              </a:ext>
            </a:extLst>
          </p:cNvPr>
          <p:cNvSpPr>
            <a:spLocks noGrp="1"/>
          </p:cNvSpPr>
          <p:nvPr>
            <p:ph type="body" sz="quarter" idx="13" hasCustomPrompt="1"/>
          </p:nvPr>
        </p:nvSpPr>
        <p:spPr>
          <a:xfrm>
            <a:off x="287999" y="4649724"/>
            <a:ext cx="5524575" cy="1771650"/>
          </a:xfrm>
        </p:spPr>
        <p:txBody>
          <a:bodyPr anchor="b"/>
          <a:lstStyle>
            <a:lvl1pPr>
              <a:lnSpc>
                <a:spcPct val="90000"/>
              </a:lnSpc>
              <a:spcBef>
                <a:spcPts val="0"/>
              </a:spcBef>
              <a:defRPr sz="9675" b="0" i="0">
                <a:solidFill>
                  <a:schemeClr val="accent1"/>
                </a:solidFill>
                <a:latin typeface="IBM Plex Sans ExtLt" panose="020B0303050203000203" pitchFamily="34" charset="0"/>
              </a:defRPr>
            </a:lvl1pPr>
          </a:lstStyle>
          <a:p>
            <a:r>
              <a:rPr lang="en-US" dirty="0"/>
              <a:t>↗︎00M</a:t>
            </a:r>
          </a:p>
        </p:txBody>
      </p:sp>
      <p:cxnSp>
        <p:nvCxnSpPr>
          <p:cNvPr id="9" name="Straight Connector 8" descr="Vertical column divider">
            <a:extLst>
              <a:ext uri="{FF2B5EF4-FFF2-40B4-BE49-F238E27FC236}">
                <a16:creationId xmlns:a16="http://schemas.microsoft.com/office/drawing/2014/main" id="{1C44518A-7FBB-67DA-E35B-8BC0AAFC6062}"/>
              </a:ext>
            </a:extLst>
          </p:cNvPr>
          <p:cNvCxnSpPr/>
          <p:nvPr/>
        </p:nvCxnSpPr>
        <p:spPr bwMode="auto">
          <a:xfrm>
            <a:off x="609600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 name="Text Placeholder 5">
            <a:extLst>
              <a:ext uri="{FF2B5EF4-FFF2-40B4-BE49-F238E27FC236}">
                <a16:creationId xmlns:a16="http://schemas.microsoft.com/office/drawing/2014/main" id="{0A7285B0-4A1E-8885-0C0E-77D0ECA9CACD}"/>
              </a:ext>
            </a:extLst>
          </p:cNvPr>
          <p:cNvSpPr>
            <a:spLocks noGrp="1"/>
          </p:cNvSpPr>
          <p:nvPr>
            <p:ph type="body" sz="quarter" idx="11"/>
          </p:nvPr>
        </p:nvSpPr>
        <p:spPr>
          <a:xfrm>
            <a:off x="6380919" y="288036"/>
            <a:ext cx="3809504" cy="3144044"/>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5F395CBF-E65B-9A42-BAE5-C2B2BD9B7BD2}"/>
              </a:ext>
            </a:extLst>
          </p:cNvPr>
          <p:cNvSpPr>
            <a:spLocks noGrp="1"/>
          </p:cNvSpPr>
          <p:nvPr>
            <p:ph type="body" sz="quarter" idx="14" hasCustomPrompt="1"/>
          </p:nvPr>
        </p:nvSpPr>
        <p:spPr>
          <a:xfrm>
            <a:off x="6380919" y="4648200"/>
            <a:ext cx="5523781" cy="1771650"/>
          </a:xfrm>
        </p:spPr>
        <p:txBody>
          <a:bodyPr anchor="b"/>
          <a:lstStyle>
            <a:lvl1pPr>
              <a:lnSpc>
                <a:spcPct val="90000"/>
              </a:lnSpc>
              <a:spcBef>
                <a:spcPts val="0"/>
              </a:spcBef>
              <a:defRPr sz="9675" b="0" i="0">
                <a:solidFill>
                  <a:schemeClr val="accent1"/>
                </a:solidFill>
                <a:latin typeface="IBM Plex Sans ExtLt" panose="020B0303050203000203" pitchFamily="34" charset="0"/>
              </a:defRPr>
            </a:lvl1pPr>
          </a:lstStyle>
          <a:p>
            <a:r>
              <a:rPr lang="en-US" dirty="0"/>
              <a:t>+00%</a:t>
            </a:r>
          </a:p>
        </p:txBody>
      </p:sp>
      <p:sp>
        <p:nvSpPr>
          <p:cNvPr id="3" name="Footer Placeholder 3">
            <a:extLst>
              <a:ext uri="{FF2B5EF4-FFF2-40B4-BE49-F238E27FC236}">
                <a16:creationId xmlns:a16="http://schemas.microsoft.com/office/drawing/2014/main" id="{8F3E002C-97C5-3260-CB49-7E93DF3397C8}"/>
              </a:ext>
            </a:extLst>
          </p:cNvPr>
          <p:cNvSpPr>
            <a:spLocks noGrp="1"/>
          </p:cNvSpPr>
          <p:nvPr>
            <p:ph type="ftr" sz="quarter" idx="18"/>
          </p:nvPr>
        </p:nvSpPr>
        <p:spPr>
          <a:xfrm>
            <a:off x="284126" y="6402118"/>
            <a:ext cx="2477765" cy="190500"/>
          </a:xfrm>
        </p:spPr>
        <p:txBody>
          <a:bodyPr/>
          <a:lstStyle/>
          <a:p>
            <a:endParaRPr lang="en-US"/>
          </a:p>
        </p:txBody>
      </p:sp>
      <p:sp>
        <p:nvSpPr>
          <p:cNvPr id="4" name="Slide Number">
            <a:extLst>
              <a:ext uri="{FF2B5EF4-FFF2-40B4-BE49-F238E27FC236}">
                <a16:creationId xmlns:a16="http://schemas.microsoft.com/office/drawing/2014/main" id="{160DC6C8-AF18-F14B-A164-C49B271F59AD}"/>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294276973"/>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Data, 3 callouts, vertic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6D02D-89A9-0455-FACB-7B6D03346E4C}"/>
              </a:ext>
            </a:extLst>
          </p:cNvPr>
          <p:cNvSpPr>
            <a:spLocks noGrp="1"/>
          </p:cNvSpPr>
          <p:nvPr>
            <p:ph type="title"/>
          </p:nvPr>
        </p:nvSpPr>
        <p:spPr>
          <a:xfrm>
            <a:off x="287999" y="288036"/>
            <a:ext cx="2474591" cy="1429544"/>
          </a:xfrm>
        </p:spPr>
        <p:txBody>
          <a:bodyPr/>
          <a:lstStyle>
            <a:lvl1pPr>
              <a:lnSpc>
                <a:spcPct val="110000"/>
              </a:lnSpc>
              <a:defRPr sz="1350">
                <a:solidFill>
                  <a:schemeClr val="tx2"/>
                </a:solidFill>
              </a:defRPr>
            </a:lvl1pPr>
          </a:lstStyle>
          <a:p>
            <a:r>
              <a:rPr lang="en-US"/>
              <a:t>Click to edit Master title style</a:t>
            </a:r>
            <a:endParaRPr lang="en-US" dirty="0"/>
          </a:p>
        </p:txBody>
      </p:sp>
      <p:sp>
        <p:nvSpPr>
          <p:cNvPr id="16" name="Text Placeholder 15">
            <a:extLst>
              <a:ext uri="{FF2B5EF4-FFF2-40B4-BE49-F238E27FC236}">
                <a16:creationId xmlns:a16="http://schemas.microsoft.com/office/drawing/2014/main" id="{BBB79390-98CC-5F62-D373-F6646F767DD0}"/>
              </a:ext>
            </a:extLst>
          </p:cNvPr>
          <p:cNvSpPr>
            <a:spLocks noGrp="1"/>
          </p:cNvSpPr>
          <p:nvPr>
            <p:ph type="body" sz="quarter" idx="15" hasCustomPrompt="1"/>
          </p:nvPr>
        </p:nvSpPr>
        <p:spPr>
          <a:xfrm>
            <a:off x="3333316" y="214884"/>
            <a:ext cx="2475384" cy="953956"/>
          </a:xfrm>
        </p:spPr>
        <p:txBody>
          <a:bodyPr/>
          <a:lstStyle>
            <a:lvl1pPr>
              <a:lnSpc>
                <a:spcPct val="90000"/>
              </a:lnSpc>
              <a:defRPr sz="4875">
                <a:solidFill>
                  <a:schemeClr val="accent1"/>
                </a:solidFill>
              </a:defRPr>
            </a:lvl1pPr>
            <a:lvl2pPr marL="0" indent="0">
              <a:buNone/>
              <a:defRPr/>
            </a:lvl2pPr>
          </a:lstStyle>
          <a:p>
            <a:pPr lvl="0"/>
            <a:r>
              <a:rPr lang="en-US" dirty="0"/>
              <a:t>00%</a:t>
            </a:r>
          </a:p>
        </p:txBody>
      </p:sp>
      <p:sp>
        <p:nvSpPr>
          <p:cNvPr id="7" name="Text Placeholder 6">
            <a:extLst>
              <a:ext uri="{FF2B5EF4-FFF2-40B4-BE49-F238E27FC236}">
                <a16:creationId xmlns:a16="http://schemas.microsoft.com/office/drawing/2014/main" id="{FDDE7F16-A938-0D17-3BFA-034F142A8082}"/>
              </a:ext>
            </a:extLst>
          </p:cNvPr>
          <p:cNvSpPr>
            <a:spLocks noGrp="1"/>
          </p:cNvSpPr>
          <p:nvPr>
            <p:ph type="body" sz="quarter" idx="12"/>
          </p:nvPr>
        </p:nvSpPr>
        <p:spPr>
          <a:xfrm>
            <a:off x="3333316" y="1166534"/>
            <a:ext cx="2475384" cy="483652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8" name="Text Placeholder 17">
            <a:extLst>
              <a:ext uri="{FF2B5EF4-FFF2-40B4-BE49-F238E27FC236}">
                <a16:creationId xmlns:a16="http://schemas.microsoft.com/office/drawing/2014/main" id="{3516E6B1-7020-1EA5-CDD4-B1FC6CE2740C}"/>
              </a:ext>
            </a:extLst>
          </p:cNvPr>
          <p:cNvSpPr>
            <a:spLocks noGrp="1"/>
          </p:cNvSpPr>
          <p:nvPr>
            <p:ph type="body" sz="quarter" idx="16" hasCustomPrompt="1"/>
          </p:nvPr>
        </p:nvSpPr>
        <p:spPr>
          <a:xfrm>
            <a:off x="6383301" y="213241"/>
            <a:ext cx="2474591" cy="953294"/>
          </a:xfrm>
        </p:spPr>
        <p:txBody>
          <a:bodyPr/>
          <a:lstStyle>
            <a:lvl1pPr>
              <a:lnSpc>
                <a:spcPct val="90000"/>
              </a:lnSpc>
              <a:defRPr sz="4875">
                <a:solidFill>
                  <a:schemeClr val="accent1"/>
                </a:solidFill>
              </a:defRPr>
            </a:lvl1pPr>
          </a:lstStyle>
          <a:p>
            <a:pPr lvl="0"/>
            <a:r>
              <a:rPr lang="en-US" dirty="0"/>
              <a:t>00%</a:t>
            </a:r>
          </a:p>
        </p:txBody>
      </p:sp>
      <p:sp>
        <p:nvSpPr>
          <p:cNvPr id="9" name="Text Placeholder 8">
            <a:extLst>
              <a:ext uri="{FF2B5EF4-FFF2-40B4-BE49-F238E27FC236}">
                <a16:creationId xmlns:a16="http://schemas.microsoft.com/office/drawing/2014/main" id="{3F3FD8FB-143C-CB66-123C-0495EB1C33B7}"/>
              </a:ext>
            </a:extLst>
          </p:cNvPr>
          <p:cNvSpPr>
            <a:spLocks noGrp="1"/>
          </p:cNvSpPr>
          <p:nvPr>
            <p:ph type="body" sz="quarter" idx="13"/>
          </p:nvPr>
        </p:nvSpPr>
        <p:spPr>
          <a:xfrm>
            <a:off x="6380920" y="1167328"/>
            <a:ext cx="2476177" cy="4833423"/>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0" name="Text Placeholder 19">
            <a:extLst>
              <a:ext uri="{FF2B5EF4-FFF2-40B4-BE49-F238E27FC236}">
                <a16:creationId xmlns:a16="http://schemas.microsoft.com/office/drawing/2014/main" id="{AC11D906-6DD0-910D-48BA-0C197C90AA45}"/>
              </a:ext>
            </a:extLst>
          </p:cNvPr>
          <p:cNvSpPr>
            <a:spLocks noGrp="1"/>
          </p:cNvSpPr>
          <p:nvPr>
            <p:ph type="body" sz="quarter" idx="17" hasCustomPrompt="1"/>
          </p:nvPr>
        </p:nvSpPr>
        <p:spPr>
          <a:xfrm>
            <a:off x="9428523" y="214828"/>
            <a:ext cx="2474591" cy="951707"/>
          </a:xfrm>
        </p:spPr>
        <p:txBody>
          <a:bodyPr/>
          <a:lstStyle>
            <a:lvl1pPr>
              <a:lnSpc>
                <a:spcPct val="90000"/>
              </a:lnSpc>
              <a:defRPr sz="4875">
                <a:solidFill>
                  <a:schemeClr val="accent1"/>
                </a:solidFill>
              </a:defRPr>
            </a:lvl1pPr>
          </a:lstStyle>
          <a:p>
            <a:pPr lvl="0"/>
            <a:r>
              <a:rPr lang="en-US" dirty="0"/>
              <a:t>00%</a:t>
            </a:r>
          </a:p>
        </p:txBody>
      </p:sp>
      <p:sp>
        <p:nvSpPr>
          <p:cNvPr id="11" name="Text Placeholder 10">
            <a:extLst>
              <a:ext uri="{FF2B5EF4-FFF2-40B4-BE49-F238E27FC236}">
                <a16:creationId xmlns:a16="http://schemas.microsoft.com/office/drawing/2014/main" id="{BA1063D1-FD79-491C-791B-87858EA0CB85}"/>
              </a:ext>
            </a:extLst>
          </p:cNvPr>
          <p:cNvSpPr>
            <a:spLocks noGrp="1"/>
          </p:cNvSpPr>
          <p:nvPr>
            <p:ph type="body" sz="quarter" idx="14"/>
          </p:nvPr>
        </p:nvSpPr>
        <p:spPr>
          <a:xfrm>
            <a:off x="9428524" y="1166534"/>
            <a:ext cx="2476177" cy="4833423"/>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1B7E465D-4B5F-2DAE-57C4-590983308A95}"/>
              </a:ext>
            </a:extLst>
          </p:cNvPr>
          <p:cNvSpPr>
            <a:spLocks noGrp="1"/>
          </p:cNvSpPr>
          <p:nvPr>
            <p:ph type="body" sz="quarter" idx="11"/>
          </p:nvPr>
        </p:nvSpPr>
        <p:spPr>
          <a:xfrm>
            <a:off x="3333316" y="6021388"/>
            <a:ext cx="2475384" cy="571500"/>
          </a:xfrm>
        </p:spPr>
        <p:txBody>
          <a:bodyPr anchor="b"/>
          <a:lstStyle>
            <a:lvl1pPr>
              <a:lnSpc>
                <a:spcPct val="120000"/>
              </a:lnSpc>
              <a:spcBef>
                <a:spcPts val="0"/>
              </a:spcBef>
              <a:defRPr sz="600" b="0" i="0">
                <a:solidFill>
                  <a:schemeClr val="tx1"/>
                </a:solidFill>
                <a:latin typeface="IBM Plex Sans" panose="020B0503050203000203" pitchFamily="34" charset="0"/>
              </a:defRPr>
            </a:lvl1pPr>
            <a:lvl2pPr marL="54864" indent="-54864">
              <a:lnSpc>
                <a:spcPct val="120000"/>
              </a:lnSpc>
              <a:spcBef>
                <a:spcPts val="0"/>
              </a:spcBef>
              <a:defRPr sz="600" b="0" i="0">
                <a:solidFill>
                  <a:schemeClr val="tx1"/>
                </a:solidFill>
                <a:latin typeface="IBM Plex Sans" panose="020B0503050203000203" pitchFamily="34" charset="0"/>
              </a:defRPr>
            </a:lvl2pPr>
            <a:lvl3pPr marL="109728" indent="-54864">
              <a:lnSpc>
                <a:spcPct val="120000"/>
              </a:lnSpc>
              <a:spcBef>
                <a:spcPts val="0"/>
              </a:spcBef>
              <a:defRPr sz="600" b="0" i="0">
                <a:solidFill>
                  <a:schemeClr val="tx1"/>
                </a:solidFill>
                <a:latin typeface="IBM Plex Sans" panose="020B0503050203000203" pitchFamily="34" charset="0"/>
              </a:defRPr>
            </a:lvl3pPr>
            <a:lvl4pPr marL="164592" indent="-54864">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15DBF980-9C8F-3F7A-E896-C207BA2781B7}"/>
              </a:ext>
            </a:extLst>
          </p:cNvPr>
          <p:cNvSpPr>
            <a:spLocks noGrp="1"/>
          </p:cNvSpPr>
          <p:nvPr>
            <p:ph type="ftr" sz="quarter" idx="18"/>
          </p:nvPr>
        </p:nvSpPr>
        <p:spPr>
          <a:xfrm>
            <a:off x="284126" y="6402118"/>
            <a:ext cx="2477765" cy="190500"/>
          </a:xfrm>
        </p:spPr>
        <p:txBody>
          <a:bodyPr/>
          <a:lstStyle/>
          <a:p>
            <a:endParaRPr lang="en-US"/>
          </a:p>
        </p:txBody>
      </p:sp>
      <p:sp>
        <p:nvSpPr>
          <p:cNvPr id="6" name="Slide Number">
            <a:extLst>
              <a:ext uri="{FF2B5EF4-FFF2-40B4-BE49-F238E27FC236}">
                <a16:creationId xmlns:a16="http://schemas.microsoft.com/office/drawing/2014/main" id="{85A7B871-06B9-0A3F-4D1D-A14D572C268D}"/>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899440462"/>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Data, 2 callouts, horizont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48808-B77B-7E67-E7EA-BCC945D4D51B}"/>
              </a:ext>
            </a:extLst>
          </p:cNvPr>
          <p:cNvSpPr>
            <a:spLocks noGrp="1"/>
          </p:cNvSpPr>
          <p:nvPr>
            <p:ph type="title" hasCustomPrompt="1"/>
          </p:nvPr>
        </p:nvSpPr>
        <p:spPr>
          <a:xfrm>
            <a:off x="287301" y="201168"/>
            <a:ext cx="2474591" cy="2667794"/>
          </a:xfrm>
        </p:spPr>
        <p:txBody>
          <a:bodyPr/>
          <a:lstStyle>
            <a:lvl1pPr>
              <a:lnSpc>
                <a:spcPct val="100000"/>
              </a:lnSpc>
              <a:defRPr sz="3225">
                <a:solidFill>
                  <a:schemeClr val="accent1"/>
                </a:solidFill>
              </a:defRPr>
            </a:lvl1pPr>
          </a:lstStyle>
          <a:p>
            <a:r>
              <a:rPr lang="en-US" dirty="0"/>
              <a:t>+000%</a:t>
            </a:r>
          </a:p>
        </p:txBody>
      </p:sp>
      <p:sp>
        <p:nvSpPr>
          <p:cNvPr id="5" name="Text Placeholder 4">
            <a:extLst>
              <a:ext uri="{FF2B5EF4-FFF2-40B4-BE49-F238E27FC236}">
                <a16:creationId xmlns:a16="http://schemas.microsoft.com/office/drawing/2014/main" id="{88378CF2-9CD6-2749-A489-08A4608D0BDA}"/>
              </a:ext>
            </a:extLst>
          </p:cNvPr>
          <p:cNvSpPr>
            <a:spLocks noGrp="1"/>
          </p:cNvSpPr>
          <p:nvPr>
            <p:ph type="body" sz="quarter" idx="11"/>
          </p:nvPr>
        </p:nvSpPr>
        <p:spPr>
          <a:xfrm>
            <a:off x="3333316" y="201168"/>
            <a:ext cx="5523781" cy="2667794"/>
          </a:xfrm>
        </p:spPr>
        <p:txBody>
          <a:bodyPr/>
          <a:lstStyle>
            <a:lvl1pPr>
              <a:lnSpc>
                <a:spcPct val="100000"/>
              </a:lnSpc>
              <a:spcBef>
                <a:spcPts val="0"/>
              </a:spcBef>
              <a:defRPr sz="3225">
                <a:solidFill>
                  <a:schemeClr val="tx1"/>
                </a:solidFill>
              </a:defRPr>
            </a:lvl1pPr>
            <a:lvl2pPr marL="294894" indent="-294894">
              <a:lnSpc>
                <a:spcPct val="100000"/>
              </a:lnSpc>
              <a:spcBef>
                <a:spcPts val="0"/>
              </a:spcBef>
              <a:defRPr sz="3225">
                <a:solidFill>
                  <a:schemeClr val="tx1"/>
                </a:solidFill>
              </a:defRPr>
            </a:lvl2pPr>
            <a:lvl3pPr marL="562356" indent="-294894">
              <a:lnSpc>
                <a:spcPct val="100000"/>
              </a:lnSpc>
              <a:spcBef>
                <a:spcPts val="0"/>
              </a:spcBef>
              <a:defRPr sz="3225">
                <a:solidFill>
                  <a:schemeClr val="tx1"/>
                </a:solidFill>
              </a:defRPr>
            </a:lvl3pPr>
            <a:lvl4pPr marL="857250" indent="-294894">
              <a:lnSpc>
                <a:spcPct val="100000"/>
              </a:lnSpc>
              <a:spcBef>
                <a:spcPts val="0"/>
              </a:spcBef>
              <a:defRPr sz="3225">
                <a:solidFill>
                  <a:schemeClr val="tx1"/>
                </a:solidFill>
              </a:defRPr>
            </a:lvl4pPr>
            <a:lvl5pPr>
              <a:lnSpc>
                <a:spcPct val="100000"/>
              </a:lnSpc>
              <a:spcBef>
                <a:spcPts val="0"/>
              </a:spcBef>
              <a:defRPr sz="3225">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0" name="Straight Connector 9" descr="Horizontal row divider">
            <a:extLst>
              <a:ext uri="{FF2B5EF4-FFF2-40B4-BE49-F238E27FC236}">
                <a16:creationId xmlns:a16="http://schemas.microsoft.com/office/drawing/2014/main" id="{3D81813D-DA09-FCA0-D570-1E2D428C59E9}"/>
              </a:ext>
            </a:extLst>
          </p:cNvPr>
          <p:cNvCxnSpPr/>
          <p:nvPr/>
        </p:nvCxnSpPr>
        <p:spPr bwMode="auto">
          <a:xfrm>
            <a:off x="284126" y="3048000"/>
            <a:ext cx="11620575"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 name="Text Placeholder 8">
            <a:extLst>
              <a:ext uri="{FF2B5EF4-FFF2-40B4-BE49-F238E27FC236}">
                <a16:creationId xmlns:a16="http://schemas.microsoft.com/office/drawing/2014/main" id="{A16C1F9D-1D2C-5BDA-E821-35CB4A8708F5}"/>
              </a:ext>
            </a:extLst>
          </p:cNvPr>
          <p:cNvSpPr>
            <a:spLocks noGrp="1"/>
          </p:cNvSpPr>
          <p:nvPr>
            <p:ph type="body" sz="quarter" idx="12" hasCustomPrompt="1"/>
          </p:nvPr>
        </p:nvSpPr>
        <p:spPr>
          <a:xfrm>
            <a:off x="287301" y="3238500"/>
            <a:ext cx="2474591" cy="2667000"/>
          </a:xfrm>
        </p:spPr>
        <p:txBody>
          <a:bodyPr/>
          <a:lstStyle>
            <a:lvl1pPr>
              <a:lnSpc>
                <a:spcPct val="100000"/>
              </a:lnSpc>
              <a:defRPr sz="3225">
                <a:solidFill>
                  <a:schemeClr val="accent1"/>
                </a:solidFill>
              </a:defRPr>
            </a:lvl1pPr>
            <a:lvl2pPr>
              <a:lnSpc>
                <a:spcPct val="100000"/>
              </a:lnSpc>
              <a:defRPr sz="3225">
                <a:solidFill>
                  <a:schemeClr val="accent1"/>
                </a:solidFill>
              </a:defRPr>
            </a:lvl2pPr>
            <a:lvl3pPr>
              <a:lnSpc>
                <a:spcPct val="100000"/>
              </a:lnSpc>
              <a:defRPr sz="3225">
                <a:solidFill>
                  <a:schemeClr val="accent1"/>
                </a:solidFill>
              </a:defRPr>
            </a:lvl3pPr>
            <a:lvl4pPr>
              <a:lnSpc>
                <a:spcPct val="100000"/>
              </a:lnSpc>
              <a:defRPr sz="3225">
                <a:solidFill>
                  <a:schemeClr val="accent1"/>
                </a:solidFill>
              </a:defRPr>
            </a:lvl4pPr>
            <a:lvl5pPr>
              <a:lnSpc>
                <a:spcPct val="100000"/>
              </a:lnSpc>
              <a:defRPr sz="3225">
                <a:solidFill>
                  <a:schemeClr val="accent1"/>
                </a:solidFill>
              </a:defRPr>
            </a:lvl5pPr>
          </a:lstStyle>
          <a:p>
            <a:pPr lvl="0"/>
            <a:r>
              <a:rPr lang="en-US" dirty="0"/>
              <a:t>+000M</a:t>
            </a:r>
          </a:p>
        </p:txBody>
      </p:sp>
      <p:sp>
        <p:nvSpPr>
          <p:cNvPr id="11" name="Text Placeholder 10">
            <a:extLst>
              <a:ext uri="{FF2B5EF4-FFF2-40B4-BE49-F238E27FC236}">
                <a16:creationId xmlns:a16="http://schemas.microsoft.com/office/drawing/2014/main" id="{2C97FE8A-75E3-6FC8-02DD-50E0A4C8C958}"/>
              </a:ext>
            </a:extLst>
          </p:cNvPr>
          <p:cNvSpPr>
            <a:spLocks noGrp="1"/>
          </p:cNvSpPr>
          <p:nvPr>
            <p:ph type="body" sz="quarter" idx="13"/>
          </p:nvPr>
        </p:nvSpPr>
        <p:spPr>
          <a:xfrm>
            <a:off x="3333316" y="3238500"/>
            <a:ext cx="5523781" cy="2667000"/>
          </a:xfrm>
        </p:spPr>
        <p:txBody>
          <a:bodyPr/>
          <a:lstStyle>
            <a:lvl1pPr>
              <a:lnSpc>
                <a:spcPct val="100000"/>
              </a:lnSpc>
              <a:spcBef>
                <a:spcPts val="0"/>
              </a:spcBef>
              <a:defRPr sz="3225">
                <a:solidFill>
                  <a:schemeClr val="tx1"/>
                </a:solidFill>
              </a:defRPr>
            </a:lvl1pPr>
            <a:lvl2pPr marL="294894" indent="-294894">
              <a:lnSpc>
                <a:spcPct val="100000"/>
              </a:lnSpc>
              <a:spcBef>
                <a:spcPts val="0"/>
              </a:spcBef>
              <a:defRPr sz="3225">
                <a:solidFill>
                  <a:schemeClr val="tx1"/>
                </a:solidFill>
              </a:defRPr>
            </a:lvl2pPr>
            <a:lvl3pPr marL="562356" indent="-294894">
              <a:lnSpc>
                <a:spcPct val="100000"/>
              </a:lnSpc>
              <a:spcBef>
                <a:spcPts val="0"/>
              </a:spcBef>
              <a:defRPr sz="3225">
                <a:solidFill>
                  <a:schemeClr val="tx1"/>
                </a:solidFill>
              </a:defRPr>
            </a:lvl3pPr>
            <a:lvl4pPr marL="857250" indent="-294894">
              <a:lnSpc>
                <a:spcPct val="100000"/>
              </a:lnSpc>
              <a:spcBef>
                <a:spcPts val="0"/>
              </a:spcBef>
              <a:defRPr sz="3225">
                <a:solidFill>
                  <a:schemeClr val="tx1"/>
                </a:solidFill>
              </a:defRPr>
            </a:lvl4pPr>
            <a:lvl5pPr>
              <a:lnSpc>
                <a:spcPct val="100000"/>
              </a:lnSpc>
              <a:spcBef>
                <a:spcPts val="0"/>
              </a:spcBef>
              <a:defRPr sz="3225">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0837D060-1DA4-2AC5-AC63-E1AFDD16370F}"/>
              </a:ext>
            </a:extLst>
          </p:cNvPr>
          <p:cNvSpPr>
            <a:spLocks noGrp="1"/>
          </p:cNvSpPr>
          <p:nvPr>
            <p:ph type="ftr" sz="quarter" idx="18"/>
          </p:nvPr>
        </p:nvSpPr>
        <p:spPr>
          <a:xfrm>
            <a:off x="284126" y="6402118"/>
            <a:ext cx="2477765" cy="190500"/>
          </a:xfrm>
        </p:spPr>
        <p:txBody>
          <a:bodyPr/>
          <a:lstStyle/>
          <a:p>
            <a:endParaRPr lang="en-US"/>
          </a:p>
        </p:txBody>
      </p:sp>
      <p:sp>
        <p:nvSpPr>
          <p:cNvPr id="6" name="Slide Number">
            <a:extLst>
              <a:ext uri="{FF2B5EF4-FFF2-40B4-BE49-F238E27FC236}">
                <a16:creationId xmlns:a16="http://schemas.microsoft.com/office/drawing/2014/main" id="{B3EE9E1A-5619-752E-836B-A127FD2C7D75}"/>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85538741"/>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Data, 3 callouts, horizont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6D02D-89A9-0455-FACB-7B6D03346E4C}"/>
              </a:ext>
            </a:extLst>
          </p:cNvPr>
          <p:cNvSpPr>
            <a:spLocks noGrp="1"/>
          </p:cNvSpPr>
          <p:nvPr>
            <p:ph type="title"/>
          </p:nvPr>
        </p:nvSpPr>
        <p:spPr>
          <a:xfrm>
            <a:off x="287999" y="288036"/>
            <a:ext cx="2474591" cy="1429544"/>
          </a:xfrm>
        </p:spPr>
        <p:txBody>
          <a:bodyPr/>
          <a:lstStyle>
            <a:lvl1pPr>
              <a:lnSpc>
                <a:spcPct val="110000"/>
              </a:lnSpc>
              <a:defRPr sz="1350">
                <a:solidFill>
                  <a:schemeClr val="tx2"/>
                </a:solidFill>
              </a:defRPr>
            </a:lvl1pPr>
          </a:lstStyle>
          <a:p>
            <a:r>
              <a:rPr lang="en-US"/>
              <a:t>Click to edit Master title style</a:t>
            </a:r>
            <a:endParaRPr lang="en-US" dirty="0"/>
          </a:p>
        </p:txBody>
      </p:sp>
      <p:sp>
        <p:nvSpPr>
          <p:cNvPr id="16" name="Text Placeholder 15">
            <a:extLst>
              <a:ext uri="{FF2B5EF4-FFF2-40B4-BE49-F238E27FC236}">
                <a16:creationId xmlns:a16="http://schemas.microsoft.com/office/drawing/2014/main" id="{BBB79390-98CC-5F62-D373-F6646F767DD0}"/>
              </a:ext>
            </a:extLst>
          </p:cNvPr>
          <p:cNvSpPr>
            <a:spLocks noGrp="1"/>
          </p:cNvSpPr>
          <p:nvPr>
            <p:ph type="body" sz="quarter" idx="15" hasCustomPrompt="1"/>
          </p:nvPr>
        </p:nvSpPr>
        <p:spPr>
          <a:xfrm>
            <a:off x="3333316" y="205740"/>
            <a:ext cx="2475384" cy="1429544"/>
          </a:xfrm>
        </p:spPr>
        <p:txBody>
          <a:bodyPr/>
          <a:lstStyle>
            <a:lvl1pPr>
              <a:lnSpc>
                <a:spcPct val="90000"/>
              </a:lnSpc>
              <a:defRPr sz="4875">
                <a:solidFill>
                  <a:schemeClr val="accent1"/>
                </a:solidFill>
              </a:defRPr>
            </a:lvl1pPr>
            <a:lvl2pPr marL="0" indent="0">
              <a:buNone/>
              <a:defRPr/>
            </a:lvl2pPr>
          </a:lstStyle>
          <a:p>
            <a:r>
              <a:rPr lang="en-US" dirty="0"/>
              <a:t>00%</a:t>
            </a:r>
          </a:p>
        </p:txBody>
      </p:sp>
      <p:sp>
        <p:nvSpPr>
          <p:cNvPr id="7" name="Text Placeholder 6">
            <a:extLst>
              <a:ext uri="{FF2B5EF4-FFF2-40B4-BE49-F238E27FC236}">
                <a16:creationId xmlns:a16="http://schemas.microsoft.com/office/drawing/2014/main" id="{FDDE7F16-A938-0D17-3BFA-034F142A8082}"/>
              </a:ext>
            </a:extLst>
          </p:cNvPr>
          <p:cNvSpPr>
            <a:spLocks noGrp="1"/>
          </p:cNvSpPr>
          <p:nvPr>
            <p:ph type="body" sz="quarter" idx="12"/>
          </p:nvPr>
        </p:nvSpPr>
        <p:spPr>
          <a:xfrm>
            <a:off x="6380919" y="288036"/>
            <a:ext cx="3809504" cy="1429544"/>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7" name="Straight Connector 16" descr="Horizontal row divider">
            <a:extLst>
              <a:ext uri="{FF2B5EF4-FFF2-40B4-BE49-F238E27FC236}">
                <a16:creationId xmlns:a16="http://schemas.microsoft.com/office/drawing/2014/main" id="{1103109C-6DA9-8F27-B4B1-EE276442E489}"/>
              </a:ext>
            </a:extLst>
          </p:cNvPr>
          <p:cNvCxnSpPr/>
          <p:nvPr/>
        </p:nvCxnSpPr>
        <p:spPr bwMode="auto">
          <a:xfrm>
            <a:off x="3333316" y="2000250"/>
            <a:ext cx="857138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8" name="Text Placeholder 17">
            <a:extLst>
              <a:ext uri="{FF2B5EF4-FFF2-40B4-BE49-F238E27FC236}">
                <a16:creationId xmlns:a16="http://schemas.microsoft.com/office/drawing/2014/main" id="{3516E6B1-7020-1EA5-CDD4-B1FC6CE2740C}"/>
              </a:ext>
            </a:extLst>
          </p:cNvPr>
          <p:cNvSpPr>
            <a:spLocks noGrp="1"/>
          </p:cNvSpPr>
          <p:nvPr>
            <p:ph type="body" sz="quarter" idx="16" hasCustomPrompt="1"/>
          </p:nvPr>
        </p:nvSpPr>
        <p:spPr>
          <a:xfrm>
            <a:off x="3333316" y="2093977"/>
            <a:ext cx="2475384" cy="1428753"/>
          </a:xfrm>
        </p:spPr>
        <p:txBody>
          <a:bodyPr/>
          <a:lstStyle>
            <a:lvl1pPr>
              <a:lnSpc>
                <a:spcPct val="90000"/>
              </a:lnSpc>
              <a:defRPr sz="4875">
                <a:solidFill>
                  <a:schemeClr val="accent1"/>
                </a:solidFill>
              </a:defRPr>
            </a:lvl1pPr>
          </a:lstStyle>
          <a:p>
            <a:r>
              <a:rPr lang="en-US" dirty="0"/>
              <a:t>00%</a:t>
            </a:r>
          </a:p>
        </p:txBody>
      </p:sp>
      <p:sp>
        <p:nvSpPr>
          <p:cNvPr id="9" name="Text Placeholder 8">
            <a:extLst>
              <a:ext uri="{FF2B5EF4-FFF2-40B4-BE49-F238E27FC236}">
                <a16:creationId xmlns:a16="http://schemas.microsoft.com/office/drawing/2014/main" id="{3F3FD8FB-143C-CB66-123C-0495EB1C33B7}"/>
              </a:ext>
            </a:extLst>
          </p:cNvPr>
          <p:cNvSpPr>
            <a:spLocks noGrp="1"/>
          </p:cNvSpPr>
          <p:nvPr>
            <p:ph type="body" sz="quarter" idx="13"/>
          </p:nvPr>
        </p:nvSpPr>
        <p:spPr>
          <a:xfrm>
            <a:off x="6380919" y="2190750"/>
            <a:ext cx="3809504" cy="14287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5" name="Straight Connector 14" descr="Horizontal row divider">
            <a:extLst>
              <a:ext uri="{FF2B5EF4-FFF2-40B4-BE49-F238E27FC236}">
                <a16:creationId xmlns:a16="http://schemas.microsoft.com/office/drawing/2014/main" id="{687931BB-B3EF-829C-B354-B048514D5138}"/>
              </a:ext>
            </a:extLst>
          </p:cNvPr>
          <p:cNvCxnSpPr/>
          <p:nvPr/>
        </p:nvCxnSpPr>
        <p:spPr bwMode="auto">
          <a:xfrm>
            <a:off x="3333316" y="4095750"/>
            <a:ext cx="857138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20" name="Text Placeholder 19">
            <a:extLst>
              <a:ext uri="{FF2B5EF4-FFF2-40B4-BE49-F238E27FC236}">
                <a16:creationId xmlns:a16="http://schemas.microsoft.com/office/drawing/2014/main" id="{AC11D906-6DD0-910D-48BA-0C197C90AA45}"/>
              </a:ext>
            </a:extLst>
          </p:cNvPr>
          <p:cNvSpPr>
            <a:spLocks noGrp="1"/>
          </p:cNvSpPr>
          <p:nvPr>
            <p:ph type="body" sz="quarter" idx="17" hasCustomPrompt="1"/>
          </p:nvPr>
        </p:nvSpPr>
        <p:spPr>
          <a:xfrm>
            <a:off x="3333318" y="4201669"/>
            <a:ext cx="2475383" cy="1428753"/>
          </a:xfrm>
        </p:spPr>
        <p:txBody>
          <a:bodyPr/>
          <a:lstStyle>
            <a:lvl1pPr>
              <a:lnSpc>
                <a:spcPct val="90000"/>
              </a:lnSpc>
              <a:defRPr sz="4875">
                <a:solidFill>
                  <a:schemeClr val="accent1"/>
                </a:solidFill>
              </a:defRPr>
            </a:lvl1pPr>
          </a:lstStyle>
          <a:p>
            <a:r>
              <a:rPr lang="en-US" dirty="0"/>
              <a:t>00%</a:t>
            </a:r>
          </a:p>
        </p:txBody>
      </p:sp>
      <p:sp>
        <p:nvSpPr>
          <p:cNvPr id="11" name="Text Placeholder 10">
            <a:extLst>
              <a:ext uri="{FF2B5EF4-FFF2-40B4-BE49-F238E27FC236}">
                <a16:creationId xmlns:a16="http://schemas.microsoft.com/office/drawing/2014/main" id="{BA1063D1-FD79-491C-791B-87858EA0CB85}"/>
              </a:ext>
            </a:extLst>
          </p:cNvPr>
          <p:cNvSpPr>
            <a:spLocks noGrp="1"/>
          </p:cNvSpPr>
          <p:nvPr>
            <p:ph type="body" sz="quarter" idx="14"/>
          </p:nvPr>
        </p:nvSpPr>
        <p:spPr>
          <a:xfrm>
            <a:off x="6380919" y="4286250"/>
            <a:ext cx="3809504" cy="14287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1B7E465D-4B5F-2DAE-57C4-590983308A95}"/>
              </a:ext>
            </a:extLst>
          </p:cNvPr>
          <p:cNvSpPr>
            <a:spLocks noGrp="1"/>
          </p:cNvSpPr>
          <p:nvPr>
            <p:ph type="body" sz="quarter" idx="11"/>
          </p:nvPr>
        </p:nvSpPr>
        <p:spPr>
          <a:xfrm>
            <a:off x="3333316" y="6021388"/>
            <a:ext cx="2475384" cy="571500"/>
          </a:xfrm>
        </p:spPr>
        <p:txBody>
          <a:bodyPr anchor="b"/>
          <a:lstStyle>
            <a:lvl1pPr>
              <a:lnSpc>
                <a:spcPct val="120000"/>
              </a:lnSpc>
              <a:spcBef>
                <a:spcPts val="0"/>
              </a:spcBef>
              <a:defRPr sz="600" b="0" i="0">
                <a:solidFill>
                  <a:schemeClr val="tx1"/>
                </a:solidFill>
                <a:latin typeface="IBM Plex Sans" panose="020B0503050203000203" pitchFamily="34" charset="0"/>
              </a:defRPr>
            </a:lvl1pPr>
            <a:lvl2pPr>
              <a:lnSpc>
                <a:spcPct val="120000"/>
              </a:lnSpc>
              <a:spcBef>
                <a:spcPts val="0"/>
              </a:spcBef>
              <a:defRPr sz="600" b="0" i="0">
                <a:solidFill>
                  <a:schemeClr val="tx1"/>
                </a:solidFill>
                <a:latin typeface="IBM Plex Sans" panose="020B0503050203000203" pitchFamily="34" charset="0"/>
              </a:defRPr>
            </a:lvl2pPr>
            <a:lvl3pPr>
              <a:lnSpc>
                <a:spcPct val="120000"/>
              </a:lnSpc>
              <a:spcBef>
                <a:spcPts val="0"/>
              </a:spcBef>
              <a:defRPr sz="600" b="0" i="0">
                <a:solidFill>
                  <a:schemeClr val="tx1"/>
                </a:solidFill>
                <a:latin typeface="IBM Plex Sans" panose="020B0503050203000203" pitchFamily="34" charset="0"/>
              </a:defRPr>
            </a:lvl3pPr>
            <a:lvl4pPr>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75C67502-D618-DC10-9CCC-905693ABB58E}"/>
              </a:ext>
            </a:extLst>
          </p:cNvPr>
          <p:cNvSpPr>
            <a:spLocks noGrp="1"/>
          </p:cNvSpPr>
          <p:nvPr>
            <p:ph type="ftr" sz="quarter" idx="18"/>
          </p:nvPr>
        </p:nvSpPr>
        <p:spPr>
          <a:xfrm>
            <a:off x="284126" y="6402118"/>
            <a:ext cx="2477765" cy="190500"/>
          </a:xfrm>
        </p:spPr>
        <p:txBody>
          <a:bodyPr/>
          <a:lstStyle/>
          <a:p>
            <a:endParaRPr lang="en-US"/>
          </a:p>
        </p:txBody>
      </p:sp>
      <p:sp>
        <p:nvSpPr>
          <p:cNvPr id="6" name="Slide Number">
            <a:extLst>
              <a:ext uri="{FF2B5EF4-FFF2-40B4-BE49-F238E27FC236}">
                <a16:creationId xmlns:a16="http://schemas.microsoft.com/office/drawing/2014/main" id="{022EFDDC-A614-EFF6-CE30-E60F4DB9F755}"/>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825091394"/>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9686183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ext, 4 columns ">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1C17B282-9F6A-839A-442D-69BC9DF3749A}"/>
              </a:ext>
            </a:extLst>
          </p:cNvPr>
          <p:cNvSpPr>
            <a:spLocks noGrp="1"/>
          </p:cNvSpPr>
          <p:nvPr>
            <p:ph type="body" sz="quarter" idx="11"/>
          </p:nvPr>
        </p:nvSpPr>
        <p:spPr>
          <a:xfrm>
            <a:off x="287999" y="1714500"/>
            <a:ext cx="2477765"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20" y="1714500"/>
            <a:ext cx="2476177"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3" y="1714500"/>
            <a:ext cx="2479352"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FBB77C83-5304-5E09-3590-D4337DA42A40}"/>
              </a:ext>
            </a:extLst>
          </p:cNvPr>
          <p:cNvSpPr>
            <a:spLocks noGrp="1"/>
          </p:cNvSpPr>
          <p:nvPr>
            <p:ph type="ftr" sz="quarter" idx="18"/>
          </p:nvPr>
        </p:nvSpPr>
        <p:spPr>
          <a:xfrm>
            <a:off x="284126" y="6402118"/>
            <a:ext cx="2477765" cy="190500"/>
          </a:xfrm>
        </p:spPr>
        <p:txBody>
          <a:bodyPr/>
          <a:lstStyle/>
          <a:p>
            <a:endParaRPr lang="en-US"/>
          </a:p>
        </p:txBody>
      </p:sp>
      <p:sp>
        <p:nvSpPr>
          <p:cNvPr id="6" name="Slide Number">
            <a:extLst>
              <a:ext uri="{FF2B5EF4-FFF2-40B4-BE49-F238E27FC236}">
                <a16:creationId xmlns:a16="http://schemas.microsoft.com/office/drawing/2014/main" id="{E78A9E4F-B41B-2A68-ED74-D619432AAB28}"/>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46238311"/>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ext, 4 columns, short divider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3316" y="288036"/>
            <a:ext cx="2477765" cy="762794"/>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6">
            <a:extLst>
              <a:ext uri="{FF2B5EF4-FFF2-40B4-BE49-F238E27FC236}">
                <a16:creationId xmlns:a16="http://schemas.microsoft.com/office/drawing/2014/main" id="{1239EA8E-6B4C-405F-E7F6-ABB450E07109}"/>
              </a:ext>
            </a:extLst>
          </p:cNvPr>
          <p:cNvSpPr>
            <a:spLocks noGrp="1"/>
          </p:cNvSpPr>
          <p:nvPr>
            <p:ph type="body" sz="quarter" idx="19"/>
          </p:nvPr>
        </p:nvSpPr>
        <p:spPr>
          <a:xfrm>
            <a:off x="289681" y="1714500"/>
            <a:ext cx="2475384"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0" name="Straight Connector 19" descr="Vertical column divider">
            <a:extLst>
              <a:ext uri="{FF2B5EF4-FFF2-40B4-BE49-F238E27FC236}">
                <a16:creationId xmlns:a16="http://schemas.microsoft.com/office/drawing/2014/main" id="{ABAB2974-AD95-0BF2-C41A-265AEF03B4F7}"/>
              </a:ext>
            </a:extLst>
          </p:cNvPr>
          <p:cNvCxnSpPr>
            <a:cxnSpLocks/>
          </p:cNvCxnSpPr>
          <p:nvPr/>
        </p:nvCxnSpPr>
        <p:spPr bwMode="auto">
          <a:xfrm>
            <a:off x="3047603" y="1714500"/>
            <a:ext cx="0" cy="42862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1" name="Straight Connector 20" descr="Vertical column divider">
            <a:extLst>
              <a:ext uri="{FF2B5EF4-FFF2-40B4-BE49-F238E27FC236}">
                <a16:creationId xmlns:a16="http://schemas.microsoft.com/office/drawing/2014/main" id="{CDB8CB8D-C4DB-E357-4948-59CD6A18A9DC}"/>
              </a:ext>
            </a:extLst>
          </p:cNvPr>
          <p:cNvCxnSpPr/>
          <p:nvPr/>
        </p:nvCxnSpPr>
        <p:spPr bwMode="auto">
          <a:xfrm>
            <a:off x="6093683" y="1714500"/>
            <a:ext cx="0" cy="4288536"/>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20"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2" name="Straight Connector 21" descr="Vertical column divider">
            <a:extLst>
              <a:ext uri="{FF2B5EF4-FFF2-40B4-BE49-F238E27FC236}">
                <a16:creationId xmlns:a16="http://schemas.microsoft.com/office/drawing/2014/main" id="{8B5887E5-28C4-AA99-EBD5-E34B88F46F25}"/>
              </a:ext>
            </a:extLst>
          </p:cNvPr>
          <p:cNvCxnSpPr/>
          <p:nvPr/>
        </p:nvCxnSpPr>
        <p:spPr bwMode="auto">
          <a:xfrm>
            <a:off x="9142809" y="1714500"/>
            <a:ext cx="0" cy="4288536"/>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3" y="1714500"/>
            <a:ext cx="2479352"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769EE7B3-BC6A-6676-8FA2-607F9B08DA3D}"/>
              </a:ext>
            </a:extLst>
          </p:cNvPr>
          <p:cNvSpPr>
            <a:spLocks noGrp="1"/>
          </p:cNvSpPr>
          <p:nvPr>
            <p:ph type="ftr" sz="quarter" idx="18"/>
          </p:nvPr>
        </p:nvSpPr>
        <p:spPr>
          <a:xfrm>
            <a:off x="284126" y="6402118"/>
            <a:ext cx="2477765" cy="190500"/>
          </a:xfrm>
        </p:spPr>
        <p:txBody>
          <a:bodyPr/>
          <a:lstStyle/>
          <a:p>
            <a:endParaRPr lang="en-US"/>
          </a:p>
        </p:txBody>
      </p:sp>
      <p:sp>
        <p:nvSpPr>
          <p:cNvPr id="5" name="Slide Number">
            <a:extLst>
              <a:ext uri="{FF2B5EF4-FFF2-40B4-BE49-F238E27FC236}">
                <a16:creationId xmlns:a16="http://schemas.microsoft.com/office/drawing/2014/main" id="{DB52D7E1-3828-A1B9-9239-637B1E2A5431}"/>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14080850"/>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ext, 4 columns, dividers, headline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cxnSp>
        <p:nvCxnSpPr>
          <p:cNvPr id="14" name="Straight Connector 13" descr="Vertical column divider">
            <a:extLst>
              <a:ext uri="{FF2B5EF4-FFF2-40B4-BE49-F238E27FC236}">
                <a16:creationId xmlns:a16="http://schemas.microsoft.com/office/drawing/2014/main" id="{C6EB28FF-C21F-A83D-2D19-2242B76C6B09}"/>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3316" y="288036"/>
            <a:ext cx="2477765"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3D7A0E74-695D-C6F5-07CD-01209D58A70A}"/>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20" y="288036"/>
            <a:ext cx="2476177"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20" y="1714500"/>
            <a:ext cx="2476177"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19E1AC9A-B000-435B-E4BC-54B09FB7957C}"/>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3" y="288036"/>
            <a:ext cx="2479352"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3" y="1714500"/>
            <a:ext cx="2479352"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E3F3A850-F28F-F30E-5505-EA11791B052B}"/>
              </a:ext>
            </a:extLst>
          </p:cNvPr>
          <p:cNvSpPr>
            <a:spLocks noGrp="1"/>
          </p:cNvSpPr>
          <p:nvPr>
            <p:ph type="ftr" sz="quarter" idx="18"/>
          </p:nvPr>
        </p:nvSpPr>
        <p:spPr>
          <a:xfrm>
            <a:off x="284126" y="6402118"/>
            <a:ext cx="2477765" cy="190500"/>
          </a:xfrm>
        </p:spPr>
        <p:txBody>
          <a:bodyPr/>
          <a:lstStyle/>
          <a:p>
            <a:endParaRPr lang="en-US"/>
          </a:p>
        </p:txBody>
      </p:sp>
      <p:sp>
        <p:nvSpPr>
          <p:cNvPr id="5" name="Slide Number">
            <a:extLst>
              <a:ext uri="{FF2B5EF4-FFF2-40B4-BE49-F238E27FC236}">
                <a16:creationId xmlns:a16="http://schemas.microsoft.com/office/drawing/2014/main" id="{B96005D4-0874-989F-217D-8A2592F81D57}"/>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317831723"/>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ext, 4 columns, dividers, pictogram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34332-B5B5-4358-3C72-8B35F374A887}"/>
              </a:ext>
            </a:extLst>
          </p:cNvPr>
          <p:cNvSpPr>
            <a:spLocks noGrp="1"/>
          </p:cNvSpPr>
          <p:nvPr>
            <p:ph type="title"/>
          </p:nvPr>
        </p:nvSpPr>
        <p:spPr>
          <a:xfrm>
            <a:off x="287999" y="288036"/>
            <a:ext cx="2474591" cy="1048544"/>
          </a:xfrm>
        </p:spPr>
        <p:txBody>
          <a:bodyPr/>
          <a:lstStyle>
            <a:lvl1pPr>
              <a:lnSpc>
                <a:spcPct val="110000"/>
              </a:lnSpc>
              <a:defRPr sz="90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A59C4772-2960-241E-274D-18A4B5568DAB}"/>
              </a:ext>
            </a:extLst>
          </p:cNvPr>
          <p:cNvSpPr>
            <a:spLocks noGrp="1"/>
          </p:cNvSpPr>
          <p:nvPr>
            <p:ph type="body" sz="quarter" idx="11"/>
          </p:nvPr>
        </p:nvSpPr>
        <p:spPr>
          <a:xfrm>
            <a:off x="287999" y="1714500"/>
            <a:ext cx="2477765" cy="2000250"/>
          </a:xfrm>
        </p:spPr>
        <p:txBody>
          <a:bodyPr/>
          <a:lstStyle>
            <a:lvl1pPr>
              <a:lnSpc>
                <a:spcPct val="100000"/>
              </a:lnSpc>
              <a:spcBef>
                <a:spcPts val="0"/>
              </a:spcBef>
              <a:defRPr sz="1350">
                <a:solidFill>
                  <a:schemeClr val="tx1"/>
                </a:solidFill>
              </a:defRPr>
            </a:lvl1pPr>
          </a:lstStyle>
          <a:p>
            <a:pPr lvl="0"/>
            <a:r>
              <a:rPr lang="en-US"/>
              <a:t>Click to edit Master text styles</a:t>
            </a:r>
          </a:p>
        </p:txBody>
      </p:sp>
      <p:cxnSp>
        <p:nvCxnSpPr>
          <p:cNvPr id="17" name="Straight Connector 16" descr="Vertical column divider">
            <a:extLst>
              <a:ext uri="{FF2B5EF4-FFF2-40B4-BE49-F238E27FC236}">
                <a16:creationId xmlns:a16="http://schemas.microsoft.com/office/drawing/2014/main" id="{4D695107-5427-4D2D-F88F-89BA74127CBF}"/>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4" name="Picture Placeholder 13" descr="Place pictogram here">
            <a:extLst>
              <a:ext uri="{FF2B5EF4-FFF2-40B4-BE49-F238E27FC236}">
                <a16:creationId xmlns:a16="http://schemas.microsoft.com/office/drawing/2014/main" id="{637C5D5A-A533-DB2D-8BBE-C9DAA013CA01}"/>
              </a:ext>
            </a:extLst>
          </p:cNvPr>
          <p:cNvSpPr>
            <a:spLocks noGrp="1"/>
          </p:cNvSpPr>
          <p:nvPr>
            <p:ph type="pic" sz="quarter" idx="15" hasCustomPrompt="1"/>
          </p:nvPr>
        </p:nvSpPr>
        <p:spPr>
          <a:xfrm>
            <a:off x="3333316" y="288036"/>
            <a:ext cx="607997" cy="608076"/>
          </a:xfrm>
        </p:spPr>
        <p:txBody>
          <a:bodyPr anchor="ctr"/>
          <a:lstStyle>
            <a:lvl1pPr algn="ctr">
              <a:defRPr sz="600">
                <a:solidFill>
                  <a:schemeClr val="tx1"/>
                </a:solidFill>
              </a:defRPr>
            </a:lvl1pPr>
          </a:lstStyle>
          <a:p>
            <a:r>
              <a:rPr lang="en-US"/>
              <a:t>Pictogram</a:t>
            </a:r>
          </a:p>
        </p:txBody>
      </p:sp>
      <p:sp>
        <p:nvSpPr>
          <p:cNvPr id="10" name="Text Placeholder 9">
            <a:extLst>
              <a:ext uri="{FF2B5EF4-FFF2-40B4-BE49-F238E27FC236}">
                <a16:creationId xmlns:a16="http://schemas.microsoft.com/office/drawing/2014/main" id="{627CF39F-F0FC-7815-2582-A13E0599BC21}"/>
              </a:ext>
            </a:extLst>
          </p:cNvPr>
          <p:cNvSpPr>
            <a:spLocks noGrp="1"/>
          </p:cNvSpPr>
          <p:nvPr>
            <p:ph type="body" sz="quarter" idx="12"/>
          </p:nvPr>
        </p:nvSpPr>
        <p:spPr>
          <a:xfrm>
            <a:off x="3333316" y="1714500"/>
            <a:ext cx="2475384" cy="428625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43B07B4A-5DB5-8126-EA79-502787053E82}"/>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5" name="Picture Placeholder 13" descr="Place pictogram here">
            <a:extLst>
              <a:ext uri="{FF2B5EF4-FFF2-40B4-BE49-F238E27FC236}">
                <a16:creationId xmlns:a16="http://schemas.microsoft.com/office/drawing/2014/main" id="{81413BEF-DDD1-548F-409B-224DE030B67E}"/>
              </a:ext>
            </a:extLst>
          </p:cNvPr>
          <p:cNvSpPr>
            <a:spLocks noGrp="1"/>
          </p:cNvSpPr>
          <p:nvPr>
            <p:ph type="pic" sz="quarter" idx="16" hasCustomPrompt="1"/>
          </p:nvPr>
        </p:nvSpPr>
        <p:spPr>
          <a:xfrm>
            <a:off x="6387344" y="288036"/>
            <a:ext cx="607997" cy="608076"/>
          </a:xfrm>
        </p:spPr>
        <p:txBody>
          <a:bodyPr anchor="ctr"/>
          <a:lstStyle>
            <a:lvl1pPr algn="ctr">
              <a:defRPr sz="600">
                <a:solidFill>
                  <a:schemeClr val="tx1"/>
                </a:solidFill>
              </a:defRPr>
            </a:lvl1pPr>
          </a:lstStyle>
          <a:p>
            <a:r>
              <a:rPr lang="en-US"/>
              <a:t>Pictogram</a:t>
            </a:r>
          </a:p>
        </p:txBody>
      </p:sp>
      <p:sp>
        <p:nvSpPr>
          <p:cNvPr id="11" name="Text Placeholder 9">
            <a:extLst>
              <a:ext uri="{FF2B5EF4-FFF2-40B4-BE49-F238E27FC236}">
                <a16:creationId xmlns:a16="http://schemas.microsoft.com/office/drawing/2014/main" id="{68C92137-8AC3-46D8-C9A2-F6F058938BEF}"/>
              </a:ext>
            </a:extLst>
          </p:cNvPr>
          <p:cNvSpPr>
            <a:spLocks noGrp="1"/>
          </p:cNvSpPr>
          <p:nvPr>
            <p:ph type="body" sz="quarter" idx="13"/>
          </p:nvPr>
        </p:nvSpPr>
        <p:spPr>
          <a:xfrm>
            <a:off x="6383184" y="1714500"/>
            <a:ext cx="2470739" cy="428625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4D829559-0A72-8826-E06A-C6CCD39750A4}"/>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Picture Placeholder 13" descr="Place pictogram here">
            <a:extLst>
              <a:ext uri="{FF2B5EF4-FFF2-40B4-BE49-F238E27FC236}">
                <a16:creationId xmlns:a16="http://schemas.microsoft.com/office/drawing/2014/main" id="{B37C3DBB-1177-5FC6-7F7F-E6C5931C9620}"/>
              </a:ext>
            </a:extLst>
          </p:cNvPr>
          <p:cNvSpPr>
            <a:spLocks noGrp="1"/>
          </p:cNvSpPr>
          <p:nvPr>
            <p:ph type="pic" sz="quarter" idx="17" hasCustomPrompt="1"/>
          </p:nvPr>
        </p:nvSpPr>
        <p:spPr>
          <a:xfrm>
            <a:off x="9428523" y="288036"/>
            <a:ext cx="607997" cy="608076"/>
          </a:xfrm>
        </p:spPr>
        <p:txBody>
          <a:bodyPr anchor="ctr"/>
          <a:lstStyle>
            <a:lvl1pPr algn="ctr">
              <a:defRPr sz="600">
                <a:solidFill>
                  <a:schemeClr val="tx1"/>
                </a:solidFill>
              </a:defRPr>
            </a:lvl1pPr>
          </a:lstStyle>
          <a:p>
            <a:r>
              <a:rPr lang="en-US"/>
              <a:t>Pictogram</a:t>
            </a:r>
          </a:p>
        </p:txBody>
      </p:sp>
      <p:sp>
        <p:nvSpPr>
          <p:cNvPr id="12" name="Text Placeholder 9">
            <a:extLst>
              <a:ext uri="{FF2B5EF4-FFF2-40B4-BE49-F238E27FC236}">
                <a16:creationId xmlns:a16="http://schemas.microsoft.com/office/drawing/2014/main" id="{AC380211-AA5F-2F8D-309F-DC766DF1EF52}"/>
              </a:ext>
            </a:extLst>
          </p:cNvPr>
          <p:cNvSpPr>
            <a:spLocks noGrp="1"/>
          </p:cNvSpPr>
          <p:nvPr>
            <p:ph type="body" sz="quarter" idx="14"/>
          </p:nvPr>
        </p:nvSpPr>
        <p:spPr>
          <a:xfrm>
            <a:off x="9428524" y="1714500"/>
            <a:ext cx="2476177" cy="428625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ACE782CF-665F-3C56-698C-16112EB19B2F}"/>
              </a:ext>
            </a:extLst>
          </p:cNvPr>
          <p:cNvSpPr>
            <a:spLocks noGrp="1"/>
          </p:cNvSpPr>
          <p:nvPr>
            <p:ph type="ftr" sz="quarter" idx="18"/>
          </p:nvPr>
        </p:nvSpPr>
        <p:spPr/>
        <p:txBody>
          <a:bodyPr/>
          <a:lstStyle/>
          <a:p>
            <a:endParaRPr lang="en-US"/>
          </a:p>
        </p:txBody>
      </p:sp>
      <p:sp>
        <p:nvSpPr>
          <p:cNvPr id="6" name="Slide Number">
            <a:extLst>
              <a:ext uri="{FF2B5EF4-FFF2-40B4-BE49-F238E27FC236}">
                <a16:creationId xmlns:a16="http://schemas.microsoft.com/office/drawing/2014/main" id="{D2A45AB7-102C-FBDF-94FD-99783B6A5A18}"/>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039328838"/>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ext, 1 wide column, divider">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192024"/>
            <a:ext cx="2474591" cy="570706"/>
          </a:xfrm>
        </p:spPr>
        <p:txBody>
          <a:bodyPr/>
          <a:lstStyle>
            <a:lvl1pPr>
              <a:lnSpc>
                <a:spcPct val="100000"/>
              </a:lnSpc>
              <a:defRPr sz="2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2555" y="192024"/>
            <a:ext cx="2477765" cy="570706"/>
          </a:xfrm>
        </p:spPr>
        <p:txBody>
          <a:bodyPr/>
          <a:lstStyle>
            <a:lvl1pPr>
              <a:lnSpc>
                <a:spcPct val="100000"/>
              </a:lnSpc>
              <a:spcBef>
                <a:spcPts val="0"/>
              </a:spcBef>
              <a:defRPr sz="2400">
                <a:solidFill>
                  <a:schemeClr val="tx2"/>
                </a:solidFill>
              </a:defRPr>
            </a:lvl1pPr>
            <a:lvl2pPr>
              <a:spcBef>
                <a:spcPts val="0"/>
              </a:spcBef>
              <a:defRPr sz="1050"/>
            </a:lvl2pPr>
            <a:lvl3pPr>
              <a:spcBef>
                <a:spcPts val="0"/>
              </a:spcBef>
              <a:defRPr sz="1050"/>
            </a:lvl3pPr>
            <a:lvl4pPr>
              <a:spcBef>
                <a:spcPts val="0"/>
              </a:spcBef>
              <a:defRPr sz="1050"/>
            </a:lvl4pPr>
            <a:lvl5pPr>
              <a:spcBef>
                <a:spcPts val="0"/>
              </a:spcBef>
              <a:defRPr sz="1050"/>
            </a:lvl5pPr>
          </a:lstStyle>
          <a:p>
            <a:pPr lvl="0"/>
            <a:r>
              <a:rPr lang="en-US"/>
              <a:t>Click to edit Master text styles</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050" b="0" i="0">
                <a:solidFill>
                  <a:schemeClr val="tx1"/>
                </a:solidFill>
                <a:latin typeface="IBM Plex Sans Light" panose="020B0403050203000203" pitchFamily="34" charset="0"/>
              </a:defRPr>
            </a:lvl1pPr>
            <a:lvl2pPr marL="96012" indent="-96012">
              <a:spcBef>
                <a:spcPts val="0"/>
              </a:spcBef>
              <a:defRPr sz="1050" b="0" i="0">
                <a:solidFill>
                  <a:schemeClr val="tx1"/>
                </a:solidFill>
                <a:latin typeface="IBM Plex Sans Light" panose="020B0403050203000203" pitchFamily="34" charset="0"/>
              </a:defRPr>
            </a:lvl2pPr>
            <a:lvl3pPr marL="192024" indent="-96012">
              <a:spcBef>
                <a:spcPts val="0"/>
              </a:spcBef>
              <a:defRPr sz="1050" b="0" i="0">
                <a:solidFill>
                  <a:schemeClr val="tx1"/>
                </a:solidFill>
                <a:latin typeface="IBM Plex Sans Light" panose="020B0403050203000203" pitchFamily="34" charset="0"/>
              </a:defRPr>
            </a:lvl3pPr>
            <a:lvl4pPr marL="288036" indent="-96012">
              <a:spcBef>
                <a:spcPts val="0"/>
              </a:spcBef>
              <a:defRPr sz="1050" b="0" i="0">
                <a:solidFill>
                  <a:schemeClr val="tx1"/>
                </a:solidFill>
                <a:latin typeface="IBM Plex Sans Light" panose="020B0403050203000203" pitchFamily="34" charset="0"/>
              </a:defRPr>
            </a:lvl4pPr>
            <a:lvl5pPr>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20" y="1714500"/>
            <a:ext cx="5047593" cy="4286250"/>
          </a:xfrm>
        </p:spPr>
        <p:txBody>
          <a:bodyPr/>
          <a:lstStyle>
            <a:lvl1pPr>
              <a:spcBef>
                <a:spcPts val="0"/>
              </a:spcBef>
              <a:defRPr sz="1050" b="0" i="0">
                <a:solidFill>
                  <a:schemeClr val="tx1"/>
                </a:solidFill>
                <a:latin typeface="IBM Plex Sans Light" panose="020B0403050203000203" pitchFamily="34" charset="0"/>
              </a:defRPr>
            </a:lvl1pPr>
            <a:lvl2pPr marL="96012" indent="-96012">
              <a:spcBef>
                <a:spcPts val="0"/>
              </a:spcBef>
              <a:defRPr sz="1050" b="0" i="0">
                <a:solidFill>
                  <a:schemeClr val="tx1"/>
                </a:solidFill>
                <a:latin typeface="IBM Plex Sans Light" panose="020B0403050203000203" pitchFamily="34" charset="0"/>
              </a:defRPr>
            </a:lvl2pPr>
            <a:lvl3pPr marL="192024" indent="-96012">
              <a:spcBef>
                <a:spcPts val="0"/>
              </a:spcBef>
              <a:defRPr sz="1050" b="0" i="0">
                <a:solidFill>
                  <a:schemeClr val="tx1"/>
                </a:solidFill>
                <a:latin typeface="IBM Plex Sans Light" panose="020B0403050203000203" pitchFamily="34" charset="0"/>
              </a:defRPr>
            </a:lvl3pPr>
            <a:lvl4pPr marL="288036" indent="-96012">
              <a:spcBef>
                <a:spcPts val="0"/>
              </a:spcBef>
              <a:defRPr sz="1050" b="0" i="0">
                <a:solidFill>
                  <a:schemeClr val="tx1"/>
                </a:solidFill>
                <a:latin typeface="IBM Plex Sans Light" panose="020B0403050203000203" pitchFamily="34" charset="0"/>
              </a:defRPr>
            </a:lvl4pPr>
            <a:lvl5pPr>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03B922-FA59-5165-48BF-0B57DFD66348}"/>
              </a:ext>
            </a:extLst>
          </p:cNvPr>
          <p:cNvSpPr>
            <a:spLocks noGrp="1"/>
          </p:cNvSpPr>
          <p:nvPr>
            <p:ph type="ftr" sz="quarter" idx="16"/>
          </p:nvPr>
        </p:nvSpPr>
        <p:spPr/>
        <p:txBody>
          <a:bodyPr/>
          <a:lstStyle/>
          <a:p>
            <a:endParaRPr lang="en-US"/>
          </a:p>
        </p:txBody>
      </p:sp>
      <p:sp>
        <p:nvSpPr>
          <p:cNvPr id="5" name="Slide Number">
            <a:extLst>
              <a:ext uri="{FF2B5EF4-FFF2-40B4-BE49-F238E27FC236}">
                <a16:creationId xmlns:a16="http://schemas.microsoft.com/office/drawing/2014/main" id="{5C3B405E-94D1-4A09-C6BF-A66D9CBEF63D}"/>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245332551"/>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ext, 2 wide column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46C39-902F-3DA0-AAF4-319DA8AE384D}"/>
              </a:ext>
            </a:extLst>
          </p:cNvPr>
          <p:cNvSpPr>
            <a:spLocks noGrp="1"/>
          </p:cNvSpPr>
          <p:nvPr>
            <p:ph type="title"/>
          </p:nvPr>
        </p:nvSpPr>
        <p:spPr>
          <a:xfrm>
            <a:off x="287999" y="288036"/>
            <a:ext cx="3711980" cy="953294"/>
          </a:xfrm>
        </p:spPr>
        <p:txBody>
          <a:bodyPr/>
          <a:lstStyle>
            <a:lvl1pPr>
              <a:lnSpc>
                <a:spcPct val="110000"/>
              </a:lnSpc>
              <a:defRPr sz="135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DABBA43D-8D00-4EDB-B803-D1EEE6CE2CB5}"/>
              </a:ext>
            </a:extLst>
          </p:cNvPr>
          <p:cNvSpPr>
            <a:spLocks noGrp="1"/>
          </p:cNvSpPr>
          <p:nvPr>
            <p:ph type="body" sz="quarter" idx="11"/>
          </p:nvPr>
        </p:nvSpPr>
        <p:spPr>
          <a:xfrm>
            <a:off x="287999" y="1714500"/>
            <a:ext cx="5049180" cy="42862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D32DCE7C-29C5-BC86-B154-7DD0C4F0553A}"/>
              </a:ext>
            </a:extLst>
          </p:cNvPr>
          <p:cNvSpPr>
            <a:spLocks noGrp="1"/>
          </p:cNvSpPr>
          <p:nvPr>
            <p:ph type="body" sz="quarter" idx="12"/>
          </p:nvPr>
        </p:nvSpPr>
        <p:spPr>
          <a:xfrm>
            <a:off x="6380920" y="1714500"/>
            <a:ext cx="5047593" cy="42862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91A0F4B3-D63C-0D8F-2804-F97776F90E4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38EC09FB-402F-F3CE-E1D2-51583F1BCCFA}"/>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158247313"/>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ext, 2 columns,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691A7-388D-D543-2C74-58FA1F3BC20C}"/>
              </a:ext>
            </a:extLst>
          </p:cNvPr>
          <p:cNvSpPr>
            <a:spLocks noGrp="1"/>
          </p:cNvSpPr>
          <p:nvPr>
            <p:ph type="title"/>
          </p:nvPr>
        </p:nvSpPr>
        <p:spPr>
          <a:xfrm>
            <a:off x="288000" y="192024"/>
            <a:ext cx="5522193"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CDE09569-73DF-2226-A7D7-ABBE84A47048}"/>
              </a:ext>
            </a:extLst>
          </p:cNvPr>
          <p:cNvSpPr>
            <a:spLocks noGrp="1"/>
          </p:cNvSpPr>
          <p:nvPr>
            <p:ph type="body" sz="quarter" idx="11"/>
          </p:nvPr>
        </p:nvSpPr>
        <p:spPr>
          <a:xfrm>
            <a:off x="6380920" y="288036"/>
            <a:ext cx="2476177" cy="57157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9B0D0BB0-9896-0353-D972-26B687C3D8DD}"/>
              </a:ext>
            </a:extLst>
          </p:cNvPr>
          <p:cNvSpPr>
            <a:spLocks noGrp="1"/>
          </p:cNvSpPr>
          <p:nvPr>
            <p:ph type="body" sz="quarter" idx="12"/>
          </p:nvPr>
        </p:nvSpPr>
        <p:spPr>
          <a:xfrm>
            <a:off x="9428524" y="288036"/>
            <a:ext cx="2476177" cy="57157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5AA54578-ECD5-347E-35A9-C3F93EB8CDF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C7A51FE3-0F54-1487-47B4-164B5B802CA1}"/>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985068980"/>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ext, 2 columns,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691A7-388D-D543-2C74-58FA1F3BC20C}"/>
              </a:ext>
            </a:extLst>
          </p:cNvPr>
          <p:cNvSpPr>
            <a:spLocks noGrp="1"/>
          </p:cNvSpPr>
          <p:nvPr>
            <p:ph type="title"/>
          </p:nvPr>
        </p:nvSpPr>
        <p:spPr>
          <a:xfrm>
            <a:off x="287999" y="288036"/>
            <a:ext cx="2476177" cy="2286794"/>
          </a:xfrm>
        </p:spPr>
        <p:txBody>
          <a:bodyPr/>
          <a:lstStyle>
            <a:lvl1pPr>
              <a:lnSpc>
                <a:spcPct val="100000"/>
              </a:lnSpc>
              <a:defRPr sz="135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CDE09569-73DF-2226-A7D7-ABBE84A47048}"/>
              </a:ext>
            </a:extLst>
          </p:cNvPr>
          <p:cNvSpPr>
            <a:spLocks noGrp="1"/>
          </p:cNvSpPr>
          <p:nvPr>
            <p:ph type="body" sz="quarter" idx="11"/>
          </p:nvPr>
        </p:nvSpPr>
        <p:spPr>
          <a:xfrm>
            <a:off x="6380920" y="284957"/>
            <a:ext cx="2476177" cy="57157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9B0D0BB0-9896-0353-D972-26B687C3D8DD}"/>
              </a:ext>
            </a:extLst>
          </p:cNvPr>
          <p:cNvSpPr>
            <a:spLocks noGrp="1"/>
          </p:cNvSpPr>
          <p:nvPr>
            <p:ph type="body" sz="quarter" idx="12"/>
          </p:nvPr>
        </p:nvSpPr>
        <p:spPr>
          <a:xfrm>
            <a:off x="9428524" y="284957"/>
            <a:ext cx="2476177" cy="57157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5AA54578-ECD5-347E-35A9-C3F93EB8CDF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745FF4F8-7F82-E9C2-8046-C791019E1694}"/>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227213418"/>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ext, 2 columns, dividers,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E75BA-E283-08AE-B230-A89A2245C127}"/>
              </a:ext>
            </a:extLst>
          </p:cNvPr>
          <p:cNvSpPr>
            <a:spLocks noGrp="1"/>
          </p:cNvSpPr>
          <p:nvPr>
            <p:ph type="title"/>
          </p:nvPr>
        </p:nvSpPr>
        <p:spPr>
          <a:xfrm>
            <a:off x="287999" y="192024"/>
            <a:ext cx="5519020"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4" name="Text Placeholder 9">
            <a:extLst>
              <a:ext uri="{FF2B5EF4-FFF2-40B4-BE49-F238E27FC236}">
                <a16:creationId xmlns:a16="http://schemas.microsoft.com/office/drawing/2014/main" id="{8AF10F27-0178-9C93-8741-F0241501B4B0}"/>
              </a:ext>
            </a:extLst>
          </p:cNvPr>
          <p:cNvSpPr>
            <a:spLocks noGrp="1"/>
          </p:cNvSpPr>
          <p:nvPr>
            <p:ph type="body" sz="quarter" idx="16"/>
          </p:nvPr>
        </p:nvSpPr>
        <p:spPr>
          <a:xfrm>
            <a:off x="6380920" y="288036"/>
            <a:ext cx="2476177"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5898D950-EA52-ABF9-D15D-C6C8FE946495}"/>
              </a:ext>
            </a:extLst>
          </p:cNvPr>
          <p:cNvSpPr>
            <a:spLocks noGrp="1"/>
          </p:cNvSpPr>
          <p:nvPr>
            <p:ph type="body" sz="quarter" idx="18"/>
          </p:nvPr>
        </p:nvSpPr>
        <p:spPr>
          <a:xfrm>
            <a:off x="6380920"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12">
            <a:extLst>
              <a:ext uri="{FF2B5EF4-FFF2-40B4-BE49-F238E27FC236}">
                <a16:creationId xmlns:a16="http://schemas.microsoft.com/office/drawing/2014/main" id="{17CD3DC6-7946-2D82-C3E4-10BC579C88DE}"/>
              </a:ext>
            </a:extLst>
          </p:cNvPr>
          <p:cNvSpPr>
            <a:spLocks noGrp="1"/>
          </p:cNvSpPr>
          <p:nvPr>
            <p:ph type="body" sz="quarter" idx="17"/>
          </p:nvPr>
        </p:nvSpPr>
        <p:spPr>
          <a:xfrm>
            <a:off x="9428523" y="288036"/>
            <a:ext cx="2479352"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8">
            <a:extLst>
              <a:ext uri="{FF2B5EF4-FFF2-40B4-BE49-F238E27FC236}">
                <a16:creationId xmlns:a16="http://schemas.microsoft.com/office/drawing/2014/main" id="{A501ADC5-5846-FF23-F5DB-93E8D05863E8}"/>
              </a:ext>
            </a:extLst>
          </p:cNvPr>
          <p:cNvSpPr>
            <a:spLocks noGrp="1"/>
          </p:cNvSpPr>
          <p:nvPr>
            <p:ph type="body" sz="quarter" idx="19"/>
          </p:nvPr>
        </p:nvSpPr>
        <p:spPr>
          <a:xfrm>
            <a:off x="9430110"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5">
            <a:extLst>
              <a:ext uri="{FF2B5EF4-FFF2-40B4-BE49-F238E27FC236}">
                <a16:creationId xmlns:a16="http://schemas.microsoft.com/office/drawing/2014/main" id="{A3AE734E-170F-6CE2-C852-A644ACB8F409}"/>
              </a:ext>
            </a:extLst>
          </p:cNvPr>
          <p:cNvSpPr>
            <a:spLocks noGrp="1"/>
          </p:cNvSpPr>
          <p:nvPr>
            <p:ph type="ftr" sz="quarter" idx="20"/>
          </p:nvPr>
        </p:nvSpPr>
        <p:spPr/>
        <p:txBody>
          <a:bodyPr/>
          <a:lstStyle/>
          <a:p>
            <a:endParaRPr lang="en-US"/>
          </a:p>
        </p:txBody>
      </p:sp>
      <p:sp>
        <p:nvSpPr>
          <p:cNvPr id="7" name="Slide Number">
            <a:extLst>
              <a:ext uri="{FF2B5EF4-FFF2-40B4-BE49-F238E27FC236}">
                <a16:creationId xmlns:a16="http://schemas.microsoft.com/office/drawing/2014/main" id="{9BFC0CA6-CE6F-D94C-2967-FBF2240020C4}"/>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49550425"/>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ext, 2 columns, dividers,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E75BA-E283-08AE-B230-A89A2245C127}"/>
              </a:ext>
            </a:extLst>
          </p:cNvPr>
          <p:cNvSpPr>
            <a:spLocks noGrp="1"/>
          </p:cNvSpPr>
          <p:nvPr>
            <p:ph type="title"/>
          </p:nvPr>
        </p:nvSpPr>
        <p:spPr>
          <a:xfrm>
            <a:off x="287999" y="288036"/>
            <a:ext cx="2474591" cy="2286794"/>
          </a:xfrm>
        </p:spPr>
        <p:txBody>
          <a:bodyPr rIns="0"/>
          <a:lstStyle>
            <a:lvl1pPr>
              <a:lnSpc>
                <a:spcPct val="100000"/>
              </a:lnSpc>
              <a:defRPr sz="1050">
                <a:solidFill>
                  <a:schemeClr val="tx2"/>
                </a:solidFill>
              </a:defRPr>
            </a:lvl1pPr>
          </a:lstStyle>
          <a:p>
            <a:r>
              <a:rPr lang="en-US"/>
              <a:t>Click to edit Master title style</a:t>
            </a:r>
            <a:endParaRPr lang="en-US" dirty="0"/>
          </a:p>
        </p:txBody>
      </p:sp>
      <p:sp>
        <p:nvSpPr>
          <p:cNvPr id="4" name="Text Placeholder 9">
            <a:extLst>
              <a:ext uri="{FF2B5EF4-FFF2-40B4-BE49-F238E27FC236}">
                <a16:creationId xmlns:a16="http://schemas.microsoft.com/office/drawing/2014/main" id="{8AF10F27-0178-9C93-8741-F0241501B4B0}"/>
              </a:ext>
            </a:extLst>
          </p:cNvPr>
          <p:cNvSpPr>
            <a:spLocks noGrp="1"/>
          </p:cNvSpPr>
          <p:nvPr>
            <p:ph type="body" sz="quarter" idx="16"/>
          </p:nvPr>
        </p:nvSpPr>
        <p:spPr>
          <a:xfrm>
            <a:off x="6380920" y="288036"/>
            <a:ext cx="2476177"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5898D950-EA52-ABF9-D15D-C6C8FE946495}"/>
              </a:ext>
            </a:extLst>
          </p:cNvPr>
          <p:cNvSpPr>
            <a:spLocks noGrp="1"/>
          </p:cNvSpPr>
          <p:nvPr>
            <p:ph type="body" sz="quarter" idx="18"/>
          </p:nvPr>
        </p:nvSpPr>
        <p:spPr>
          <a:xfrm>
            <a:off x="6380920"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12">
            <a:extLst>
              <a:ext uri="{FF2B5EF4-FFF2-40B4-BE49-F238E27FC236}">
                <a16:creationId xmlns:a16="http://schemas.microsoft.com/office/drawing/2014/main" id="{17CD3DC6-7946-2D82-C3E4-10BC579C88DE}"/>
              </a:ext>
            </a:extLst>
          </p:cNvPr>
          <p:cNvSpPr>
            <a:spLocks noGrp="1"/>
          </p:cNvSpPr>
          <p:nvPr>
            <p:ph type="body" sz="quarter" idx="17"/>
          </p:nvPr>
        </p:nvSpPr>
        <p:spPr>
          <a:xfrm>
            <a:off x="9428523" y="288036"/>
            <a:ext cx="2479352"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8">
            <a:extLst>
              <a:ext uri="{FF2B5EF4-FFF2-40B4-BE49-F238E27FC236}">
                <a16:creationId xmlns:a16="http://schemas.microsoft.com/office/drawing/2014/main" id="{A501ADC5-5846-FF23-F5DB-93E8D05863E8}"/>
              </a:ext>
            </a:extLst>
          </p:cNvPr>
          <p:cNvSpPr>
            <a:spLocks noGrp="1"/>
          </p:cNvSpPr>
          <p:nvPr>
            <p:ph type="body" sz="quarter" idx="19"/>
          </p:nvPr>
        </p:nvSpPr>
        <p:spPr>
          <a:xfrm>
            <a:off x="9431698"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5">
            <a:extLst>
              <a:ext uri="{FF2B5EF4-FFF2-40B4-BE49-F238E27FC236}">
                <a16:creationId xmlns:a16="http://schemas.microsoft.com/office/drawing/2014/main" id="{A3AE734E-170F-6CE2-C852-A644ACB8F409}"/>
              </a:ext>
            </a:extLst>
          </p:cNvPr>
          <p:cNvSpPr>
            <a:spLocks noGrp="1"/>
          </p:cNvSpPr>
          <p:nvPr>
            <p:ph type="ftr" sz="quarter" idx="20"/>
          </p:nvPr>
        </p:nvSpPr>
        <p:spPr/>
        <p:txBody>
          <a:bodyPr/>
          <a:lstStyle/>
          <a:p>
            <a:endParaRPr lang="en-US"/>
          </a:p>
        </p:txBody>
      </p:sp>
      <p:sp>
        <p:nvSpPr>
          <p:cNvPr id="7" name="Slide Number">
            <a:extLst>
              <a:ext uri="{FF2B5EF4-FFF2-40B4-BE49-F238E27FC236}">
                <a16:creationId xmlns:a16="http://schemas.microsoft.com/office/drawing/2014/main" id="{8CF1D655-1791-BEF3-D8AA-E589057E73AC}"/>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978165924"/>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0651" y="776288"/>
            <a:ext cx="5869516" cy="5621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3368" y="776288"/>
            <a:ext cx="5871633" cy="5621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0803883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ext, 2 columns, dividers, pictogram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192025"/>
            <a:ext cx="2474591" cy="570707"/>
          </a:xfrm>
        </p:spPr>
        <p:txBody>
          <a:bodyPr/>
          <a:lstStyle>
            <a:lvl1pPr>
              <a:lnSpc>
                <a:spcPct val="100000"/>
              </a:lnSpc>
              <a:defRPr sz="2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4142" y="192024"/>
            <a:ext cx="2477765" cy="570706"/>
          </a:xfrm>
        </p:spPr>
        <p:txBody>
          <a:bodyPr/>
          <a:lstStyle>
            <a:lvl1pPr>
              <a:lnSpc>
                <a:spcPct val="100000"/>
              </a:lnSpc>
              <a:spcBef>
                <a:spcPts val="0"/>
              </a:spcBef>
              <a:defRPr sz="2400">
                <a:solidFill>
                  <a:schemeClr val="tx2"/>
                </a:solidFill>
              </a:defRPr>
            </a:lvl1pPr>
            <a:lvl2pPr>
              <a:lnSpc>
                <a:spcPct val="90000"/>
              </a:lnSpc>
              <a:spcBef>
                <a:spcPts val="0"/>
              </a:spcBef>
              <a:defRPr sz="1050"/>
            </a:lvl2pPr>
            <a:lvl3pPr>
              <a:lnSpc>
                <a:spcPct val="90000"/>
              </a:lnSpc>
              <a:spcBef>
                <a:spcPts val="0"/>
              </a:spcBef>
              <a:defRPr sz="1050"/>
            </a:lvl3pPr>
            <a:lvl4pPr>
              <a:lnSpc>
                <a:spcPct val="90000"/>
              </a:lnSpc>
              <a:spcBef>
                <a:spcPts val="0"/>
              </a:spcBef>
              <a:defRPr sz="1050"/>
            </a:lvl4pPr>
            <a:lvl5pPr>
              <a:lnSpc>
                <a:spcPct val="90000"/>
              </a:lnSpc>
              <a:spcBef>
                <a:spcPts val="0"/>
              </a:spcBef>
              <a:defRPr sz="1050"/>
            </a:lvl5pPr>
          </a:lstStyle>
          <a:p>
            <a:pPr lvl="0"/>
            <a:r>
              <a:rPr lang="en-US"/>
              <a:t>Click to edit Master text styles</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050" b="0" i="0">
                <a:solidFill>
                  <a:schemeClr val="tx1"/>
                </a:solidFill>
                <a:latin typeface="IBM Plex Sans Light" panose="020B0403050203000203" pitchFamily="34" charset="0"/>
              </a:defRPr>
            </a:lvl1pPr>
            <a:lvl2pPr marL="96012" indent="-96012">
              <a:spcBef>
                <a:spcPts val="0"/>
              </a:spcBef>
              <a:defRPr sz="1050" b="0" i="0">
                <a:solidFill>
                  <a:schemeClr val="tx1"/>
                </a:solidFill>
                <a:latin typeface="IBM Plex Sans Light" panose="020B0403050203000203" pitchFamily="34" charset="0"/>
              </a:defRPr>
            </a:lvl2pPr>
            <a:lvl3pPr marL="192024" indent="-96012">
              <a:spcBef>
                <a:spcPts val="0"/>
              </a:spcBef>
              <a:defRPr sz="1050" b="0" i="0">
                <a:solidFill>
                  <a:schemeClr val="tx1"/>
                </a:solidFill>
                <a:latin typeface="IBM Plex Sans Light" panose="020B0403050203000203" pitchFamily="34" charset="0"/>
              </a:defRPr>
            </a:lvl3pPr>
            <a:lvl4pPr marL="288036" indent="-96012">
              <a:spcBef>
                <a:spcPts val="0"/>
              </a:spcBef>
              <a:defRPr sz="1050" b="0" i="0">
                <a:solidFill>
                  <a:schemeClr val="tx1"/>
                </a:solidFill>
                <a:latin typeface="IBM Plex Sans Light" panose="020B0403050203000203" pitchFamily="34" charset="0"/>
              </a:defRPr>
            </a:lvl4pPr>
            <a:lvl5pPr>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3" name="Straight Connector 12" descr="Vertical column divider">
            <a:extLst>
              <a:ext uri="{FF2B5EF4-FFF2-40B4-BE49-F238E27FC236}">
                <a16:creationId xmlns:a16="http://schemas.microsoft.com/office/drawing/2014/main" id="{202744BD-C7A4-D538-2E19-AA279C025A21}"/>
              </a:ext>
            </a:extLst>
          </p:cNvPr>
          <p:cNvCxnSpPr/>
          <p:nvPr/>
        </p:nvCxnSpPr>
        <p:spPr bwMode="auto">
          <a:xfrm>
            <a:off x="609368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5" name="Picture Placeholder 4" descr="Place pictogram here">
            <a:extLst>
              <a:ext uri="{FF2B5EF4-FFF2-40B4-BE49-F238E27FC236}">
                <a16:creationId xmlns:a16="http://schemas.microsoft.com/office/drawing/2014/main" id="{4E8FFEFF-CCD0-A436-418A-5FB8624CCC89}"/>
              </a:ext>
            </a:extLst>
          </p:cNvPr>
          <p:cNvSpPr>
            <a:spLocks noGrp="1" noChangeAspect="1"/>
          </p:cNvSpPr>
          <p:nvPr>
            <p:ph type="pic" sz="quarter" idx="16" hasCustomPrompt="1"/>
          </p:nvPr>
        </p:nvSpPr>
        <p:spPr>
          <a:xfrm>
            <a:off x="6380919" y="288037"/>
            <a:ext cx="607997" cy="607231"/>
          </a:xfrm>
        </p:spPr>
        <p:txBody>
          <a:bodyPr anchor="ctr"/>
          <a:lstStyle>
            <a:lvl1pPr algn="ctr">
              <a:defRPr sz="600">
                <a:solidFill>
                  <a:schemeClr val="tx1"/>
                </a:solidFill>
              </a:defRPr>
            </a:lvl1pPr>
          </a:lstStyle>
          <a:p>
            <a:r>
              <a:rPr lang="en-US"/>
              <a:t>Pictogram</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2989" y="1714500"/>
            <a:ext cx="2476177"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4" name="Straight Connector 13" descr="Vertical column divider">
            <a:extLst>
              <a:ext uri="{FF2B5EF4-FFF2-40B4-BE49-F238E27FC236}">
                <a16:creationId xmlns:a16="http://schemas.microsoft.com/office/drawing/2014/main" id="{ADCE883F-3781-7F7E-8236-8BB5CEBAD77C}"/>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Picture Placeholder 11" descr="Place pictogram here">
            <a:extLst>
              <a:ext uri="{FF2B5EF4-FFF2-40B4-BE49-F238E27FC236}">
                <a16:creationId xmlns:a16="http://schemas.microsoft.com/office/drawing/2014/main" id="{484E55D7-CBB2-992D-3E77-5CB7B7CADA9C}"/>
              </a:ext>
            </a:extLst>
          </p:cNvPr>
          <p:cNvSpPr>
            <a:spLocks noGrp="1" noChangeAspect="1"/>
          </p:cNvSpPr>
          <p:nvPr>
            <p:ph type="pic" sz="quarter" idx="17" hasCustomPrompt="1"/>
          </p:nvPr>
        </p:nvSpPr>
        <p:spPr>
          <a:xfrm>
            <a:off x="9428523" y="288036"/>
            <a:ext cx="608843" cy="608076"/>
          </a:xfrm>
        </p:spPr>
        <p:txBody>
          <a:bodyPr anchor="ctr"/>
          <a:lstStyle>
            <a:lvl1pPr algn="ctr">
              <a:defRPr sz="600">
                <a:solidFill>
                  <a:schemeClr val="tx1"/>
                </a:solidFill>
              </a:defRPr>
            </a:lvl1pPr>
          </a:lstStyle>
          <a:p>
            <a:r>
              <a:rPr lang="en-US"/>
              <a:t>Pictogram</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30591" y="1714500"/>
            <a:ext cx="2479352"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87B96A2B-2DD4-AEBB-75C4-9215E33D2664}"/>
              </a:ext>
            </a:extLst>
          </p:cNvPr>
          <p:cNvSpPr>
            <a:spLocks noGrp="1"/>
          </p:cNvSpPr>
          <p:nvPr>
            <p:ph type="ftr" sz="quarter" idx="18"/>
          </p:nvPr>
        </p:nvSpPr>
        <p:spPr/>
        <p:txBody>
          <a:bodyPr/>
          <a:lstStyle/>
          <a:p>
            <a:endParaRPr lang="en-US"/>
          </a:p>
        </p:txBody>
      </p:sp>
      <p:sp>
        <p:nvSpPr>
          <p:cNvPr id="8" name="Slide Number">
            <a:extLst>
              <a:ext uri="{FF2B5EF4-FFF2-40B4-BE49-F238E27FC236}">
                <a16:creationId xmlns:a16="http://schemas.microsoft.com/office/drawing/2014/main" id="{FE28AB83-26B6-464D-000B-077BBC188616}"/>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600492626"/>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oxes, 4 stacked wide, pictograms">
    <p:bg>
      <p:bgPr>
        <a:solidFill>
          <a:schemeClr val="bg1"/>
        </a:solidFill>
        <a:effectLst/>
      </p:bgPr>
    </p:bg>
    <p:spTree>
      <p:nvGrpSpPr>
        <p:cNvPr id="1" name=""/>
        <p:cNvGrpSpPr/>
        <p:nvPr/>
      </p:nvGrpSpPr>
      <p:grpSpPr>
        <a:xfrm>
          <a:off x="0" y="0"/>
          <a:ext cx="0" cy="0"/>
          <a:chOff x="0" y="0"/>
          <a:chExt cx="0" cy="0"/>
        </a:xfrm>
      </p:grpSpPr>
      <p:sp>
        <p:nvSpPr>
          <p:cNvPr id="13" name="Picture Placeholder 12" descr="Place pictogram here">
            <a:extLst>
              <a:ext uri="{FF2B5EF4-FFF2-40B4-BE49-F238E27FC236}">
                <a16:creationId xmlns:a16="http://schemas.microsoft.com/office/drawing/2014/main" id="{30AB5158-BCB8-39EE-DA85-F2CD01699FBB}"/>
              </a:ext>
            </a:extLst>
          </p:cNvPr>
          <p:cNvSpPr>
            <a:spLocks noGrp="1"/>
          </p:cNvSpPr>
          <p:nvPr>
            <p:ph type="pic" sz="quarter" idx="15" hasCustomPrompt="1"/>
          </p:nvPr>
        </p:nvSpPr>
        <p:spPr>
          <a:xfrm>
            <a:off x="287999" y="288036"/>
            <a:ext cx="607997" cy="608076"/>
          </a:xfrm>
        </p:spPr>
        <p:txBody>
          <a:bodyPr anchor="ctr"/>
          <a:lstStyle>
            <a:lvl1pPr algn="ctr">
              <a:defRPr sz="600"/>
            </a:lvl1pPr>
          </a:lstStyle>
          <a:p>
            <a:r>
              <a:rPr lang="en-US"/>
              <a:t>Pictogram</a:t>
            </a:r>
          </a:p>
        </p:txBody>
      </p:sp>
      <p:sp>
        <p:nvSpPr>
          <p:cNvPr id="5" name="Text Placeholder 4">
            <a:extLst>
              <a:ext uri="{FF2B5EF4-FFF2-40B4-BE49-F238E27FC236}">
                <a16:creationId xmlns:a16="http://schemas.microsoft.com/office/drawing/2014/main" id="{931099CB-CB87-D5D5-506D-4B49C08161D3}"/>
              </a:ext>
            </a:extLst>
          </p:cNvPr>
          <p:cNvSpPr>
            <a:spLocks noGrp="1"/>
          </p:cNvSpPr>
          <p:nvPr>
            <p:ph type="body" sz="quarter" idx="11"/>
          </p:nvPr>
        </p:nvSpPr>
        <p:spPr>
          <a:xfrm>
            <a:off x="287999" y="1239012"/>
            <a:ext cx="3334903" cy="1524000"/>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4" name="Straight Connector 13" descr="Vertical column divider">
            <a:extLst>
              <a:ext uri="{FF2B5EF4-FFF2-40B4-BE49-F238E27FC236}">
                <a16:creationId xmlns:a16="http://schemas.microsoft.com/office/drawing/2014/main" id="{00A530A6-2F26-DA70-D0D9-6DD90453CEC1}"/>
              </a:ext>
              <a:ext uri="{C183D7F6-B498-43B3-948B-1728B52AA6E4}">
                <adec:decorative xmlns:adec="http://schemas.microsoft.com/office/drawing/2017/decorative" val="0"/>
              </a:ext>
            </a:extLst>
          </p:cNvPr>
          <p:cNvCxnSpPr/>
          <p:nvPr/>
        </p:nvCxnSpPr>
        <p:spPr bwMode="auto">
          <a:xfrm>
            <a:off x="6095207"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5" name="Picture Placeholder 14" descr="Place pictogram here">
            <a:extLst>
              <a:ext uri="{FF2B5EF4-FFF2-40B4-BE49-F238E27FC236}">
                <a16:creationId xmlns:a16="http://schemas.microsoft.com/office/drawing/2014/main" id="{3C3730E5-61EB-7405-CC85-AB04242CDBC4}"/>
              </a:ext>
            </a:extLst>
          </p:cNvPr>
          <p:cNvSpPr>
            <a:spLocks noGrp="1"/>
          </p:cNvSpPr>
          <p:nvPr>
            <p:ph type="pic" sz="quarter" idx="16" hasCustomPrompt="1"/>
          </p:nvPr>
        </p:nvSpPr>
        <p:spPr>
          <a:xfrm>
            <a:off x="6380919" y="288036"/>
            <a:ext cx="607997" cy="608076"/>
          </a:xfrm>
        </p:spPr>
        <p:txBody>
          <a:bodyPr anchor="ctr"/>
          <a:lstStyle>
            <a:lvl1pPr algn="ctr">
              <a:defRPr sz="600"/>
            </a:lvl1pPr>
          </a:lstStyle>
          <a:p>
            <a:r>
              <a:rPr lang="en-US"/>
              <a:t>Pictogram</a:t>
            </a:r>
          </a:p>
        </p:txBody>
      </p:sp>
      <p:sp>
        <p:nvSpPr>
          <p:cNvPr id="7" name="Text Placeholder 6">
            <a:extLst>
              <a:ext uri="{FF2B5EF4-FFF2-40B4-BE49-F238E27FC236}">
                <a16:creationId xmlns:a16="http://schemas.microsoft.com/office/drawing/2014/main" id="{FC1DA3C4-E728-0E45-C91D-8EDF4B495FFC}"/>
              </a:ext>
            </a:extLst>
          </p:cNvPr>
          <p:cNvSpPr>
            <a:spLocks noGrp="1"/>
          </p:cNvSpPr>
          <p:nvPr>
            <p:ph type="body" sz="quarter" idx="12"/>
          </p:nvPr>
        </p:nvSpPr>
        <p:spPr>
          <a:xfrm>
            <a:off x="6380919" y="1238250"/>
            <a:ext cx="3333316" cy="1524000"/>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9C5483A0-0E31-72CE-21C3-6248FAEBC09A}"/>
              </a:ext>
              <a:ext uri="{C183D7F6-B498-43B3-948B-1728B52AA6E4}">
                <adec:decorative xmlns:adec="http://schemas.microsoft.com/office/drawing/2017/decorative" val="0"/>
              </a:ext>
            </a:extLst>
          </p:cNvPr>
          <p:cNvCxnSpPr/>
          <p:nvPr/>
        </p:nvCxnSpPr>
        <p:spPr bwMode="auto">
          <a:xfrm>
            <a:off x="284126" y="3048000"/>
            <a:ext cx="11620575"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7" name="Picture Placeholder 16" descr="Place pictogram here">
            <a:extLst>
              <a:ext uri="{FF2B5EF4-FFF2-40B4-BE49-F238E27FC236}">
                <a16:creationId xmlns:a16="http://schemas.microsoft.com/office/drawing/2014/main" id="{62C94928-6A9B-2EA7-301C-71E5F2547C8A}"/>
              </a:ext>
            </a:extLst>
          </p:cNvPr>
          <p:cNvSpPr>
            <a:spLocks noGrp="1"/>
          </p:cNvSpPr>
          <p:nvPr>
            <p:ph type="pic" sz="quarter" idx="17" hasCustomPrompt="1"/>
          </p:nvPr>
        </p:nvSpPr>
        <p:spPr>
          <a:xfrm>
            <a:off x="287999" y="3236976"/>
            <a:ext cx="607997" cy="608076"/>
          </a:xfrm>
        </p:spPr>
        <p:txBody>
          <a:bodyPr anchor="ctr"/>
          <a:lstStyle>
            <a:lvl1pPr algn="ctr">
              <a:defRPr sz="600"/>
            </a:lvl1pPr>
          </a:lstStyle>
          <a:p>
            <a:r>
              <a:rPr lang="en-US"/>
              <a:t>Pictogram</a:t>
            </a:r>
          </a:p>
        </p:txBody>
      </p:sp>
      <p:sp>
        <p:nvSpPr>
          <p:cNvPr id="9" name="Text Placeholder 8">
            <a:extLst>
              <a:ext uri="{FF2B5EF4-FFF2-40B4-BE49-F238E27FC236}">
                <a16:creationId xmlns:a16="http://schemas.microsoft.com/office/drawing/2014/main" id="{B0565063-698E-31B0-B619-B99A9A0B3DB6}"/>
              </a:ext>
            </a:extLst>
          </p:cNvPr>
          <p:cNvSpPr>
            <a:spLocks noGrp="1"/>
          </p:cNvSpPr>
          <p:nvPr>
            <p:ph type="body" sz="quarter" idx="13"/>
          </p:nvPr>
        </p:nvSpPr>
        <p:spPr>
          <a:xfrm>
            <a:off x="287999" y="4192524"/>
            <a:ext cx="3334904" cy="1524000"/>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Picture Placeholder 18" descr="Place pictogram here">
            <a:extLst>
              <a:ext uri="{FF2B5EF4-FFF2-40B4-BE49-F238E27FC236}">
                <a16:creationId xmlns:a16="http://schemas.microsoft.com/office/drawing/2014/main" id="{2E840026-2FAF-826F-DCFD-3FF0082B0823}"/>
              </a:ext>
            </a:extLst>
          </p:cNvPr>
          <p:cNvSpPr>
            <a:spLocks noGrp="1"/>
          </p:cNvSpPr>
          <p:nvPr>
            <p:ph type="pic" sz="quarter" idx="18" hasCustomPrompt="1"/>
          </p:nvPr>
        </p:nvSpPr>
        <p:spPr>
          <a:xfrm>
            <a:off x="6380919" y="3238500"/>
            <a:ext cx="607997" cy="608076"/>
          </a:xfrm>
        </p:spPr>
        <p:txBody>
          <a:bodyPr anchor="ctr"/>
          <a:lstStyle>
            <a:lvl1pPr algn="ctr">
              <a:defRPr sz="600"/>
            </a:lvl1pPr>
          </a:lstStyle>
          <a:p>
            <a:r>
              <a:rPr lang="en-US"/>
              <a:t>Pictogram</a:t>
            </a:r>
          </a:p>
        </p:txBody>
      </p:sp>
      <p:sp>
        <p:nvSpPr>
          <p:cNvPr id="11" name="Text Placeholder 10">
            <a:extLst>
              <a:ext uri="{FF2B5EF4-FFF2-40B4-BE49-F238E27FC236}">
                <a16:creationId xmlns:a16="http://schemas.microsoft.com/office/drawing/2014/main" id="{B4E44FFD-1EB7-1873-F6D1-67DE839EF09E}"/>
              </a:ext>
            </a:extLst>
          </p:cNvPr>
          <p:cNvSpPr>
            <a:spLocks noGrp="1"/>
          </p:cNvSpPr>
          <p:nvPr>
            <p:ph type="body" sz="quarter" idx="14"/>
          </p:nvPr>
        </p:nvSpPr>
        <p:spPr>
          <a:xfrm>
            <a:off x="6380921" y="4191000"/>
            <a:ext cx="3333316" cy="1524000"/>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Footer Placeholder 1">
            <a:extLst>
              <a:ext uri="{FF2B5EF4-FFF2-40B4-BE49-F238E27FC236}">
                <a16:creationId xmlns:a16="http://schemas.microsoft.com/office/drawing/2014/main" id="{007BB90E-D2B7-D6BA-E8F5-B16C3F57F6F9}"/>
              </a:ext>
            </a:extLst>
          </p:cNvPr>
          <p:cNvSpPr>
            <a:spLocks noGrp="1"/>
          </p:cNvSpPr>
          <p:nvPr>
            <p:ph type="ftr" sz="quarter" idx="19"/>
          </p:nvPr>
        </p:nvSpPr>
        <p:spPr/>
        <p:txBody>
          <a:bodyPr/>
          <a:lstStyle/>
          <a:p>
            <a:endParaRPr lang="en-US"/>
          </a:p>
        </p:txBody>
      </p:sp>
      <p:sp>
        <p:nvSpPr>
          <p:cNvPr id="4" name="Slide Number">
            <a:extLst>
              <a:ext uri="{FF2B5EF4-FFF2-40B4-BE49-F238E27FC236}">
                <a16:creationId xmlns:a16="http://schemas.microsoft.com/office/drawing/2014/main" id="{FDDCE3A8-54F6-70FC-38D0-2AF2D8AB71EE}"/>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68017334"/>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oxes, 4 stacked, small title">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29EF9E2-1551-8357-22BD-8C43EF5EBE34}"/>
              </a:ext>
            </a:extLst>
          </p:cNvPr>
          <p:cNvSpPr>
            <a:spLocks noGrp="1"/>
          </p:cNvSpPr>
          <p:nvPr>
            <p:ph type="body" sz="quarter" idx="21"/>
          </p:nvPr>
        </p:nvSpPr>
        <p:spPr>
          <a:xfrm>
            <a:off x="287999" y="288036"/>
            <a:ext cx="2477765" cy="570706"/>
          </a:xfrm>
        </p:spPr>
        <p:txBody>
          <a:bodyPr/>
          <a:lstStyle>
            <a:lvl1pPr>
              <a:defRPr sz="1050">
                <a:solidFill>
                  <a:schemeClr val="tx2"/>
                </a:solidFill>
              </a:defRPr>
            </a:lvl1pPr>
          </a:lstStyle>
          <a:p>
            <a:pPr lvl="0"/>
            <a:r>
              <a:rPr lang="en-US"/>
              <a:t>Click to edit Master text styles</a:t>
            </a:r>
          </a:p>
        </p:txBody>
      </p:sp>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841248"/>
            <a:ext cx="2857128" cy="1138428"/>
          </a:xfrm>
        </p:spPr>
        <p:txBody>
          <a:bodyPr/>
          <a:lstStyle>
            <a:lvl1pPr>
              <a:lnSpc>
                <a:spcPct val="110000"/>
              </a:lnSpc>
              <a:defRPr sz="1350">
                <a:solidFill>
                  <a:schemeClr val="tx2"/>
                </a:solidFill>
              </a:defRPr>
            </a:lvl1p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1682" y="288036"/>
            <a:ext cx="2476177"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3" y="288036"/>
            <a:ext cx="2479352"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20"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4"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CAD46B95-CF19-9C3F-1691-68ABF62095BE}"/>
              </a:ext>
            </a:extLst>
          </p:cNvPr>
          <p:cNvSpPr>
            <a:spLocks noGrp="1"/>
          </p:cNvSpPr>
          <p:nvPr>
            <p:ph type="ftr" sz="quarter" idx="20"/>
          </p:nvPr>
        </p:nvSpPr>
        <p:spPr/>
        <p:txBody>
          <a:bodyPr/>
          <a:lstStyle/>
          <a:p>
            <a:endParaRPr lang="en-US"/>
          </a:p>
        </p:txBody>
      </p:sp>
      <p:sp>
        <p:nvSpPr>
          <p:cNvPr id="6" name="Slide Number">
            <a:extLst>
              <a:ext uri="{FF2B5EF4-FFF2-40B4-BE49-F238E27FC236}">
                <a16:creationId xmlns:a16="http://schemas.microsoft.com/office/drawing/2014/main" id="{6CE92126-B67C-8301-95D0-A821B804399E}"/>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323154382"/>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oxes, 4 stacked, large title">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29EF9E2-1551-8357-22BD-8C43EF5EBE34}"/>
              </a:ext>
            </a:extLst>
          </p:cNvPr>
          <p:cNvSpPr>
            <a:spLocks noGrp="1"/>
          </p:cNvSpPr>
          <p:nvPr>
            <p:ph type="body" sz="quarter" idx="21"/>
          </p:nvPr>
        </p:nvSpPr>
        <p:spPr>
          <a:xfrm>
            <a:off x="287999" y="288036"/>
            <a:ext cx="2477765" cy="224028"/>
          </a:xfrm>
        </p:spPr>
        <p:txBody>
          <a:bodyPr/>
          <a:lstStyle>
            <a:lvl1pPr>
              <a:defRPr sz="1050">
                <a:solidFill>
                  <a:schemeClr val="tx2"/>
                </a:solidFill>
              </a:defRPr>
            </a:lvl1pPr>
          </a:lstStyle>
          <a:p>
            <a:pPr lvl="0"/>
            <a:r>
              <a:rPr lang="en-US"/>
              <a:t>Click to edit Master text styles</a:t>
            </a:r>
          </a:p>
        </p:txBody>
      </p:sp>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763524"/>
            <a:ext cx="5521400" cy="1138428"/>
          </a:xfrm>
        </p:spPr>
        <p:txBody>
          <a:bodyPr rIns="457200"/>
          <a:lstStyle>
            <a:lvl1pPr>
              <a:lnSpc>
                <a:spcPct val="110000"/>
              </a:lnSpc>
              <a:defRPr sz="2400">
                <a:solidFill>
                  <a:schemeClr val="tx2"/>
                </a:solidFill>
              </a:defRPr>
            </a:lvl1p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20" y="284957"/>
            <a:ext cx="2476177"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3" y="284957"/>
            <a:ext cx="2479352"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20"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4"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CAD46B95-CF19-9C3F-1691-68ABF62095BE}"/>
              </a:ext>
            </a:extLst>
          </p:cNvPr>
          <p:cNvSpPr>
            <a:spLocks noGrp="1"/>
          </p:cNvSpPr>
          <p:nvPr>
            <p:ph type="ftr" sz="quarter" idx="20"/>
          </p:nvPr>
        </p:nvSpPr>
        <p:spPr/>
        <p:txBody>
          <a:bodyPr/>
          <a:lstStyle/>
          <a:p>
            <a:endParaRPr lang="en-US"/>
          </a:p>
        </p:txBody>
      </p:sp>
      <p:sp>
        <p:nvSpPr>
          <p:cNvPr id="6" name="Slide Number">
            <a:extLst>
              <a:ext uri="{FF2B5EF4-FFF2-40B4-BE49-F238E27FC236}">
                <a16:creationId xmlns:a16="http://schemas.microsoft.com/office/drawing/2014/main" id="{D8351E8F-C586-866F-37A3-340B3DD347B2}"/>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844717250"/>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Boxes, 4 horizontal,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4353C-7670-AC55-CDA3-888971A5482E}"/>
              </a:ext>
            </a:extLst>
          </p:cNvPr>
          <p:cNvSpPr>
            <a:spLocks noGrp="1"/>
          </p:cNvSpPr>
          <p:nvPr>
            <p:ph type="title"/>
          </p:nvPr>
        </p:nvSpPr>
        <p:spPr>
          <a:xfrm>
            <a:off x="287999" y="288036"/>
            <a:ext cx="2477765" cy="2286794"/>
          </a:xfrm>
        </p:spPr>
        <p:txBody>
          <a:bodyPr/>
          <a:lstStyle>
            <a:lvl1pPr>
              <a:lnSpc>
                <a:spcPct val="100000"/>
              </a:lnSpc>
              <a:defRPr sz="1050">
                <a:solidFill>
                  <a:schemeClr val="tx2"/>
                </a:solidFill>
              </a:defRPr>
            </a:lvl1p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2A71C2BF-857E-B291-7D82-5920AF4A5278}"/>
              </a:ext>
            </a:extLst>
          </p:cNvPr>
          <p:cNvSpPr>
            <a:spLocks noGrp="1"/>
          </p:cNvSpPr>
          <p:nvPr>
            <p:ph type="body" sz="quarter" idx="11"/>
          </p:nvPr>
        </p:nvSpPr>
        <p:spPr>
          <a:xfrm>
            <a:off x="287999" y="3328417"/>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0">
            <a:extLst>
              <a:ext uri="{FF2B5EF4-FFF2-40B4-BE49-F238E27FC236}">
                <a16:creationId xmlns:a16="http://schemas.microsoft.com/office/drawing/2014/main" id="{257EC586-7CBB-7AC4-C2FA-85F4BA8AA030}"/>
              </a:ext>
            </a:extLst>
          </p:cNvPr>
          <p:cNvSpPr>
            <a:spLocks noGrp="1"/>
          </p:cNvSpPr>
          <p:nvPr>
            <p:ph type="body" sz="quarter" idx="12"/>
          </p:nvPr>
        </p:nvSpPr>
        <p:spPr>
          <a:xfrm>
            <a:off x="3331187" y="3333752"/>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0">
            <a:extLst>
              <a:ext uri="{FF2B5EF4-FFF2-40B4-BE49-F238E27FC236}">
                <a16:creationId xmlns:a16="http://schemas.microsoft.com/office/drawing/2014/main" id="{A0ABD1EA-F6CD-F56B-B5E1-034EEB64D63E}"/>
              </a:ext>
            </a:extLst>
          </p:cNvPr>
          <p:cNvSpPr>
            <a:spLocks noGrp="1"/>
          </p:cNvSpPr>
          <p:nvPr>
            <p:ph type="body" sz="quarter" idx="13"/>
          </p:nvPr>
        </p:nvSpPr>
        <p:spPr>
          <a:xfrm>
            <a:off x="6383050" y="3333752"/>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10">
            <a:extLst>
              <a:ext uri="{FF2B5EF4-FFF2-40B4-BE49-F238E27FC236}">
                <a16:creationId xmlns:a16="http://schemas.microsoft.com/office/drawing/2014/main" id="{0F2DD97F-E181-3C33-32D8-844B57967D83}"/>
              </a:ext>
            </a:extLst>
          </p:cNvPr>
          <p:cNvSpPr>
            <a:spLocks noGrp="1"/>
          </p:cNvSpPr>
          <p:nvPr>
            <p:ph type="body" sz="quarter" idx="14"/>
          </p:nvPr>
        </p:nvSpPr>
        <p:spPr>
          <a:xfrm>
            <a:off x="9428523" y="3333752"/>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B76B22-9748-7A34-9D32-D77BB1B498E6}"/>
              </a:ext>
            </a:extLst>
          </p:cNvPr>
          <p:cNvSpPr>
            <a:spLocks noGrp="1"/>
          </p:cNvSpPr>
          <p:nvPr>
            <p:ph type="ftr" sz="quarter" idx="15"/>
          </p:nvPr>
        </p:nvSpPr>
        <p:spPr/>
        <p:txBody>
          <a:bodyPr/>
          <a:lstStyle/>
          <a:p>
            <a:endParaRPr lang="en-US"/>
          </a:p>
        </p:txBody>
      </p:sp>
      <p:sp>
        <p:nvSpPr>
          <p:cNvPr id="5" name="Slide Number">
            <a:extLst>
              <a:ext uri="{FF2B5EF4-FFF2-40B4-BE49-F238E27FC236}">
                <a16:creationId xmlns:a16="http://schemas.microsoft.com/office/drawing/2014/main" id="{7D0BCD34-4CA7-388C-5244-7DC8F9F36FAC}"/>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874554850"/>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Boxes, 4 horizontal,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4353C-7670-AC55-CDA3-888971A5482E}"/>
              </a:ext>
            </a:extLst>
          </p:cNvPr>
          <p:cNvSpPr>
            <a:spLocks noGrp="1"/>
          </p:cNvSpPr>
          <p:nvPr>
            <p:ph type="title"/>
          </p:nvPr>
        </p:nvSpPr>
        <p:spPr>
          <a:xfrm>
            <a:off x="287999" y="192024"/>
            <a:ext cx="5524575"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2A71C2BF-857E-B291-7D82-5920AF4A5278}"/>
              </a:ext>
            </a:extLst>
          </p:cNvPr>
          <p:cNvSpPr>
            <a:spLocks noGrp="1"/>
          </p:cNvSpPr>
          <p:nvPr>
            <p:ph type="body" sz="quarter" idx="11"/>
          </p:nvPr>
        </p:nvSpPr>
        <p:spPr>
          <a:xfrm>
            <a:off x="287999" y="3328417"/>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0">
            <a:extLst>
              <a:ext uri="{FF2B5EF4-FFF2-40B4-BE49-F238E27FC236}">
                <a16:creationId xmlns:a16="http://schemas.microsoft.com/office/drawing/2014/main" id="{257EC586-7CBB-7AC4-C2FA-85F4BA8AA030}"/>
              </a:ext>
            </a:extLst>
          </p:cNvPr>
          <p:cNvSpPr>
            <a:spLocks noGrp="1"/>
          </p:cNvSpPr>
          <p:nvPr>
            <p:ph type="body" sz="quarter" idx="12"/>
          </p:nvPr>
        </p:nvSpPr>
        <p:spPr>
          <a:xfrm>
            <a:off x="3334362" y="3333752"/>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0">
            <a:extLst>
              <a:ext uri="{FF2B5EF4-FFF2-40B4-BE49-F238E27FC236}">
                <a16:creationId xmlns:a16="http://schemas.microsoft.com/office/drawing/2014/main" id="{A0ABD1EA-F6CD-F56B-B5E1-034EEB64D63E}"/>
              </a:ext>
            </a:extLst>
          </p:cNvPr>
          <p:cNvSpPr>
            <a:spLocks noGrp="1"/>
          </p:cNvSpPr>
          <p:nvPr>
            <p:ph type="body" sz="quarter" idx="13"/>
          </p:nvPr>
        </p:nvSpPr>
        <p:spPr>
          <a:xfrm>
            <a:off x="6383050" y="3333752"/>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10">
            <a:extLst>
              <a:ext uri="{FF2B5EF4-FFF2-40B4-BE49-F238E27FC236}">
                <a16:creationId xmlns:a16="http://schemas.microsoft.com/office/drawing/2014/main" id="{0F2DD97F-E181-3C33-32D8-844B57967D83}"/>
              </a:ext>
            </a:extLst>
          </p:cNvPr>
          <p:cNvSpPr>
            <a:spLocks noGrp="1"/>
          </p:cNvSpPr>
          <p:nvPr>
            <p:ph type="body" sz="quarter" idx="14"/>
          </p:nvPr>
        </p:nvSpPr>
        <p:spPr>
          <a:xfrm>
            <a:off x="9428523" y="3333752"/>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B76B22-9748-7A34-9D32-D77BB1B498E6}"/>
              </a:ext>
            </a:extLst>
          </p:cNvPr>
          <p:cNvSpPr>
            <a:spLocks noGrp="1"/>
          </p:cNvSpPr>
          <p:nvPr>
            <p:ph type="ftr" sz="quarter" idx="15"/>
          </p:nvPr>
        </p:nvSpPr>
        <p:spPr/>
        <p:txBody>
          <a:bodyPr/>
          <a:lstStyle/>
          <a:p>
            <a:endParaRPr lang="en-US"/>
          </a:p>
        </p:txBody>
      </p:sp>
      <p:sp>
        <p:nvSpPr>
          <p:cNvPr id="5" name="Slide Number">
            <a:extLst>
              <a:ext uri="{FF2B5EF4-FFF2-40B4-BE49-F238E27FC236}">
                <a16:creationId xmlns:a16="http://schemas.microsoft.com/office/drawing/2014/main" id="{238163DF-77AB-875A-C8AC-2F8AEABFB85F}"/>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817770034"/>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oxes, 6 stacke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1" cy="2286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14" name="Text Placeholder 9">
            <a:extLst>
              <a:ext uri="{FF2B5EF4-FFF2-40B4-BE49-F238E27FC236}">
                <a16:creationId xmlns:a16="http://schemas.microsoft.com/office/drawing/2014/main" id="{B1D44C30-196F-B4B1-540A-E556579735DB}"/>
              </a:ext>
            </a:extLst>
          </p:cNvPr>
          <p:cNvSpPr>
            <a:spLocks noGrp="1"/>
          </p:cNvSpPr>
          <p:nvPr>
            <p:ph type="body" sz="quarter" idx="20"/>
          </p:nvPr>
        </p:nvSpPr>
        <p:spPr>
          <a:xfrm>
            <a:off x="3332556" y="288036"/>
            <a:ext cx="2476177"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20" y="288036"/>
            <a:ext cx="2476177"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3" y="288036"/>
            <a:ext cx="2479352"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ext Placeholder 4">
            <a:extLst>
              <a:ext uri="{FF2B5EF4-FFF2-40B4-BE49-F238E27FC236}">
                <a16:creationId xmlns:a16="http://schemas.microsoft.com/office/drawing/2014/main" id="{AB1A268B-43F5-F600-93B7-6248877F5D30}"/>
              </a:ext>
            </a:extLst>
          </p:cNvPr>
          <p:cNvSpPr>
            <a:spLocks noGrp="1"/>
          </p:cNvSpPr>
          <p:nvPr>
            <p:ph type="body" sz="quarter" idx="21"/>
          </p:nvPr>
        </p:nvSpPr>
        <p:spPr>
          <a:xfrm>
            <a:off x="3334142"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20"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4"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01A4BD59-9F51-7E32-8659-A763D0799EB2}"/>
              </a:ext>
            </a:extLst>
          </p:cNvPr>
          <p:cNvSpPr>
            <a:spLocks noGrp="1"/>
          </p:cNvSpPr>
          <p:nvPr>
            <p:ph type="ftr" sz="quarter" idx="22"/>
          </p:nvPr>
        </p:nvSpPr>
        <p:spPr/>
        <p:txBody>
          <a:bodyPr/>
          <a:lstStyle/>
          <a:p>
            <a:endParaRPr lang="en-US"/>
          </a:p>
        </p:txBody>
      </p:sp>
      <p:sp>
        <p:nvSpPr>
          <p:cNvPr id="6" name="Slide Number">
            <a:extLst>
              <a:ext uri="{FF2B5EF4-FFF2-40B4-BE49-F238E27FC236}">
                <a16:creationId xmlns:a16="http://schemas.microsoft.com/office/drawing/2014/main" id="{180E7AB4-F0E4-7C09-7FE7-9F182217FE07}"/>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463321562"/>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oxes, 6 stacked, icon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A5819-78ED-4475-16CD-65C8A2C5EC85}"/>
              </a:ext>
            </a:extLst>
          </p:cNvPr>
          <p:cNvSpPr>
            <a:spLocks noGrp="1"/>
          </p:cNvSpPr>
          <p:nvPr>
            <p:ph type="title"/>
          </p:nvPr>
        </p:nvSpPr>
        <p:spPr>
          <a:xfrm>
            <a:off x="287999" y="288036"/>
            <a:ext cx="2474591" cy="1429544"/>
          </a:xfrm>
        </p:spPr>
        <p:txBody>
          <a:bodyPr/>
          <a:lstStyle>
            <a:lvl1pPr>
              <a:lnSpc>
                <a:spcPct val="110000"/>
              </a:lnSpc>
              <a:defRPr sz="1050">
                <a:solidFill>
                  <a:schemeClr val="tx2"/>
                </a:solidFill>
              </a:defRPr>
            </a:lvl1pPr>
          </a:lstStyle>
          <a:p>
            <a:r>
              <a:rPr lang="en-US"/>
              <a:t>Click to edit Master title style</a:t>
            </a:r>
            <a:endParaRPr lang="en-US" dirty="0"/>
          </a:p>
        </p:txBody>
      </p:sp>
      <p:cxnSp>
        <p:nvCxnSpPr>
          <p:cNvPr id="24" name="Straight Connector 23" descr="Vertical column divider">
            <a:extLst>
              <a:ext uri="{FF2B5EF4-FFF2-40B4-BE49-F238E27FC236}">
                <a16:creationId xmlns:a16="http://schemas.microsoft.com/office/drawing/2014/main" id="{B5CBE6E3-0E18-8A57-578D-D314948AF14F}"/>
              </a:ext>
              <a:ext uri="{C183D7F6-B498-43B3-948B-1728B52AA6E4}">
                <adec:decorative xmlns:adec="http://schemas.microsoft.com/office/drawing/2017/decorative" val="0"/>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Picture Placeholder 15" descr="Place icon here">
            <a:extLst>
              <a:ext uri="{FF2B5EF4-FFF2-40B4-BE49-F238E27FC236}">
                <a16:creationId xmlns:a16="http://schemas.microsoft.com/office/drawing/2014/main" id="{DD1F0C48-79E5-E356-43FC-0FCF2DE89A20}"/>
              </a:ext>
            </a:extLst>
          </p:cNvPr>
          <p:cNvSpPr>
            <a:spLocks noGrp="1"/>
          </p:cNvSpPr>
          <p:nvPr>
            <p:ph type="pic" sz="quarter" idx="17" hasCustomPrompt="1"/>
          </p:nvPr>
        </p:nvSpPr>
        <p:spPr>
          <a:xfrm>
            <a:off x="3333316" y="288037"/>
            <a:ext cx="201141" cy="201613"/>
          </a:xfrm>
        </p:spPr>
        <p:txBody>
          <a:bodyPr/>
          <a:lstStyle>
            <a:lvl1pPr>
              <a:defRPr sz="525">
                <a:solidFill>
                  <a:schemeClr val="tx1"/>
                </a:solidFill>
              </a:defRPr>
            </a:lvl1pPr>
          </a:lstStyle>
          <a:p>
            <a:r>
              <a:rPr lang="en-US" dirty="0"/>
              <a:t>Icon</a:t>
            </a:r>
          </a:p>
        </p:txBody>
      </p:sp>
      <p:sp>
        <p:nvSpPr>
          <p:cNvPr id="5" name="Text Placeholder 4">
            <a:extLst>
              <a:ext uri="{FF2B5EF4-FFF2-40B4-BE49-F238E27FC236}">
                <a16:creationId xmlns:a16="http://schemas.microsoft.com/office/drawing/2014/main" id="{B3148C06-F3C6-0E95-A225-29F730DD158B}"/>
              </a:ext>
            </a:extLst>
          </p:cNvPr>
          <p:cNvSpPr>
            <a:spLocks noGrp="1"/>
          </p:cNvSpPr>
          <p:nvPr>
            <p:ph type="body" sz="quarter" idx="11"/>
          </p:nvPr>
        </p:nvSpPr>
        <p:spPr>
          <a:xfrm>
            <a:off x="3333316" y="666750"/>
            <a:ext cx="2475384"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8" name="Straight Connector 27" descr="Vertical column divider">
            <a:extLst>
              <a:ext uri="{FF2B5EF4-FFF2-40B4-BE49-F238E27FC236}">
                <a16:creationId xmlns:a16="http://schemas.microsoft.com/office/drawing/2014/main" id="{52FF3B59-8BBA-8C99-9D4D-743723E434FC}"/>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7" name="Picture Placeholder 15" descr="Place icon here">
            <a:extLst>
              <a:ext uri="{FF2B5EF4-FFF2-40B4-BE49-F238E27FC236}">
                <a16:creationId xmlns:a16="http://schemas.microsoft.com/office/drawing/2014/main" id="{18E9E323-0756-7849-8F52-19C58A517BD5}"/>
              </a:ext>
            </a:extLst>
          </p:cNvPr>
          <p:cNvSpPr>
            <a:spLocks noGrp="1"/>
          </p:cNvSpPr>
          <p:nvPr>
            <p:ph type="pic" sz="quarter" idx="18" hasCustomPrompt="1"/>
          </p:nvPr>
        </p:nvSpPr>
        <p:spPr>
          <a:xfrm>
            <a:off x="6380920" y="288037"/>
            <a:ext cx="201141" cy="201613"/>
          </a:xfrm>
        </p:spPr>
        <p:txBody>
          <a:bodyPr/>
          <a:lstStyle>
            <a:lvl1pPr>
              <a:defRPr sz="525">
                <a:solidFill>
                  <a:schemeClr val="tx1"/>
                </a:solidFill>
              </a:defRPr>
            </a:lvl1pPr>
          </a:lstStyle>
          <a:p>
            <a:r>
              <a:rPr lang="en-US"/>
              <a:t>Icon</a:t>
            </a:r>
          </a:p>
        </p:txBody>
      </p:sp>
      <p:sp>
        <p:nvSpPr>
          <p:cNvPr id="6" name="Text Placeholder 4">
            <a:extLst>
              <a:ext uri="{FF2B5EF4-FFF2-40B4-BE49-F238E27FC236}">
                <a16:creationId xmlns:a16="http://schemas.microsoft.com/office/drawing/2014/main" id="{81FD5E03-A007-B728-4616-E05622A43A3D}"/>
              </a:ext>
            </a:extLst>
          </p:cNvPr>
          <p:cNvSpPr>
            <a:spLocks noGrp="1"/>
          </p:cNvSpPr>
          <p:nvPr>
            <p:ph type="body" sz="quarter" idx="12"/>
          </p:nvPr>
        </p:nvSpPr>
        <p:spPr>
          <a:xfrm>
            <a:off x="6380921" y="666750"/>
            <a:ext cx="2476177"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7" name="Straight Connector 26" descr="Vertical column divider">
            <a:extLst>
              <a:ext uri="{FF2B5EF4-FFF2-40B4-BE49-F238E27FC236}">
                <a16:creationId xmlns:a16="http://schemas.microsoft.com/office/drawing/2014/main" id="{47200B05-7E36-4E03-3739-0BA983764616}"/>
              </a:ext>
              <a:ext uri="{C183D7F6-B498-43B3-948B-1728B52AA6E4}">
                <adec:decorative xmlns:adec="http://schemas.microsoft.com/office/drawing/2017/decorative" val="0"/>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8" name="Picture Placeholder 15" descr="Place icon here">
            <a:extLst>
              <a:ext uri="{FF2B5EF4-FFF2-40B4-BE49-F238E27FC236}">
                <a16:creationId xmlns:a16="http://schemas.microsoft.com/office/drawing/2014/main" id="{7C3BFFDB-5499-B3D7-98B2-1ABDA7D5C9DD}"/>
              </a:ext>
            </a:extLst>
          </p:cNvPr>
          <p:cNvSpPr>
            <a:spLocks noGrp="1"/>
          </p:cNvSpPr>
          <p:nvPr>
            <p:ph type="pic" sz="quarter" idx="19" hasCustomPrompt="1"/>
          </p:nvPr>
        </p:nvSpPr>
        <p:spPr>
          <a:xfrm>
            <a:off x="9428523" y="288037"/>
            <a:ext cx="201141" cy="201613"/>
          </a:xfrm>
        </p:spPr>
        <p:txBody>
          <a:bodyPr/>
          <a:lstStyle>
            <a:lvl1pPr>
              <a:defRPr sz="525">
                <a:solidFill>
                  <a:schemeClr val="tx1"/>
                </a:solidFill>
              </a:defRPr>
            </a:lvl1pPr>
          </a:lstStyle>
          <a:p>
            <a:r>
              <a:rPr lang="en-US"/>
              <a:t>Icon</a:t>
            </a:r>
          </a:p>
        </p:txBody>
      </p:sp>
      <p:sp>
        <p:nvSpPr>
          <p:cNvPr id="7" name="Text Placeholder 4">
            <a:extLst>
              <a:ext uri="{FF2B5EF4-FFF2-40B4-BE49-F238E27FC236}">
                <a16:creationId xmlns:a16="http://schemas.microsoft.com/office/drawing/2014/main" id="{EEC06719-7195-BBE7-0154-56A039A4B388}"/>
              </a:ext>
            </a:extLst>
          </p:cNvPr>
          <p:cNvSpPr>
            <a:spLocks noGrp="1"/>
          </p:cNvSpPr>
          <p:nvPr>
            <p:ph type="body" sz="quarter" idx="13"/>
          </p:nvPr>
        </p:nvSpPr>
        <p:spPr>
          <a:xfrm>
            <a:off x="9428524" y="666750"/>
            <a:ext cx="2476177"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3" name="Straight Connector 22" descr="Horizontal row divider">
            <a:extLst>
              <a:ext uri="{FF2B5EF4-FFF2-40B4-BE49-F238E27FC236}">
                <a16:creationId xmlns:a16="http://schemas.microsoft.com/office/drawing/2014/main" id="{252CDB94-BA57-B58F-95F0-D406FE34BB40}"/>
              </a:ext>
              <a:ext uri="{C183D7F6-B498-43B3-948B-1728B52AA6E4}">
                <adec:decorative xmlns:adec="http://schemas.microsoft.com/office/drawing/2017/decorative" val="0"/>
              </a:ext>
            </a:extLst>
          </p:cNvPr>
          <p:cNvCxnSpPr>
            <a:cxnSpLocks/>
          </p:cNvCxnSpPr>
          <p:nvPr/>
        </p:nvCxnSpPr>
        <p:spPr bwMode="auto">
          <a:xfrm>
            <a:off x="3047605" y="3048000"/>
            <a:ext cx="8860271"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9" name="Picture Placeholder 15" descr="Place icon here">
            <a:extLst>
              <a:ext uri="{FF2B5EF4-FFF2-40B4-BE49-F238E27FC236}">
                <a16:creationId xmlns:a16="http://schemas.microsoft.com/office/drawing/2014/main" id="{C00295A2-8D30-455D-EBB9-FA7A46791936}"/>
              </a:ext>
            </a:extLst>
          </p:cNvPr>
          <p:cNvSpPr>
            <a:spLocks noGrp="1"/>
          </p:cNvSpPr>
          <p:nvPr>
            <p:ph type="pic" sz="quarter" idx="20" hasCustomPrompt="1"/>
          </p:nvPr>
        </p:nvSpPr>
        <p:spPr>
          <a:xfrm>
            <a:off x="3333316" y="3347315"/>
            <a:ext cx="201141" cy="201613"/>
          </a:xfrm>
        </p:spPr>
        <p:txBody>
          <a:bodyPr/>
          <a:lstStyle>
            <a:lvl1pPr>
              <a:defRPr sz="525">
                <a:solidFill>
                  <a:schemeClr val="tx1"/>
                </a:solidFill>
              </a:defRPr>
            </a:lvl1pPr>
          </a:lstStyle>
          <a:p>
            <a:r>
              <a:rPr lang="en-US"/>
              <a:t>Icon</a:t>
            </a:r>
          </a:p>
        </p:txBody>
      </p:sp>
      <p:sp>
        <p:nvSpPr>
          <p:cNvPr id="8" name="Text Placeholder 4">
            <a:extLst>
              <a:ext uri="{FF2B5EF4-FFF2-40B4-BE49-F238E27FC236}">
                <a16:creationId xmlns:a16="http://schemas.microsoft.com/office/drawing/2014/main" id="{2704E464-B0E0-CDD0-B14B-FA6386285AEC}"/>
              </a:ext>
            </a:extLst>
          </p:cNvPr>
          <p:cNvSpPr>
            <a:spLocks noGrp="1"/>
          </p:cNvSpPr>
          <p:nvPr>
            <p:ph type="body" sz="quarter" idx="14"/>
          </p:nvPr>
        </p:nvSpPr>
        <p:spPr>
          <a:xfrm>
            <a:off x="3333316" y="3714750"/>
            <a:ext cx="2475384"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0" name="Picture Placeholder 15" descr="Place icon here">
            <a:extLst>
              <a:ext uri="{FF2B5EF4-FFF2-40B4-BE49-F238E27FC236}">
                <a16:creationId xmlns:a16="http://schemas.microsoft.com/office/drawing/2014/main" id="{F30F0F2C-CA19-3A79-4375-EB8A00FA887C}"/>
              </a:ext>
            </a:extLst>
          </p:cNvPr>
          <p:cNvSpPr>
            <a:spLocks noGrp="1"/>
          </p:cNvSpPr>
          <p:nvPr>
            <p:ph type="pic" sz="quarter" idx="21" hasCustomPrompt="1"/>
          </p:nvPr>
        </p:nvSpPr>
        <p:spPr>
          <a:xfrm>
            <a:off x="6380920" y="3347315"/>
            <a:ext cx="201141" cy="201613"/>
          </a:xfrm>
        </p:spPr>
        <p:txBody>
          <a:bodyPr/>
          <a:lstStyle>
            <a:lvl1pPr>
              <a:defRPr sz="525">
                <a:solidFill>
                  <a:schemeClr val="tx1"/>
                </a:solidFill>
              </a:defRPr>
            </a:lvl1pPr>
          </a:lstStyle>
          <a:p>
            <a:r>
              <a:rPr lang="en-US"/>
              <a:t>Icon</a:t>
            </a:r>
          </a:p>
        </p:txBody>
      </p:sp>
      <p:sp>
        <p:nvSpPr>
          <p:cNvPr id="9" name="Text Placeholder 4">
            <a:extLst>
              <a:ext uri="{FF2B5EF4-FFF2-40B4-BE49-F238E27FC236}">
                <a16:creationId xmlns:a16="http://schemas.microsoft.com/office/drawing/2014/main" id="{E96B64B8-6DA8-8704-DD30-37587B3E6824}"/>
              </a:ext>
            </a:extLst>
          </p:cNvPr>
          <p:cNvSpPr>
            <a:spLocks noGrp="1"/>
          </p:cNvSpPr>
          <p:nvPr>
            <p:ph type="body" sz="quarter" idx="15"/>
          </p:nvPr>
        </p:nvSpPr>
        <p:spPr>
          <a:xfrm>
            <a:off x="6380920" y="3714751"/>
            <a:ext cx="2475384" cy="1896341"/>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1" name="Picture Placeholder 15" descr="Place icon here">
            <a:extLst>
              <a:ext uri="{FF2B5EF4-FFF2-40B4-BE49-F238E27FC236}">
                <a16:creationId xmlns:a16="http://schemas.microsoft.com/office/drawing/2014/main" id="{9354D8C6-F61D-3FC1-07F8-FEE730E2D7A8}"/>
              </a:ext>
            </a:extLst>
          </p:cNvPr>
          <p:cNvSpPr>
            <a:spLocks noGrp="1"/>
          </p:cNvSpPr>
          <p:nvPr>
            <p:ph type="pic" sz="quarter" idx="22" hasCustomPrompt="1"/>
          </p:nvPr>
        </p:nvSpPr>
        <p:spPr>
          <a:xfrm>
            <a:off x="9428523" y="3347315"/>
            <a:ext cx="201141" cy="201613"/>
          </a:xfrm>
        </p:spPr>
        <p:txBody>
          <a:bodyPr/>
          <a:lstStyle>
            <a:lvl1pPr>
              <a:defRPr sz="525">
                <a:solidFill>
                  <a:schemeClr val="tx1"/>
                </a:solidFill>
              </a:defRPr>
            </a:lvl1pPr>
          </a:lstStyle>
          <a:p>
            <a:r>
              <a:rPr lang="en-US"/>
              <a:t>Icon</a:t>
            </a:r>
          </a:p>
        </p:txBody>
      </p:sp>
      <p:sp>
        <p:nvSpPr>
          <p:cNvPr id="10" name="Text Placeholder 4">
            <a:extLst>
              <a:ext uri="{FF2B5EF4-FFF2-40B4-BE49-F238E27FC236}">
                <a16:creationId xmlns:a16="http://schemas.microsoft.com/office/drawing/2014/main" id="{AF965C82-A0A6-A670-C10A-6073DD3549EB}"/>
              </a:ext>
            </a:extLst>
          </p:cNvPr>
          <p:cNvSpPr>
            <a:spLocks noGrp="1"/>
          </p:cNvSpPr>
          <p:nvPr>
            <p:ph type="body" sz="quarter" idx="16"/>
          </p:nvPr>
        </p:nvSpPr>
        <p:spPr>
          <a:xfrm>
            <a:off x="9428524" y="3714750"/>
            <a:ext cx="2476177"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09A430D6-E733-E611-E1EF-A795D0B0362A}"/>
              </a:ext>
            </a:extLst>
          </p:cNvPr>
          <p:cNvSpPr>
            <a:spLocks noGrp="1"/>
          </p:cNvSpPr>
          <p:nvPr>
            <p:ph type="ftr" sz="quarter" idx="23"/>
          </p:nvPr>
        </p:nvSpPr>
        <p:spPr/>
        <p:txBody>
          <a:bodyPr/>
          <a:lstStyle/>
          <a:p>
            <a:endParaRPr lang="en-US"/>
          </a:p>
        </p:txBody>
      </p:sp>
      <p:sp>
        <p:nvSpPr>
          <p:cNvPr id="11" name="Slide Number">
            <a:extLst>
              <a:ext uri="{FF2B5EF4-FFF2-40B4-BE49-F238E27FC236}">
                <a16:creationId xmlns:a16="http://schemas.microsoft.com/office/drawing/2014/main" id="{A0B46D22-64E6-4222-F4E2-B807A7A15287}"/>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747155324"/>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Boxes, 6 stacked, alternate,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3E52F-EEA1-D56F-5E7A-C1983151DCC0}"/>
              </a:ext>
            </a:extLst>
          </p:cNvPr>
          <p:cNvSpPr>
            <a:spLocks noGrp="1"/>
          </p:cNvSpPr>
          <p:nvPr>
            <p:ph type="title"/>
          </p:nvPr>
        </p:nvSpPr>
        <p:spPr>
          <a:xfrm>
            <a:off x="287999" y="192025"/>
            <a:ext cx="5519019" cy="1706563"/>
          </a:xfrm>
        </p:spPr>
        <p:txBody>
          <a:bodyPr rIns="457200"/>
          <a:lstStyle>
            <a:lvl1pPr>
              <a:lnSpc>
                <a:spcPct val="100000"/>
              </a:lnSpc>
              <a:defRPr sz="2400">
                <a:solidFill>
                  <a:schemeClr val="tx2"/>
                </a:solidFill>
              </a:defRPr>
            </a:lvl1pPr>
          </a:lstStyle>
          <a:p>
            <a:r>
              <a:rPr lang="en-US"/>
              <a:t>Click to edit Master title style</a:t>
            </a:r>
            <a:endParaRPr lang="en-US" dirty="0"/>
          </a:p>
        </p:txBody>
      </p:sp>
      <p:cxnSp>
        <p:nvCxnSpPr>
          <p:cNvPr id="20" name="Straight Connector 19" descr="Vertical column divider">
            <a:extLst>
              <a:ext uri="{FF2B5EF4-FFF2-40B4-BE49-F238E27FC236}">
                <a16:creationId xmlns:a16="http://schemas.microsoft.com/office/drawing/2014/main" id="{F764036E-86AB-0893-B72B-200B84A6BCFD}"/>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6D534223-A15F-A9E6-C7FA-95FFDF117A57}"/>
              </a:ext>
            </a:extLst>
          </p:cNvPr>
          <p:cNvSpPr>
            <a:spLocks noGrp="1"/>
          </p:cNvSpPr>
          <p:nvPr>
            <p:ph type="body" sz="quarter" idx="12"/>
          </p:nvPr>
        </p:nvSpPr>
        <p:spPr>
          <a:xfrm>
            <a:off x="6380920" y="288036"/>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B87B78A1-A315-98D3-1692-18AAAF4C6002}"/>
              </a:ext>
              <a:ext uri="{C183D7F6-B498-43B3-948B-1728B52AA6E4}">
                <adec:decorative xmlns:adec="http://schemas.microsoft.com/office/drawing/2017/decorative" val="0"/>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8" name="Text Placeholder 6">
            <a:extLst>
              <a:ext uri="{FF2B5EF4-FFF2-40B4-BE49-F238E27FC236}">
                <a16:creationId xmlns:a16="http://schemas.microsoft.com/office/drawing/2014/main" id="{C1675E3B-BB72-1CF2-CC6C-1977AEAF5921}"/>
              </a:ext>
            </a:extLst>
          </p:cNvPr>
          <p:cNvSpPr>
            <a:spLocks noGrp="1"/>
          </p:cNvSpPr>
          <p:nvPr>
            <p:ph type="body" sz="quarter" idx="13"/>
          </p:nvPr>
        </p:nvSpPr>
        <p:spPr>
          <a:xfrm>
            <a:off x="9430110" y="288036"/>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4F455E69-0B51-1D31-E569-651079398D33}"/>
              </a:ext>
              <a:ext uri="{C183D7F6-B498-43B3-948B-1728B52AA6E4}">
                <adec:decorative xmlns:adec="http://schemas.microsoft.com/office/drawing/2017/decorative" val="0"/>
              </a:ext>
            </a:extLst>
          </p:cNvPr>
          <p:cNvCxnSpPr>
            <a:cxnSpLocks/>
          </p:cNvCxnSpPr>
          <p:nvPr/>
        </p:nvCxnSpPr>
        <p:spPr bwMode="auto">
          <a:xfrm>
            <a:off x="287301" y="3048000"/>
            <a:ext cx="11620575"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6">
            <a:extLst>
              <a:ext uri="{FF2B5EF4-FFF2-40B4-BE49-F238E27FC236}">
                <a16:creationId xmlns:a16="http://schemas.microsoft.com/office/drawing/2014/main" id="{75681CC4-265E-A18C-1C70-60E527BC6249}"/>
              </a:ext>
            </a:extLst>
          </p:cNvPr>
          <p:cNvSpPr>
            <a:spLocks noGrp="1"/>
          </p:cNvSpPr>
          <p:nvPr>
            <p:ph type="body" sz="quarter" idx="16"/>
          </p:nvPr>
        </p:nvSpPr>
        <p:spPr>
          <a:xfrm>
            <a:off x="287999" y="3332988"/>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54C560F4-CB2D-6B04-588B-57BB4D4E6DC3}"/>
              </a:ext>
              <a:ext uri="{C183D7F6-B498-43B3-948B-1728B52AA6E4}">
                <adec:decorative xmlns:adec="http://schemas.microsoft.com/office/drawing/2017/decorative" val="0"/>
              </a:ext>
            </a:extLst>
          </p:cNvPr>
          <p:cNvCxnSpPr>
            <a:cxnSpLocks/>
          </p:cNvCxnSpPr>
          <p:nvPr/>
        </p:nvCxnSpPr>
        <p:spPr bwMode="auto">
          <a:xfrm>
            <a:off x="3047603" y="3048000"/>
            <a:ext cx="0" cy="29527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Text Placeholder 6">
            <a:extLst>
              <a:ext uri="{FF2B5EF4-FFF2-40B4-BE49-F238E27FC236}">
                <a16:creationId xmlns:a16="http://schemas.microsoft.com/office/drawing/2014/main" id="{8D234ED4-217E-BF9B-FDEE-0BE07F831EDD}"/>
              </a:ext>
            </a:extLst>
          </p:cNvPr>
          <p:cNvSpPr>
            <a:spLocks noGrp="1"/>
          </p:cNvSpPr>
          <p:nvPr>
            <p:ph type="body" sz="quarter" idx="17"/>
          </p:nvPr>
        </p:nvSpPr>
        <p:spPr>
          <a:xfrm>
            <a:off x="3333317"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6">
            <a:extLst>
              <a:ext uri="{FF2B5EF4-FFF2-40B4-BE49-F238E27FC236}">
                <a16:creationId xmlns:a16="http://schemas.microsoft.com/office/drawing/2014/main" id="{9258F0BD-A5CC-CECC-5230-86FB175FD67E}"/>
              </a:ext>
            </a:extLst>
          </p:cNvPr>
          <p:cNvSpPr>
            <a:spLocks noGrp="1"/>
          </p:cNvSpPr>
          <p:nvPr>
            <p:ph type="body" sz="quarter" idx="14"/>
          </p:nvPr>
        </p:nvSpPr>
        <p:spPr>
          <a:xfrm>
            <a:off x="6380920"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6">
            <a:extLst>
              <a:ext uri="{FF2B5EF4-FFF2-40B4-BE49-F238E27FC236}">
                <a16:creationId xmlns:a16="http://schemas.microsoft.com/office/drawing/2014/main" id="{D9573D61-18CF-FC91-A019-041D3206DAEC}"/>
              </a:ext>
            </a:extLst>
          </p:cNvPr>
          <p:cNvSpPr>
            <a:spLocks noGrp="1"/>
          </p:cNvSpPr>
          <p:nvPr>
            <p:ph type="body" sz="quarter" idx="15"/>
          </p:nvPr>
        </p:nvSpPr>
        <p:spPr>
          <a:xfrm>
            <a:off x="9430110"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DA5ACE3-ACF8-D072-E98D-B30BD47D0818}"/>
              </a:ext>
            </a:extLst>
          </p:cNvPr>
          <p:cNvSpPr>
            <a:spLocks noGrp="1"/>
          </p:cNvSpPr>
          <p:nvPr>
            <p:ph type="ftr" sz="quarter" idx="18"/>
          </p:nvPr>
        </p:nvSpPr>
        <p:spPr/>
        <p:txBody>
          <a:bodyPr/>
          <a:lstStyle/>
          <a:p>
            <a:endParaRPr lang="en-US"/>
          </a:p>
        </p:txBody>
      </p:sp>
      <p:sp>
        <p:nvSpPr>
          <p:cNvPr id="5" name="Slide Number">
            <a:extLst>
              <a:ext uri="{FF2B5EF4-FFF2-40B4-BE49-F238E27FC236}">
                <a16:creationId xmlns:a16="http://schemas.microsoft.com/office/drawing/2014/main" id="{25C7A71B-E65D-0A5D-606D-9F95D5AC6BE8}"/>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99781871"/>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oxes, 6 stacked, alternate,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3E52F-EEA1-D56F-5E7A-C1983151DCC0}"/>
              </a:ext>
            </a:extLst>
          </p:cNvPr>
          <p:cNvSpPr>
            <a:spLocks noGrp="1"/>
          </p:cNvSpPr>
          <p:nvPr>
            <p:ph type="title"/>
          </p:nvPr>
        </p:nvSpPr>
        <p:spPr>
          <a:xfrm>
            <a:off x="287999" y="288037"/>
            <a:ext cx="2474591" cy="1706563"/>
          </a:xfrm>
        </p:spPr>
        <p:txBody>
          <a:bodyPr rIns="0"/>
          <a:lstStyle>
            <a:lvl1pPr>
              <a:lnSpc>
                <a:spcPct val="110000"/>
              </a:lnSpc>
              <a:defRPr sz="1350">
                <a:solidFill>
                  <a:schemeClr val="tx2"/>
                </a:solidFill>
              </a:defRPr>
            </a:lvl1pPr>
          </a:lstStyle>
          <a:p>
            <a:r>
              <a:rPr lang="en-US"/>
              <a:t>Click to edit Master title style</a:t>
            </a:r>
            <a:endParaRPr lang="en-US" dirty="0"/>
          </a:p>
        </p:txBody>
      </p:sp>
      <p:cxnSp>
        <p:nvCxnSpPr>
          <p:cNvPr id="20" name="Straight Connector 19" descr="Vertical column divider">
            <a:extLst>
              <a:ext uri="{FF2B5EF4-FFF2-40B4-BE49-F238E27FC236}">
                <a16:creationId xmlns:a16="http://schemas.microsoft.com/office/drawing/2014/main" id="{F764036E-86AB-0893-B72B-200B84A6BCFD}"/>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6D534223-A15F-A9E6-C7FA-95FFDF117A57}"/>
              </a:ext>
            </a:extLst>
          </p:cNvPr>
          <p:cNvSpPr>
            <a:spLocks noGrp="1"/>
          </p:cNvSpPr>
          <p:nvPr>
            <p:ph type="body" sz="quarter" idx="12"/>
          </p:nvPr>
        </p:nvSpPr>
        <p:spPr>
          <a:xfrm>
            <a:off x="6380920" y="288036"/>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B87B78A1-A315-98D3-1692-18AAAF4C6002}"/>
              </a:ext>
              <a:ext uri="{C183D7F6-B498-43B3-948B-1728B52AA6E4}">
                <adec:decorative xmlns:adec="http://schemas.microsoft.com/office/drawing/2017/decorative" val="0"/>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8" name="Text Placeholder 6">
            <a:extLst>
              <a:ext uri="{FF2B5EF4-FFF2-40B4-BE49-F238E27FC236}">
                <a16:creationId xmlns:a16="http://schemas.microsoft.com/office/drawing/2014/main" id="{C1675E3B-BB72-1CF2-CC6C-1977AEAF5921}"/>
              </a:ext>
            </a:extLst>
          </p:cNvPr>
          <p:cNvSpPr>
            <a:spLocks noGrp="1"/>
          </p:cNvSpPr>
          <p:nvPr>
            <p:ph type="body" sz="quarter" idx="13"/>
          </p:nvPr>
        </p:nvSpPr>
        <p:spPr>
          <a:xfrm>
            <a:off x="9430110" y="288036"/>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4F455E69-0B51-1D31-E569-651079398D33}"/>
              </a:ext>
              <a:ext uri="{C183D7F6-B498-43B3-948B-1728B52AA6E4}">
                <adec:decorative xmlns:adec="http://schemas.microsoft.com/office/drawing/2017/decorative" val="0"/>
              </a:ext>
            </a:extLst>
          </p:cNvPr>
          <p:cNvCxnSpPr>
            <a:cxnSpLocks/>
          </p:cNvCxnSpPr>
          <p:nvPr/>
        </p:nvCxnSpPr>
        <p:spPr bwMode="auto">
          <a:xfrm>
            <a:off x="287301" y="3048000"/>
            <a:ext cx="11620575"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6">
            <a:extLst>
              <a:ext uri="{FF2B5EF4-FFF2-40B4-BE49-F238E27FC236}">
                <a16:creationId xmlns:a16="http://schemas.microsoft.com/office/drawing/2014/main" id="{75681CC4-265E-A18C-1C70-60E527BC6249}"/>
              </a:ext>
            </a:extLst>
          </p:cNvPr>
          <p:cNvSpPr>
            <a:spLocks noGrp="1"/>
          </p:cNvSpPr>
          <p:nvPr>
            <p:ph type="body" sz="quarter" idx="16"/>
          </p:nvPr>
        </p:nvSpPr>
        <p:spPr>
          <a:xfrm>
            <a:off x="290044"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54C560F4-CB2D-6B04-588B-57BB4D4E6DC3}"/>
              </a:ext>
              <a:ext uri="{C183D7F6-B498-43B3-948B-1728B52AA6E4}">
                <adec:decorative xmlns:adec="http://schemas.microsoft.com/office/drawing/2017/decorative" val="0"/>
              </a:ext>
            </a:extLst>
          </p:cNvPr>
          <p:cNvCxnSpPr>
            <a:cxnSpLocks/>
          </p:cNvCxnSpPr>
          <p:nvPr/>
        </p:nvCxnSpPr>
        <p:spPr bwMode="auto">
          <a:xfrm>
            <a:off x="3047603" y="3048000"/>
            <a:ext cx="0" cy="29527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Text Placeholder 6">
            <a:extLst>
              <a:ext uri="{FF2B5EF4-FFF2-40B4-BE49-F238E27FC236}">
                <a16:creationId xmlns:a16="http://schemas.microsoft.com/office/drawing/2014/main" id="{8D234ED4-217E-BF9B-FDEE-0BE07F831EDD}"/>
              </a:ext>
            </a:extLst>
          </p:cNvPr>
          <p:cNvSpPr>
            <a:spLocks noGrp="1"/>
          </p:cNvSpPr>
          <p:nvPr>
            <p:ph type="body" sz="quarter" idx="17"/>
          </p:nvPr>
        </p:nvSpPr>
        <p:spPr>
          <a:xfrm>
            <a:off x="3333317"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6">
            <a:extLst>
              <a:ext uri="{FF2B5EF4-FFF2-40B4-BE49-F238E27FC236}">
                <a16:creationId xmlns:a16="http://schemas.microsoft.com/office/drawing/2014/main" id="{9258F0BD-A5CC-CECC-5230-86FB175FD67E}"/>
              </a:ext>
            </a:extLst>
          </p:cNvPr>
          <p:cNvSpPr>
            <a:spLocks noGrp="1"/>
          </p:cNvSpPr>
          <p:nvPr>
            <p:ph type="body" sz="quarter" idx="14"/>
          </p:nvPr>
        </p:nvSpPr>
        <p:spPr>
          <a:xfrm>
            <a:off x="6380920"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6">
            <a:extLst>
              <a:ext uri="{FF2B5EF4-FFF2-40B4-BE49-F238E27FC236}">
                <a16:creationId xmlns:a16="http://schemas.microsoft.com/office/drawing/2014/main" id="{D9573D61-18CF-FC91-A019-041D3206DAEC}"/>
              </a:ext>
            </a:extLst>
          </p:cNvPr>
          <p:cNvSpPr>
            <a:spLocks noGrp="1"/>
          </p:cNvSpPr>
          <p:nvPr>
            <p:ph type="body" sz="quarter" idx="15"/>
          </p:nvPr>
        </p:nvSpPr>
        <p:spPr>
          <a:xfrm>
            <a:off x="9430110"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DA5ACE3-ACF8-D072-E98D-B30BD47D0818}"/>
              </a:ext>
            </a:extLst>
          </p:cNvPr>
          <p:cNvSpPr>
            <a:spLocks noGrp="1"/>
          </p:cNvSpPr>
          <p:nvPr>
            <p:ph type="ftr" sz="quarter" idx="18"/>
          </p:nvPr>
        </p:nvSpPr>
        <p:spPr/>
        <p:txBody>
          <a:bodyPr/>
          <a:lstStyle/>
          <a:p>
            <a:endParaRPr lang="en-US"/>
          </a:p>
        </p:txBody>
      </p:sp>
      <p:sp>
        <p:nvSpPr>
          <p:cNvPr id="5" name="Slide Number">
            <a:extLst>
              <a:ext uri="{FF2B5EF4-FFF2-40B4-BE49-F238E27FC236}">
                <a16:creationId xmlns:a16="http://schemas.microsoft.com/office/drawing/2014/main" id="{78DA00F4-B5C9-B0CB-71F8-ED123EAA68CC}"/>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219116559"/>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4572998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Video or imagery, half, inse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28FE37E5-0FED-B2B2-3150-F02A8956CD38}"/>
              </a:ext>
            </a:extLst>
          </p:cNvPr>
          <p:cNvSpPr>
            <a:spLocks noGrp="1"/>
          </p:cNvSpPr>
          <p:nvPr>
            <p:ph type="body" sz="quarter" idx="12"/>
          </p:nvPr>
        </p:nvSpPr>
        <p:spPr>
          <a:xfrm>
            <a:off x="287999" y="1714500"/>
            <a:ext cx="2477765" cy="4286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5">
            <a:extLst>
              <a:ext uri="{FF2B5EF4-FFF2-40B4-BE49-F238E27FC236}">
                <a16:creationId xmlns:a16="http://schemas.microsoft.com/office/drawing/2014/main" id="{88F00625-4E10-D884-2256-56B294B4BA89}"/>
              </a:ext>
            </a:extLst>
          </p:cNvPr>
          <p:cNvSpPr>
            <a:spLocks noGrp="1"/>
          </p:cNvSpPr>
          <p:nvPr>
            <p:ph type="body" sz="quarter" idx="13"/>
          </p:nvPr>
        </p:nvSpPr>
        <p:spPr>
          <a:xfrm>
            <a:off x="3333316" y="1714500"/>
            <a:ext cx="2475384" cy="4286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Picture Placeholder 10" descr="Place imagery here">
            <a:extLst>
              <a:ext uri="{FF2B5EF4-FFF2-40B4-BE49-F238E27FC236}">
                <a16:creationId xmlns:a16="http://schemas.microsoft.com/office/drawing/2014/main" id="{468A48E8-BE84-7972-AB73-8E31C1C13499}"/>
              </a:ext>
            </a:extLst>
          </p:cNvPr>
          <p:cNvSpPr>
            <a:spLocks noGrp="1"/>
          </p:cNvSpPr>
          <p:nvPr>
            <p:ph type="pic" sz="quarter" idx="15" hasCustomPrompt="1"/>
          </p:nvPr>
        </p:nvSpPr>
        <p:spPr>
          <a:xfrm>
            <a:off x="6380919"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C977F84A-1700-568D-FF6C-C74EAF713E1A}"/>
              </a:ext>
            </a:extLst>
          </p:cNvPr>
          <p:cNvSpPr>
            <a:spLocks noGrp="1"/>
          </p:cNvSpPr>
          <p:nvPr>
            <p:ph type="ftr" sz="quarter" idx="14"/>
          </p:nvPr>
        </p:nvSpPr>
        <p:spPr/>
        <p:txBody>
          <a:bodyPr/>
          <a:lstStyle/>
          <a:p>
            <a:endParaRPr lang="en-US"/>
          </a:p>
        </p:txBody>
      </p:sp>
    </p:spTree>
    <p:extLst>
      <p:ext uri="{BB962C8B-B14F-4D97-AF65-F5344CB8AC3E}">
        <p14:creationId xmlns:p14="http://schemas.microsoft.com/office/powerpoint/2010/main" val="283289263"/>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Video or imagery, 3/4, blee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75EDE688-75EF-DA04-F0B3-24F53FFC6BAF}"/>
              </a:ext>
            </a:extLst>
          </p:cNvPr>
          <p:cNvSpPr>
            <a:spLocks noGrp="1"/>
          </p:cNvSpPr>
          <p:nvPr>
            <p:ph type="body" sz="quarter" idx="13"/>
          </p:nvPr>
        </p:nvSpPr>
        <p:spPr>
          <a:xfrm>
            <a:off x="287999" y="1714500"/>
            <a:ext cx="2477765" cy="4286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Picture Placeholder 11" descr="Place imagery here">
            <a:extLst>
              <a:ext uri="{FF2B5EF4-FFF2-40B4-BE49-F238E27FC236}">
                <a16:creationId xmlns:a16="http://schemas.microsoft.com/office/drawing/2014/main" id="{DE390102-FDF4-C834-3F45-02B57A70ADB2}"/>
              </a:ext>
            </a:extLst>
          </p:cNvPr>
          <p:cNvSpPr>
            <a:spLocks noGrp="1"/>
          </p:cNvSpPr>
          <p:nvPr>
            <p:ph type="pic" sz="quarter" idx="14" hasCustomPrompt="1"/>
          </p:nvPr>
        </p:nvSpPr>
        <p:spPr>
          <a:xfrm>
            <a:off x="3047603" y="0"/>
            <a:ext cx="9144397" cy="6858000"/>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69559113-A66F-B148-0A73-FD8B5C2B023D}"/>
              </a:ext>
            </a:extLst>
          </p:cNvPr>
          <p:cNvSpPr>
            <a:spLocks noGrp="1"/>
          </p:cNvSpPr>
          <p:nvPr>
            <p:ph type="ftr" sz="quarter" idx="12"/>
          </p:nvPr>
        </p:nvSpPr>
        <p:spPr/>
        <p:txBody>
          <a:bodyPr/>
          <a:lstStyle/>
          <a:p>
            <a:endParaRPr lang="en-US"/>
          </a:p>
        </p:txBody>
      </p:sp>
      <p:sp>
        <p:nvSpPr>
          <p:cNvPr id="3" name="Slide Number Placeholder 2">
            <a:extLst>
              <a:ext uri="{FF2B5EF4-FFF2-40B4-BE49-F238E27FC236}">
                <a16:creationId xmlns:a16="http://schemas.microsoft.com/office/drawing/2014/main" id="{5075B039-5865-7356-B725-0FF3C8F73E3C}"/>
              </a:ext>
            </a:extLst>
          </p:cNvPr>
          <p:cNvSpPr>
            <a:spLocks noGrp="1"/>
          </p:cNvSpPr>
          <p:nvPr>
            <p:ph type="sldNum" sz="quarter" idx="10"/>
          </p:nvPr>
        </p:nvSpPr>
        <p:spPr>
          <a:xfrm>
            <a:off x="11802108" y="6483093"/>
            <a:ext cx="102592" cy="92333"/>
          </a:xfrm>
          <a:prstGeom prst="rect">
            <a:avLst/>
          </a:prstGeom>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1138004840"/>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Video or imagery, 3/4, inse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28FE37E5-0FED-B2B2-3150-F02A8956CD38}"/>
              </a:ext>
            </a:extLst>
          </p:cNvPr>
          <p:cNvSpPr>
            <a:spLocks noGrp="1"/>
          </p:cNvSpPr>
          <p:nvPr>
            <p:ph type="body" sz="quarter" idx="12"/>
          </p:nvPr>
        </p:nvSpPr>
        <p:spPr>
          <a:xfrm>
            <a:off x="287999" y="1714500"/>
            <a:ext cx="2477765" cy="4286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Picture Placeholder 6" descr="Place imagery here">
            <a:extLst>
              <a:ext uri="{FF2B5EF4-FFF2-40B4-BE49-F238E27FC236}">
                <a16:creationId xmlns:a16="http://schemas.microsoft.com/office/drawing/2014/main" id="{CC70703B-65B6-4B78-8B7C-73857A06C3A8}"/>
              </a:ext>
            </a:extLst>
          </p:cNvPr>
          <p:cNvSpPr>
            <a:spLocks noGrp="1"/>
          </p:cNvSpPr>
          <p:nvPr>
            <p:ph type="pic" sz="quarter" idx="14" hasCustomPrompt="1"/>
          </p:nvPr>
        </p:nvSpPr>
        <p:spPr>
          <a:xfrm>
            <a:off x="3333317" y="282577"/>
            <a:ext cx="8574559" cy="6289675"/>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378C6A11-84D9-C1BA-F3C9-2E9D1A288B25}"/>
              </a:ext>
            </a:extLst>
          </p:cNvPr>
          <p:cNvSpPr>
            <a:spLocks noGrp="1"/>
          </p:cNvSpPr>
          <p:nvPr>
            <p:ph type="ftr" sz="quarter" idx="13"/>
          </p:nvPr>
        </p:nvSpPr>
        <p:spPr/>
        <p:txBody>
          <a:bodyPr/>
          <a:lstStyle/>
          <a:p>
            <a:endParaRPr lang="en-US"/>
          </a:p>
        </p:txBody>
      </p:sp>
    </p:spTree>
    <p:extLst>
      <p:ext uri="{BB962C8B-B14F-4D97-AF65-F5344CB8AC3E}">
        <p14:creationId xmlns:p14="http://schemas.microsoft.com/office/powerpoint/2010/main" val="3399465257"/>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Video or imagery, bleed">
    <p:bg>
      <p:bgPr>
        <a:solidFill>
          <a:schemeClr val="bg1"/>
        </a:solidFill>
        <a:effectLst/>
      </p:bgPr>
    </p:bg>
    <p:spTree>
      <p:nvGrpSpPr>
        <p:cNvPr id="1" name=""/>
        <p:cNvGrpSpPr/>
        <p:nvPr/>
      </p:nvGrpSpPr>
      <p:grpSpPr>
        <a:xfrm>
          <a:off x="0" y="0"/>
          <a:ext cx="0" cy="0"/>
          <a:chOff x="0" y="0"/>
          <a:chExt cx="0" cy="0"/>
        </a:xfrm>
      </p:grpSpPr>
      <p:sp>
        <p:nvSpPr>
          <p:cNvPr id="4" name="Picture Placeholder 3" descr="Place imagery here">
            <a:extLst>
              <a:ext uri="{FF2B5EF4-FFF2-40B4-BE49-F238E27FC236}">
                <a16:creationId xmlns:a16="http://schemas.microsoft.com/office/drawing/2014/main" id="{F6679120-DB81-97FD-CD5A-00DC1F5E6658}"/>
              </a:ext>
            </a:extLst>
          </p:cNvPr>
          <p:cNvSpPr>
            <a:spLocks noGrp="1"/>
          </p:cNvSpPr>
          <p:nvPr>
            <p:ph type="pic" sz="quarter" idx="11" hasCustomPrompt="1"/>
          </p:nvPr>
        </p:nvSpPr>
        <p:spPr>
          <a:xfrm>
            <a:off x="0" y="0"/>
            <a:ext cx="12192000" cy="6858000"/>
          </a:xfrm>
          <a:solidFill>
            <a:srgbClr val="E0E0E0"/>
          </a:solidFill>
        </p:spPr>
        <p:txBody>
          <a:bodyPr anchor="ctr"/>
          <a:lstStyle>
            <a:lvl1pPr algn="ctr">
              <a:defRPr>
                <a:solidFill>
                  <a:schemeClr val="accent5"/>
                </a:solidFill>
              </a:defRPr>
            </a:lvl1pPr>
          </a:lstStyle>
          <a:p>
            <a:r>
              <a:rPr lang="en-US"/>
              <a:t>Place imagery here</a:t>
            </a:r>
          </a:p>
        </p:txBody>
      </p:sp>
      <p:sp>
        <p:nvSpPr>
          <p:cNvPr id="3" name="Slide Number Placeholder 2">
            <a:extLst>
              <a:ext uri="{FF2B5EF4-FFF2-40B4-BE49-F238E27FC236}">
                <a16:creationId xmlns:a16="http://schemas.microsoft.com/office/drawing/2014/main" id="{60C9F466-AC9D-B311-5655-93E326ED59B1}"/>
              </a:ext>
            </a:extLst>
          </p:cNvPr>
          <p:cNvSpPr>
            <a:spLocks noGrp="1"/>
          </p:cNvSpPr>
          <p:nvPr>
            <p:ph type="sldNum" sz="quarter" idx="10"/>
          </p:nvPr>
        </p:nvSpPr>
        <p:spPr>
          <a:xfrm>
            <a:off x="11802108" y="6483093"/>
            <a:ext cx="102592" cy="92333"/>
          </a:xfrm>
          <a:prstGeom prst="rect">
            <a:avLst/>
          </a:prstGeom>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3789310305"/>
      </p:ext>
    </p:extLst>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Video or imagery, inset">
    <p:bg>
      <p:bgPr>
        <a:solidFill>
          <a:schemeClr val="bg1"/>
        </a:solidFill>
        <a:effectLst/>
      </p:bgPr>
    </p:bg>
    <p:spTree>
      <p:nvGrpSpPr>
        <p:cNvPr id="1" name=""/>
        <p:cNvGrpSpPr/>
        <p:nvPr/>
      </p:nvGrpSpPr>
      <p:grpSpPr>
        <a:xfrm>
          <a:off x="0" y="0"/>
          <a:ext cx="0" cy="0"/>
          <a:chOff x="0" y="0"/>
          <a:chExt cx="0" cy="0"/>
        </a:xfrm>
      </p:grpSpPr>
      <p:sp>
        <p:nvSpPr>
          <p:cNvPr id="4" name="Picture Placeholder 3" descr="Place imagery here">
            <a:extLst>
              <a:ext uri="{FF2B5EF4-FFF2-40B4-BE49-F238E27FC236}">
                <a16:creationId xmlns:a16="http://schemas.microsoft.com/office/drawing/2014/main" id="{34239CCE-9A38-90E1-F860-FF40FBDA2409}"/>
              </a:ext>
            </a:extLst>
          </p:cNvPr>
          <p:cNvSpPr>
            <a:spLocks noGrp="1"/>
          </p:cNvSpPr>
          <p:nvPr>
            <p:ph type="pic" sz="quarter" idx="11" hasCustomPrompt="1"/>
          </p:nvPr>
        </p:nvSpPr>
        <p:spPr>
          <a:xfrm>
            <a:off x="284126" y="284957"/>
            <a:ext cx="11620575" cy="6290468"/>
          </a:xfrm>
          <a:solidFill>
            <a:srgbClr val="E0E0E0"/>
          </a:solidFill>
        </p:spPr>
        <p:txBody>
          <a:bodyPr anchor="ctr"/>
          <a:lstStyle>
            <a:lvl1pPr algn="ctr">
              <a:defRPr>
                <a:solidFill>
                  <a:schemeClr val="accent5"/>
                </a:solidFill>
              </a:defRPr>
            </a:lvl1pPr>
          </a:lstStyle>
          <a:p>
            <a:r>
              <a:rPr lang="en-US"/>
              <a:t>Place imagery here</a:t>
            </a:r>
          </a:p>
        </p:txBody>
      </p:sp>
    </p:spTree>
    <p:extLst>
      <p:ext uri="{BB962C8B-B14F-4D97-AF65-F5344CB8AC3E}">
        <p14:creationId xmlns:p14="http://schemas.microsoft.com/office/powerpoint/2010/main" val="3884081097"/>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Contacts, profiles, contributor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17" name="Picture Placeholder 7" descr="Place bio portrait here">
            <a:extLst>
              <a:ext uri="{FF2B5EF4-FFF2-40B4-BE49-F238E27FC236}">
                <a16:creationId xmlns:a16="http://schemas.microsoft.com/office/drawing/2014/main" id="{E889D859-F4A1-3E97-F05E-8D134A25B9F2}"/>
              </a:ext>
            </a:extLst>
          </p:cNvPr>
          <p:cNvSpPr>
            <a:spLocks noGrp="1"/>
          </p:cNvSpPr>
          <p:nvPr>
            <p:ph type="pic" sz="quarter" idx="20" hasCustomPrompt="1"/>
          </p:nvPr>
        </p:nvSpPr>
        <p:spPr>
          <a:xfrm>
            <a:off x="287999" y="1333500"/>
            <a:ext cx="1236501" cy="1238250"/>
          </a:xfrm>
          <a:solidFill>
            <a:srgbClr val="E0E0E0"/>
          </a:solidFill>
        </p:spPr>
        <p:txBody>
          <a:bodyPr anchor="ctr"/>
          <a:lstStyle>
            <a:lvl1pPr algn="ctr">
              <a:defRPr>
                <a:solidFill>
                  <a:schemeClr val="accent5"/>
                </a:solidFill>
              </a:defRPr>
            </a:lvl1pPr>
          </a:lstStyle>
          <a:p>
            <a:r>
              <a:rPr lang="en-US"/>
              <a:t>Place imagery here</a:t>
            </a:r>
          </a:p>
        </p:txBody>
      </p:sp>
      <p:sp>
        <p:nvSpPr>
          <p:cNvPr id="18" name="Text Placeholder 9">
            <a:extLst>
              <a:ext uri="{FF2B5EF4-FFF2-40B4-BE49-F238E27FC236}">
                <a16:creationId xmlns:a16="http://schemas.microsoft.com/office/drawing/2014/main" id="{31D025A0-5106-DFB0-90B1-8B366B78913F}"/>
              </a:ext>
            </a:extLst>
          </p:cNvPr>
          <p:cNvSpPr>
            <a:spLocks noGrp="1"/>
          </p:cNvSpPr>
          <p:nvPr>
            <p:ph type="body" sz="quarter" idx="21"/>
          </p:nvPr>
        </p:nvSpPr>
        <p:spPr>
          <a:xfrm>
            <a:off x="1714278" y="1333500"/>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Picture Placeholder 7" descr="Place bio portrait here">
            <a:extLst>
              <a:ext uri="{FF2B5EF4-FFF2-40B4-BE49-F238E27FC236}">
                <a16:creationId xmlns:a16="http://schemas.microsoft.com/office/drawing/2014/main" id="{AB8510EE-4140-AEDB-B7AB-EF1D4B72D2AD}"/>
              </a:ext>
            </a:extLst>
          </p:cNvPr>
          <p:cNvSpPr>
            <a:spLocks noGrp="1"/>
          </p:cNvSpPr>
          <p:nvPr>
            <p:ph type="pic" sz="quarter" idx="11" hasCustomPrompt="1"/>
          </p:nvPr>
        </p:nvSpPr>
        <p:spPr>
          <a:xfrm>
            <a:off x="287999" y="30607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10" name="Text Placeholder 9">
            <a:extLst>
              <a:ext uri="{FF2B5EF4-FFF2-40B4-BE49-F238E27FC236}">
                <a16:creationId xmlns:a16="http://schemas.microsoft.com/office/drawing/2014/main" id="{126F49A0-96BE-0B44-B1C8-17D765B10B3E}"/>
              </a:ext>
            </a:extLst>
          </p:cNvPr>
          <p:cNvSpPr>
            <a:spLocks noGrp="1"/>
          </p:cNvSpPr>
          <p:nvPr>
            <p:ph type="body" sz="quarter" idx="12"/>
          </p:nvPr>
        </p:nvSpPr>
        <p:spPr>
          <a:xfrm>
            <a:off x="1714278" y="3060700"/>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Picture Placeholder 7" descr="Place bio portrait here">
            <a:extLst>
              <a:ext uri="{FF2B5EF4-FFF2-40B4-BE49-F238E27FC236}">
                <a16:creationId xmlns:a16="http://schemas.microsoft.com/office/drawing/2014/main" id="{3F048335-9A0B-2C1F-47A6-67051F20075E}"/>
              </a:ext>
            </a:extLst>
          </p:cNvPr>
          <p:cNvSpPr>
            <a:spLocks noGrp="1"/>
          </p:cNvSpPr>
          <p:nvPr>
            <p:ph type="pic" sz="quarter" idx="13" hasCustomPrompt="1"/>
          </p:nvPr>
        </p:nvSpPr>
        <p:spPr>
          <a:xfrm>
            <a:off x="287999" y="47625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12" name="Text Placeholder 9">
            <a:extLst>
              <a:ext uri="{FF2B5EF4-FFF2-40B4-BE49-F238E27FC236}">
                <a16:creationId xmlns:a16="http://schemas.microsoft.com/office/drawing/2014/main" id="{D4772377-8015-4C99-7ED3-E4475C524D2A}"/>
              </a:ext>
            </a:extLst>
          </p:cNvPr>
          <p:cNvSpPr>
            <a:spLocks noGrp="1"/>
          </p:cNvSpPr>
          <p:nvPr>
            <p:ph type="body" sz="quarter" idx="14"/>
          </p:nvPr>
        </p:nvSpPr>
        <p:spPr>
          <a:xfrm>
            <a:off x="1714278" y="4762501"/>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3" name="Picture Placeholder 7" descr="Place bio portrait here">
            <a:extLst>
              <a:ext uri="{FF2B5EF4-FFF2-40B4-BE49-F238E27FC236}">
                <a16:creationId xmlns:a16="http://schemas.microsoft.com/office/drawing/2014/main" id="{F94AC7E0-2DC4-5DEB-8E1E-2F27996F98E6}"/>
              </a:ext>
            </a:extLst>
          </p:cNvPr>
          <p:cNvSpPr>
            <a:spLocks noGrp="1"/>
          </p:cNvSpPr>
          <p:nvPr>
            <p:ph type="pic" sz="quarter" idx="26" hasCustomPrompt="1"/>
          </p:nvPr>
        </p:nvSpPr>
        <p:spPr>
          <a:xfrm>
            <a:off x="6377745" y="13335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4" name="Text Placeholder 9">
            <a:extLst>
              <a:ext uri="{FF2B5EF4-FFF2-40B4-BE49-F238E27FC236}">
                <a16:creationId xmlns:a16="http://schemas.microsoft.com/office/drawing/2014/main" id="{3E3566C7-C728-77B2-2A34-BBB83D482F56}"/>
              </a:ext>
            </a:extLst>
          </p:cNvPr>
          <p:cNvSpPr>
            <a:spLocks noGrp="1"/>
          </p:cNvSpPr>
          <p:nvPr>
            <p:ph type="body" sz="quarter" idx="27"/>
          </p:nvPr>
        </p:nvSpPr>
        <p:spPr>
          <a:xfrm>
            <a:off x="7807897" y="1333500"/>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Picture Placeholder 7" descr="Place bio portrait here">
            <a:extLst>
              <a:ext uri="{FF2B5EF4-FFF2-40B4-BE49-F238E27FC236}">
                <a16:creationId xmlns:a16="http://schemas.microsoft.com/office/drawing/2014/main" id="{A33F8C74-1D30-FEA9-4F3C-636531C86142}"/>
              </a:ext>
            </a:extLst>
          </p:cNvPr>
          <p:cNvSpPr>
            <a:spLocks noGrp="1"/>
          </p:cNvSpPr>
          <p:nvPr>
            <p:ph type="pic" sz="quarter" idx="22" hasCustomPrompt="1"/>
          </p:nvPr>
        </p:nvSpPr>
        <p:spPr>
          <a:xfrm>
            <a:off x="6377745" y="30607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0" name="Text Placeholder 9">
            <a:extLst>
              <a:ext uri="{FF2B5EF4-FFF2-40B4-BE49-F238E27FC236}">
                <a16:creationId xmlns:a16="http://schemas.microsoft.com/office/drawing/2014/main" id="{A52D1EA1-405F-7875-BAB9-B258776E1460}"/>
              </a:ext>
            </a:extLst>
          </p:cNvPr>
          <p:cNvSpPr>
            <a:spLocks noGrp="1"/>
          </p:cNvSpPr>
          <p:nvPr>
            <p:ph type="body" sz="quarter" idx="23"/>
          </p:nvPr>
        </p:nvSpPr>
        <p:spPr>
          <a:xfrm>
            <a:off x="7807897" y="3060700"/>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1" name="Picture Placeholder 7" descr="Place bio portrait here">
            <a:extLst>
              <a:ext uri="{FF2B5EF4-FFF2-40B4-BE49-F238E27FC236}">
                <a16:creationId xmlns:a16="http://schemas.microsoft.com/office/drawing/2014/main" id="{2E690121-61A1-708E-E5B8-5B65A668E628}"/>
              </a:ext>
            </a:extLst>
          </p:cNvPr>
          <p:cNvSpPr>
            <a:spLocks noGrp="1"/>
          </p:cNvSpPr>
          <p:nvPr>
            <p:ph type="pic" sz="quarter" idx="24" hasCustomPrompt="1"/>
          </p:nvPr>
        </p:nvSpPr>
        <p:spPr>
          <a:xfrm>
            <a:off x="6377745" y="47625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2" name="Text Placeholder 9">
            <a:extLst>
              <a:ext uri="{FF2B5EF4-FFF2-40B4-BE49-F238E27FC236}">
                <a16:creationId xmlns:a16="http://schemas.microsoft.com/office/drawing/2014/main" id="{73849969-24A3-113A-C58E-4A4B0FB29BAD}"/>
              </a:ext>
            </a:extLst>
          </p:cNvPr>
          <p:cNvSpPr>
            <a:spLocks noGrp="1"/>
          </p:cNvSpPr>
          <p:nvPr>
            <p:ph type="body" sz="quarter" idx="25"/>
          </p:nvPr>
        </p:nvSpPr>
        <p:spPr>
          <a:xfrm>
            <a:off x="7807897" y="4762501"/>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85D83A84-CCD3-C297-7314-225B96D47D6A}"/>
              </a:ext>
            </a:extLst>
          </p:cNvPr>
          <p:cNvSpPr>
            <a:spLocks noGrp="1"/>
          </p:cNvSpPr>
          <p:nvPr>
            <p:ph type="ftr" sz="quarter" idx="19"/>
          </p:nvPr>
        </p:nvSpPr>
        <p:spPr/>
        <p:txBody>
          <a:bodyPr/>
          <a:lstStyle/>
          <a:p>
            <a:endParaRPr lang="en-US"/>
          </a:p>
        </p:txBody>
      </p:sp>
      <p:sp>
        <p:nvSpPr>
          <p:cNvPr id="5" name="Slide Number">
            <a:extLst>
              <a:ext uri="{FF2B5EF4-FFF2-40B4-BE49-F238E27FC236}">
                <a16:creationId xmlns:a16="http://schemas.microsoft.com/office/drawing/2014/main" id="{74870601-E9CA-9D0E-804F-2A7353CE534A}"/>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748061841"/>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ab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1" cy="2286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5" name="Table Placeholder 4">
            <a:extLst>
              <a:ext uri="{FF2B5EF4-FFF2-40B4-BE49-F238E27FC236}">
                <a16:creationId xmlns:a16="http://schemas.microsoft.com/office/drawing/2014/main" id="{B3D8D357-75A1-F4FD-F531-380CF7DE4340}"/>
              </a:ext>
            </a:extLst>
          </p:cNvPr>
          <p:cNvSpPr>
            <a:spLocks noGrp="1"/>
          </p:cNvSpPr>
          <p:nvPr>
            <p:ph type="tbl" sz="quarter" idx="11"/>
          </p:nvPr>
        </p:nvSpPr>
        <p:spPr>
          <a:xfrm>
            <a:off x="3333316" y="284957"/>
            <a:ext cx="8571384" cy="5715794"/>
          </a:xfrm>
        </p:spPr>
        <p:txBody>
          <a:bodyPr anchor="ctr"/>
          <a:lstStyle>
            <a:lvl1pPr algn="ctr">
              <a:defRPr>
                <a:solidFill>
                  <a:schemeClr val="tx1"/>
                </a:solidFill>
              </a:defRPr>
            </a:lvl1pPr>
          </a:lstStyle>
          <a:p>
            <a:r>
              <a:rPr lang="en-US"/>
              <a:t>Click icon to add table</a:t>
            </a:r>
          </a:p>
        </p:txBody>
      </p:sp>
      <p:sp>
        <p:nvSpPr>
          <p:cNvPr id="4" name="Footer Placeholder 3">
            <a:extLst>
              <a:ext uri="{FF2B5EF4-FFF2-40B4-BE49-F238E27FC236}">
                <a16:creationId xmlns:a16="http://schemas.microsoft.com/office/drawing/2014/main" id="{B48A8EE3-1224-3A4B-8A9E-611D8DCF629F}"/>
              </a:ext>
            </a:extLst>
          </p:cNvPr>
          <p:cNvSpPr>
            <a:spLocks noGrp="1"/>
          </p:cNvSpPr>
          <p:nvPr>
            <p:ph type="ftr" sz="quarter" idx="12"/>
          </p:nvPr>
        </p:nvSpPr>
        <p:spPr/>
        <p:txBody>
          <a:bodyPr/>
          <a:lstStyle/>
          <a:p>
            <a:endParaRPr lang="en-US"/>
          </a:p>
        </p:txBody>
      </p:sp>
      <p:sp>
        <p:nvSpPr>
          <p:cNvPr id="6" name="Slide Number">
            <a:extLst>
              <a:ext uri="{FF2B5EF4-FFF2-40B4-BE49-F238E27FC236}">
                <a16:creationId xmlns:a16="http://schemas.microsoft.com/office/drawing/2014/main" id="{7989FA07-F7B7-BE4B-581F-7BE47BBA6051}"/>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909311824"/>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Legal disclaimer, one column">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B717A5-5D28-36C3-250F-93E0C68721CA}"/>
              </a:ext>
            </a:extLst>
          </p:cNvPr>
          <p:cNvSpPr>
            <a:spLocks noGrp="1"/>
          </p:cNvSpPr>
          <p:nvPr>
            <p:ph type="body" sz="quarter" idx="14"/>
          </p:nvPr>
        </p:nvSpPr>
        <p:spPr>
          <a:xfrm>
            <a:off x="287999" y="192024"/>
            <a:ext cx="2477765" cy="1429544"/>
          </a:xfrm>
        </p:spPr>
        <p:txBody>
          <a:bodyPr/>
          <a:lstStyle>
            <a:lvl1pPr>
              <a:lnSpc>
                <a:spcPct val="90000"/>
              </a:lnSpc>
              <a:spcBef>
                <a:spcPts val="0"/>
              </a:spcBef>
              <a:defRPr sz="2400">
                <a:solidFill>
                  <a:schemeClr val="tx2"/>
                </a:solidFill>
              </a:defRPr>
            </a:lvl1pPr>
            <a:lvl2pPr>
              <a:lnSpc>
                <a:spcPct val="100000"/>
              </a:lnSpc>
              <a:spcBef>
                <a:spcPts val="0"/>
              </a:spcBef>
              <a:defRPr sz="2400">
                <a:solidFill>
                  <a:schemeClr val="tx1"/>
                </a:solidFill>
              </a:defRPr>
            </a:lvl2pPr>
            <a:lvl3pPr>
              <a:lnSpc>
                <a:spcPct val="100000"/>
              </a:lnSpc>
              <a:spcBef>
                <a:spcPts val="0"/>
              </a:spcBef>
              <a:defRPr sz="2400">
                <a:solidFill>
                  <a:schemeClr val="tx1"/>
                </a:solidFill>
              </a:defRPr>
            </a:lvl3pPr>
            <a:lvl4pPr>
              <a:lnSpc>
                <a:spcPct val="100000"/>
              </a:lnSpc>
              <a:spcBef>
                <a:spcPts val="0"/>
              </a:spcBef>
              <a:defRPr sz="2400">
                <a:solidFill>
                  <a:schemeClr val="tx1"/>
                </a:solidFill>
              </a:defRPr>
            </a:lvl4pPr>
            <a:lvl5pPr>
              <a:lnSpc>
                <a:spcPct val="100000"/>
              </a:lnSpc>
              <a:spcBef>
                <a:spcPts val="0"/>
              </a:spcBef>
              <a:defRPr sz="2400">
                <a:solidFill>
                  <a:schemeClr val="tx1"/>
                </a:solidFill>
              </a:defRPr>
            </a:lvl5pPr>
          </a:lstStyle>
          <a:p>
            <a:pPr lvl="0"/>
            <a:r>
              <a:rPr lang="en-US"/>
              <a:t>Click to edit Master text styles</a:t>
            </a:r>
          </a:p>
        </p:txBody>
      </p:sp>
      <p:sp>
        <p:nvSpPr>
          <p:cNvPr id="7" name="Text Placeholder 6">
            <a:extLst>
              <a:ext uri="{FF2B5EF4-FFF2-40B4-BE49-F238E27FC236}">
                <a16:creationId xmlns:a16="http://schemas.microsoft.com/office/drawing/2014/main" id="{13FF5DC1-E283-8AC5-8620-936474303181}"/>
              </a:ext>
            </a:extLst>
          </p:cNvPr>
          <p:cNvSpPr>
            <a:spLocks noGrp="1"/>
          </p:cNvSpPr>
          <p:nvPr>
            <p:ph type="body" sz="quarter" idx="15" hasCustomPrompt="1"/>
          </p:nvPr>
        </p:nvSpPr>
        <p:spPr>
          <a:xfrm>
            <a:off x="9428524" y="284957"/>
            <a:ext cx="2476177" cy="5715794"/>
          </a:xfrm>
        </p:spPr>
        <p:txBody>
          <a:bodyPr/>
          <a:lstStyle>
            <a:lvl1pPr>
              <a:lnSpc>
                <a:spcPct val="120000"/>
              </a:lnSpc>
              <a:spcBef>
                <a:spcPts val="0"/>
              </a:spcBef>
              <a:defRPr sz="600" b="0" i="0">
                <a:solidFill>
                  <a:schemeClr val="tx1"/>
                </a:solidFill>
                <a:latin typeface="IBM Plex Sans" panose="020B0503050203000203" pitchFamily="34" charset="0"/>
              </a:defRPr>
            </a:lvl1pPr>
            <a:lvl2pPr marL="54864" indent="-54864">
              <a:lnSpc>
                <a:spcPct val="120000"/>
              </a:lnSpc>
              <a:spcBef>
                <a:spcPts val="0"/>
              </a:spcBef>
              <a:defRPr sz="600" b="0" i="0">
                <a:solidFill>
                  <a:schemeClr val="tx1"/>
                </a:solidFill>
                <a:latin typeface="IBM Plex Sans" panose="020B0503050203000203" pitchFamily="34" charset="0"/>
              </a:defRPr>
            </a:lvl2pPr>
            <a:lvl3pPr marL="109728" indent="-54864">
              <a:lnSpc>
                <a:spcPct val="120000"/>
              </a:lnSpc>
              <a:spcBef>
                <a:spcPts val="0"/>
              </a:spcBef>
              <a:defRPr sz="600" b="0" i="0">
                <a:solidFill>
                  <a:schemeClr val="tx1"/>
                </a:solidFill>
                <a:latin typeface="IBM Plex Sans" panose="020B0503050203000203" pitchFamily="34" charset="0"/>
              </a:defRPr>
            </a:lvl3pPr>
            <a:lvl4pPr marL="164592" indent="-54864">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2" name="Footer Placeholder 1">
            <a:extLst>
              <a:ext uri="{FF2B5EF4-FFF2-40B4-BE49-F238E27FC236}">
                <a16:creationId xmlns:a16="http://schemas.microsoft.com/office/drawing/2014/main" id="{04A6E1A4-1881-81E9-2BBE-BC4DBFE11A0E}"/>
              </a:ext>
            </a:extLst>
          </p:cNvPr>
          <p:cNvSpPr>
            <a:spLocks noGrp="1"/>
          </p:cNvSpPr>
          <p:nvPr>
            <p:ph type="ftr" sz="quarter" idx="16"/>
          </p:nvPr>
        </p:nvSpPr>
        <p:spPr/>
        <p:txBody>
          <a:bodyPr/>
          <a:lstStyle/>
          <a:p>
            <a:endParaRPr lang="en-US"/>
          </a:p>
        </p:txBody>
      </p:sp>
      <p:sp>
        <p:nvSpPr>
          <p:cNvPr id="6" name="Slide Number">
            <a:extLst>
              <a:ext uri="{FF2B5EF4-FFF2-40B4-BE49-F238E27FC236}">
                <a16:creationId xmlns:a16="http://schemas.microsoft.com/office/drawing/2014/main" id="{80270476-9FE1-F85E-6F9B-322B184D8FC9}"/>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12594298"/>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Blank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1" cy="76352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69559113-A66F-B148-0A73-FD8B5C2B023D}"/>
              </a:ext>
            </a:extLst>
          </p:cNvPr>
          <p:cNvSpPr>
            <a:spLocks noGrp="1"/>
          </p:cNvSpPr>
          <p:nvPr>
            <p:ph type="ftr" sz="quarter" idx="12"/>
          </p:nvPr>
        </p:nvSpPr>
        <p:spPr/>
        <p:txBody>
          <a:bodyPr/>
          <a:lstStyle/>
          <a:p>
            <a:endParaRPr lang="en-US"/>
          </a:p>
        </p:txBody>
      </p:sp>
      <p:sp>
        <p:nvSpPr>
          <p:cNvPr id="5" name="Slide Number">
            <a:extLst>
              <a:ext uri="{FF2B5EF4-FFF2-40B4-BE49-F238E27FC236}">
                <a16:creationId xmlns:a16="http://schemas.microsoft.com/office/drawing/2014/main" id="{BAFC9C6E-79FD-9BB8-F74D-EAA013319C68}"/>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552516139"/>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Legal disclaimer, two columns">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B717A5-5D28-36C3-250F-93E0C68721CA}"/>
              </a:ext>
            </a:extLst>
          </p:cNvPr>
          <p:cNvSpPr>
            <a:spLocks noGrp="1"/>
          </p:cNvSpPr>
          <p:nvPr>
            <p:ph type="body" sz="quarter" idx="14"/>
          </p:nvPr>
        </p:nvSpPr>
        <p:spPr>
          <a:xfrm>
            <a:off x="287999" y="192024"/>
            <a:ext cx="2477765" cy="1429544"/>
          </a:xfrm>
        </p:spPr>
        <p:txBody>
          <a:bodyPr/>
          <a:lstStyle>
            <a:lvl1pPr>
              <a:lnSpc>
                <a:spcPct val="90000"/>
              </a:lnSpc>
              <a:spcBef>
                <a:spcPts val="0"/>
              </a:spcBef>
              <a:defRPr sz="2400">
                <a:solidFill>
                  <a:schemeClr val="tx2"/>
                </a:solidFill>
              </a:defRPr>
            </a:lvl1pPr>
            <a:lvl2pPr>
              <a:lnSpc>
                <a:spcPct val="100000"/>
              </a:lnSpc>
              <a:spcBef>
                <a:spcPts val="0"/>
              </a:spcBef>
              <a:defRPr sz="2400">
                <a:solidFill>
                  <a:schemeClr val="tx1"/>
                </a:solidFill>
              </a:defRPr>
            </a:lvl2pPr>
            <a:lvl3pPr>
              <a:lnSpc>
                <a:spcPct val="100000"/>
              </a:lnSpc>
              <a:spcBef>
                <a:spcPts val="0"/>
              </a:spcBef>
              <a:defRPr sz="2400">
                <a:solidFill>
                  <a:schemeClr val="tx1"/>
                </a:solidFill>
              </a:defRPr>
            </a:lvl3pPr>
            <a:lvl4pPr>
              <a:lnSpc>
                <a:spcPct val="100000"/>
              </a:lnSpc>
              <a:spcBef>
                <a:spcPts val="0"/>
              </a:spcBef>
              <a:defRPr sz="2400">
                <a:solidFill>
                  <a:schemeClr val="tx1"/>
                </a:solidFill>
              </a:defRPr>
            </a:lvl4pPr>
            <a:lvl5pPr>
              <a:lnSpc>
                <a:spcPct val="100000"/>
              </a:lnSpc>
              <a:spcBef>
                <a:spcPts val="0"/>
              </a:spcBef>
              <a:defRPr sz="2400">
                <a:solidFill>
                  <a:schemeClr val="tx1"/>
                </a:solidFill>
              </a:defRPr>
            </a:lvl5pPr>
          </a:lstStyle>
          <a:p>
            <a:pPr lvl="0"/>
            <a:r>
              <a:rPr lang="en-US"/>
              <a:t>Click to edit Master text styles</a:t>
            </a:r>
          </a:p>
        </p:txBody>
      </p:sp>
      <p:sp>
        <p:nvSpPr>
          <p:cNvPr id="6" name="Text Placeholder 6">
            <a:extLst>
              <a:ext uri="{FF2B5EF4-FFF2-40B4-BE49-F238E27FC236}">
                <a16:creationId xmlns:a16="http://schemas.microsoft.com/office/drawing/2014/main" id="{54E531DA-4051-706E-065B-21A03914153D}"/>
              </a:ext>
            </a:extLst>
          </p:cNvPr>
          <p:cNvSpPr>
            <a:spLocks noGrp="1"/>
          </p:cNvSpPr>
          <p:nvPr>
            <p:ph type="body" sz="quarter" idx="17" hasCustomPrompt="1"/>
          </p:nvPr>
        </p:nvSpPr>
        <p:spPr>
          <a:xfrm>
            <a:off x="6380920" y="284957"/>
            <a:ext cx="2476177" cy="5715794"/>
          </a:xfrm>
        </p:spPr>
        <p:txBody>
          <a:bodyPr/>
          <a:lstStyle>
            <a:lvl1pPr>
              <a:lnSpc>
                <a:spcPct val="120000"/>
              </a:lnSpc>
              <a:spcBef>
                <a:spcPts val="0"/>
              </a:spcBef>
              <a:defRPr sz="600" b="0" i="0">
                <a:solidFill>
                  <a:schemeClr val="tx1"/>
                </a:solidFill>
                <a:latin typeface="IBM Plex Sans" panose="020B0503050203000203" pitchFamily="34" charset="0"/>
              </a:defRPr>
            </a:lvl1pPr>
            <a:lvl2pPr marL="54864" indent="-54864">
              <a:lnSpc>
                <a:spcPct val="120000"/>
              </a:lnSpc>
              <a:spcBef>
                <a:spcPts val="0"/>
              </a:spcBef>
              <a:defRPr sz="600" b="0" i="0">
                <a:solidFill>
                  <a:schemeClr val="tx1"/>
                </a:solidFill>
                <a:latin typeface="IBM Plex Sans" panose="020B0503050203000203" pitchFamily="34" charset="0"/>
              </a:defRPr>
            </a:lvl2pPr>
            <a:lvl3pPr marL="109728" indent="-54864">
              <a:lnSpc>
                <a:spcPct val="120000"/>
              </a:lnSpc>
              <a:spcBef>
                <a:spcPts val="0"/>
              </a:spcBef>
              <a:defRPr sz="600" b="0" i="0">
                <a:solidFill>
                  <a:schemeClr val="tx1"/>
                </a:solidFill>
                <a:latin typeface="IBM Plex Sans" panose="020B0503050203000203" pitchFamily="34" charset="0"/>
              </a:defRPr>
            </a:lvl3pPr>
            <a:lvl4pPr marL="164592" indent="-54864">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7" name="Text Placeholder 6">
            <a:extLst>
              <a:ext uri="{FF2B5EF4-FFF2-40B4-BE49-F238E27FC236}">
                <a16:creationId xmlns:a16="http://schemas.microsoft.com/office/drawing/2014/main" id="{13FF5DC1-E283-8AC5-8620-936474303181}"/>
              </a:ext>
            </a:extLst>
          </p:cNvPr>
          <p:cNvSpPr>
            <a:spLocks noGrp="1"/>
          </p:cNvSpPr>
          <p:nvPr>
            <p:ph type="body" sz="quarter" idx="15" hasCustomPrompt="1"/>
          </p:nvPr>
        </p:nvSpPr>
        <p:spPr>
          <a:xfrm>
            <a:off x="9428524" y="284957"/>
            <a:ext cx="2476177" cy="5715794"/>
          </a:xfrm>
        </p:spPr>
        <p:txBody>
          <a:bodyPr/>
          <a:lstStyle>
            <a:lvl1pPr>
              <a:lnSpc>
                <a:spcPct val="120000"/>
              </a:lnSpc>
              <a:spcBef>
                <a:spcPts val="0"/>
              </a:spcBef>
              <a:defRPr sz="600" b="0" i="0">
                <a:solidFill>
                  <a:schemeClr val="tx1"/>
                </a:solidFill>
                <a:latin typeface="IBM Plex Sans" panose="020B0503050203000203" pitchFamily="34" charset="0"/>
              </a:defRPr>
            </a:lvl1pPr>
            <a:lvl2pPr marL="54864" indent="-54864">
              <a:lnSpc>
                <a:spcPct val="120000"/>
              </a:lnSpc>
              <a:spcBef>
                <a:spcPts val="0"/>
              </a:spcBef>
              <a:defRPr sz="600" b="0" i="0">
                <a:solidFill>
                  <a:schemeClr val="tx1"/>
                </a:solidFill>
                <a:latin typeface="IBM Plex Sans" panose="020B0503050203000203" pitchFamily="34" charset="0"/>
              </a:defRPr>
            </a:lvl2pPr>
            <a:lvl3pPr marL="109728" indent="-54864">
              <a:lnSpc>
                <a:spcPct val="120000"/>
              </a:lnSpc>
              <a:spcBef>
                <a:spcPts val="0"/>
              </a:spcBef>
              <a:defRPr sz="600" b="0" i="0">
                <a:solidFill>
                  <a:schemeClr val="tx1"/>
                </a:solidFill>
                <a:latin typeface="IBM Plex Sans" panose="020B0503050203000203" pitchFamily="34" charset="0"/>
              </a:defRPr>
            </a:lvl3pPr>
            <a:lvl4pPr marL="164592" indent="-54864">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2" name="Footer Placeholder 1">
            <a:extLst>
              <a:ext uri="{FF2B5EF4-FFF2-40B4-BE49-F238E27FC236}">
                <a16:creationId xmlns:a16="http://schemas.microsoft.com/office/drawing/2014/main" id="{04A6E1A4-1881-81E9-2BBE-BC4DBFE11A0E}"/>
              </a:ext>
            </a:extLst>
          </p:cNvPr>
          <p:cNvSpPr>
            <a:spLocks noGrp="1"/>
          </p:cNvSpPr>
          <p:nvPr>
            <p:ph type="ftr" sz="quarter" idx="16"/>
          </p:nvPr>
        </p:nvSpPr>
        <p:spPr>
          <a:xfrm>
            <a:off x="290475" y="6402388"/>
            <a:ext cx="2477765" cy="190500"/>
          </a:xfrm>
        </p:spPr>
        <p:txBody>
          <a:bodyPr/>
          <a:lstStyle/>
          <a:p>
            <a:endParaRPr lang="en-US"/>
          </a:p>
        </p:txBody>
      </p:sp>
      <p:sp>
        <p:nvSpPr>
          <p:cNvPr id="5" name="Slide Number">
            <a:extLst>
              <a:ext uri="{FF2B5EF4-FFF2-40B4-BE49-F238E27FC236}">
                <a16:creationId xmlns:a16="http://schemas.microsoft.com/office/drawing/2014/main" id="{CAD686F0-BF95-1E62-61EC-967907338873}"/>
              </a:ext>
            </a:extLst>
          </p:cNvPr>
          <p:cNvSpPr txBox="1">
            <a:spLocks noGrp="1"/>
          </p:cNvSpPr>
          <p:nvPr>
            <p:ph type="sldNum" sz="quarter" idx="4"/>
          </p:nvPr>
        </p:nvSpPr>
        <p:spPr>
          <a:xfrm>
            <a:off x="11802109" y="6484809"/>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577605595"/>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8681206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End slide">
    <p:bg>
      <p:bgPr>
        <a:solidFill>
          <a:schemeClr val="bg1"/>
        </a:solidFill>
        <a:effectLst/>
      </p:bgPr>
    </p:bg>
    <p:spTree>
      <p:nvGrpSpPr>
        <p:cNvPr id="1" name=""/>
        <p:cNvGrpSpPr/>
        <p:nvPr/>
      </p:nvGrpSpPr>
      <p:grpSpPr>
        <a:xfrm>
          <a:off x="0" y="0"/>
          <a:ext cx="0" cy="0"/>
          <a:chOff x="0" y="0"/>
          <a:chExt cx="0" cy="0"/>
        </a:xfrm>
      </p:grpSpPr>
      <p:pic>
        <p:nvPicPr>
          <p:cNvPr id="4" name="Picture 3" descr="IBM 8-bar logo">
            <a:extLst>
              <a:ext uri="{FF2B5EF4-FFF2-40B4-BE49-F238E27FC236}">
                <a16:creationId xmlns:a16="http://schemas.microsoft.com/office/drawing/2014/main" id="{F7060FE5-C047-4041-AB41-F553D2847ED5}"/>
              </a:ext>
            </a:extLst>
          </p:cNvPr>
          <p:cNvPicPr>
            <a:picLocks noChangeAspect="1"/>
          </p:cNvPicPr>
          <p:nvPr/>
        </p:nvPicPr>
        <p:blipFill>
          <a:blip r:embed="rId2"/>
          <a:stretch>
            <a:fillRect/>
          </a:stretch>
        </p:blipFill>
        <p:spPr>
          <a:xfrm>
            <a:off x="5232005" y="3084231"/>
            <a:ext cx="1727991" cy="689541"/>
          </a:xfrm>
          <a:prstGeom prst="rect">
            <a:avLst/>
          </a:prstGeom>
        </p:spPr>
      </p:pic>
    </p:spTree>
    <p:extLst>
      <p:ext uri="{BB962C8B-B14F-4D97-AF65-F5344CB8AC3E}">
        <p14:creationId xmlns:p14="http://schemas.microsoft.com/office/powerpoint/2010/main" val="1661080378"/>
      </p:ext>
    </p:extLst>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161755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614827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84667" y="73025"/>
            <a:ext cx="11999384" cy="533400"/>
          </a:xfrm>
        </p:spPr>
        <p:txBody>
          <a:bodyPr/>
          <a:lstStyle/>
          <a:p>
            <a:r>
              <a:rPr lang="en-US"/>
              <a:t>Click to edit Master title style</a:t>
            </a:r>
          </a:p>
        </p:txBody>
      </p:sp>
      <p:sp>
        <p:nvSpPr>
          <p:cNvPr id="3" name="Text Placeholder 2"/>
          <p:cNvSpPr>
            <a:spLocks noGrp="1"/>
          </p:cNvSpPr>
          <p:nvPr>
            <p:ph type="body" sz="half" idx="1"/>
          </p:nvPr>
        </p:nvSpPr>
        <p:spPr>
          <a:xfrm>
            <a:off x="120651" y="776288"/>
            <a:ext cx="5869516"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3368" y="776289"/>
            <a:ext cx="5871633" cy="2733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193368" y="3662363"/>
            <a:ext cx="5871633" cy="27352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945024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over, imagery">
    <p:spTree>
      <p:nvGrpSpPr>
        <p:cNvPr id="1" name=""/>
        <p:cNvGrpSpPr/>
        <p:nvPr/>
      </p:nvGrpSpPr>
      <p:grpSpPr>
        <a:xfrm>
          <a:off x="0" y="0"/>
          <a:ext cx="0" cy="0"/>
          <a:chOff x="0" y="0"/>
          <a:chExt cx="0" cy="0"/>
        </a:xfrm>
      </p:grpSpPr>
      <p:sp>
        <p:nvSpPr>
          <p:cNvPr id="5" name="Picture Placeholder 4" descr="Place imagery here">
            <a:extLst>
              <a:ext uri="{FF2B5EF4-FFF2-40B4-BE49-F238E27FC236}">
                <a16:creationId xmlns:a16="http://schemas.microsoft.com/office/drawing/2014/main" id="{EA7055A2-0B5C-73F2-C2DB-FC7245A7AB38}"/>
              </a:ext>
            </a:extLst>
          </p:cNvPr>
          <p:cNvSpPr>
            <a:spLocks noGrp="1"/>
          </p:cNvSpPr>
          <p:nvPr>
            <p:ph type="pic" sz="quarter" idx="11" hasCustomPrompt="1"/>
          </p:nvPr>
        </p:nvSpPr>
        <p:spPr>
          <a:xfrm>
            <a:off x="0" y="0"/>
            <a:ext cx="12192000" cy="6000750"/>
          </a:xfrm>
          <a:solidFill>
            <a:srgbClr val="E0E0E0"/>
          </a:solidFill>
        </p:spPr>
        <p:txBody>
          <a:bodyPr anchor="ctr"/>
          <a:lstStyle>
            <a:lvl1pPr algn="ctr">
              <a:defRPr>
                <a:solidFill>
                  <a:schemeClr val="accent5"/>
                </a:solidFill>
              </a:defRPr>
            </a:lvl1pPr>
          </a:lstStyle>
          <a:p>
            <a:r>
              <a:rPr lang="en-US"/>
              <a:t>Place imagery here</a:t>
            </a:r>
          </a:p>
        </p:txBody>
      </p:sp>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8001" y="192024"/>
            <a:ext cx="5524575" cy="314404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D404A9AD-5866-6BA4-C928-31A5F88EF1E5}"/>
              </a:ext>
            </a:extLst>
          </p:cNvPr>
          <p:cNvSpPr>
            <a:spLocks noGrp="1"/>
          </p:cNvSpPr>
          <p:nvPr>
            <p:ph type="body" sz="quarter" idx="12"/>
          </p:nvPr>
        </p:nvSpPr>
        <p:spPr>
          <a:xfrm>
            <a:off x="288001" y="6044184"/>
            <a:ext cx="2468623" cy="571500"/>
          </a:xfrm>
        </p:spPr>
        <p:txBody>
          <a:bodyPr anchor="b"/>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5">
            <a:extLst>
              <a:ext uri="{FF2B5EF4-FFF2-40B4-BE49-F238E27FC236}">
                <a16:creationId xmlns:a16="http://schemas.microsoft.com/office/drawing/2014/main" id="{7D4A8A02-E5FB-018D-1574-2015680C3A07}"/>
              </a:ext>
            </a:extLst>
          </p:cNvPr>
          <p:cNvSpPr>
            <a:spLocks noGrp="1"/>
          </p:cNvSpPr>
          <p:nvPr>
            <p:ph type="body" sz="quarter" idx="13"/>
          </p:nvPr>
        </p:nvSpPr>
        <p:spPr>
          <a:xfrm>
            <a:off x="3335318" y="6042370"/>
            <a:ext cx="2468623" cy="571500"/>
          </a:xfrm>
        </p:spPr>
        <p:txBody>
          <a:bodyPr anchor="b"/>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8" name="Picture 7" descr="IBM 8-bar logo">
            <a:extLst>
              <a:ext uri="{FF2B5EF4-FFF2-40B4-BE49-F238E27FC236}">
                <a16:creationId xmlns:a16="http://schemas.microsoft.com/office/drawing/2014/main" id="{418F6040-10C6-A4A5-7C1E-09A9F553C05B}"/>
              </a:ext>
            </a:extLst>
          </p:cNvPr>
          <p:cNvPicPr>
            <a:picLocks noChangeAspect="1"/>
          </p:cNvPicPr>
          <p:nvPr/>
        </p:nvPicPr>
        <p:blipFill>
          <a:blip r:embed="rId2"/>
          <a:stretch>
            <a:fillRect/>
          </a:stretch>
        </p:blipFill>
        <p:spPr>
          <a:xfrm>
            <a:off x="11138527" y="6263482"/>
            <a:ext cx="819044" cy="304800"/>
          </a:xfrm>
          <a:prstGeom prst="rect">
            <a:avLst/>
          </a:prstGeom>
        </p:spPr>
      </p:pic>
    </p:spTree>
    <p:extLst>
      <p:ext uri="{BB962C8B-B14F-4D97-AF65-F5344CB8AC3E}">
        <p14:creationId xmlns:p14="http://schemas.microsoft.com/office/powerpoint/2010/main" val="2086527860"/>
      </p:ext>
    </p:extLst>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Cover, cyan">
    <p:spTree>
      <p:nvGrpSpPr>
        <p:cNvPr id="1" name=""/>
        <p:cNvGrpSpPr/>
        <p:nvPr/>
      </p:nvGrpSpPr>
      <p:grpSpPr>
        <a:xfrm>
          <a:off x="0" y="0"/>
          <a:ext cx="0" cy="0"/>
          <a:chOff x="0" y="0"/>
          <a:chExt cx="0" cy="0"/>
        </a:xfrm>
      </p:grpSpPr>
      <p:sp>
        <p:nvSpPr>
          <p:cNvPr id="3" name="Rectangle 2" descr="Blue 10 full slide background ">
            <a:extLst>
              <a:ext uri="{FF2B5EF4-FFF2-40B4-BE49-F238E27FC236}">
                <a16:creationId xmlns:a16="http://schemas.microsoft.com/office/drawing/2014/main" id="{8D23798D-A03E-2BC6-136A-14C1E387E723}"/>
              </a:ext>
            </a:extLst>
          </p:cNvPr>
          <p:cNvSpPr/>
          <p:nvPr/>
        </p:nvSpPr>
        <p:spPr bwMode="auto">
          <a:xfrm>
            <a:off x="0" y="0"/>
            <a:ext cx="12192000" cy="6000750"/>
          </a:xfrm>
          <a:prstGeom prst="rect">
            <a:avLst/>
          </a:prstGeom>
          <a:solidFill>
            <a:srgbClr val="E5F6FF"/>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4286" tIns="34286" rIns="34286" bIns="34286" numCol="1" rtlCol="0" anchor="t" anchorCtr="0" compatLnSpc="1">
            <a:prstTxWarp prst="textNoShape">
              <a:avLst/>
            </a:prstTxWarp>
          </a:bodyPr>
          <a:lstStyle/>
          <a:p>
            <a:pPr marL="0" marR="0" indent="0" algn="l" defTabSz="342900" rtl="0" eaLnBrk="1" fontAlgn="base" latinLnBrk="0" hangingPunct="1">
              <a:lnSpc>
                <a:spcPct val="100000"/>
              </a:lnSpc>
              <a:spcBef>
                <a:spcPct val="0"/>
              </a:spcBef>
              <a:spcAft>
                <a:spcPct val="0"/>
              </a:spcAft>
              <a:buClrTx/>
              <a:buSzTx/>
              <a:buFont typeface="IBM Plex Sans Light"/>
              <a:buNone/>
              <a:tabLst/>
            </a:pPr>
            <a:endParaRPr kumimoji="0" lang="en-US" sz="525" b="0" i="0" u="none" strike="noStrike" cap="none" normalizeH="0" baseline="0">
              <a:ln>
                <a:noFill/>
              </a:ln>
              <a:solidFill>
                <a:schemeClr val="bg1"/>
              </a:solidFill>
              <a:effectLst/>
              <a:latin typeface="+mn-lt"/>
            </a:endParaRPr>
          </a:p>
        </p:txBody>
      </p:sp>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8001" y="192024"/>
            <a:ext cx="5524575" cy="228679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5" name="Text Placeholder 6">
            <a:extLst>
              <a:ext uri="{FF2B5EF4-FFF2-40B4-BE49-F238E27FC236}">
                <a16:creationId xmlns:a16="http://schemas.microsoft.com/office/drawing/2014/main" id="{28CADC67-06E4-9D0B-7A49-159C1E99D517}"/>
              </a:ext>
            </a:extLst>
          </p:cNvPr>
          <p:cNvSpPr>
            <a:spLocks noGrp="1"/>
          </p:cNvSpPr>
          <p:nvPr>
            <p:ph type="body" sz="quarter" idx="12"/>
          </p:nvPr>
        </p:nvSpPr>
        <p:spPr>
          <a:xfrm>
            <a:off x="288001" y="6044184"/>
            <a:ext cx="2468623" cy="571500"/>
          </a:xfrm>
        </p:spPr>
        <p:txBody>
          <a:bodyPr anchor="b"/>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5">
            <a:extLst>
              <a:ext uri="{FF2B5EF4-FFF2-40B4-BE49-F238E27FC236}">
                <a16:creationId xmlns:a16="http://schemas.microsoft.com/office/drawing/2014/main" id="{6BAFC6AD-C46B-8438-C789-096006859E45}"/>
              </a:ext>
            </a:extLst>
          </p:cNvPr>
          <p:cNvSpPr>
            <a:spLocks noGrp="1"/>
          </p:cNvSpPr>
          <p:nvPr>
            <p:ph type="body" sz="quarter" idx="13"/>
          </p:nvPr>
        </p:nvSpPr>
        <p:spPr>
          <a:xfrm>
            <a:off x="3335318" y="6042370"/>
            <a:ext cx="2468623" cy="571500"/>
          </a:xfrm>
        </p:spPr>
        <p:txBody>
          <a:bodyPr anchor="b"/>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4" name="Picture 3" descr="IBM 8-bar logo">
            <a:extLst>
              <a:ext uri="{FF2B5EF4-FFF2-40B4-BE49-F238E27FC236}">
                <a16:creationId xmlns:a16="http://schemas.microsoft.com/office/drawing/2014/main" id="{CCD12723-D775-EE21-95A9-8E6D8BA4DC28}"/>
              </a:ext>
            </a:extLst>
          </p:cNvPr>
          <p:cNvPicPr>
            <a:picLocks noChangeAspect="1"/>
          </p:cNvPicPr>
          <p:nvPr/>
        </p:nvPicPr>
        <p:blipFill>
          <a:blip r:embed="rId2"/>
          <a:stretch>
            <a:fillRect/>
          </a:stretch>
        </p:blipFill>
        <p:spPr>
          <a:xfrm>
            <a:off x="11138527" y="6263482"/>
            <a:ext cx="819044" cy="304800"/>
          </a:xfrm>
          <a:prstGeom prst="rect">
            <a:avLst/>
          </a:prstGeom>
        </p:spPr>
      </p:pic>
    </p:spTree>
    <p:extLst>
      <p:ext uri="{BB962C8B-B14F-4D97-AF65-F5344CB8AC3E}">
        <p14:creationId xmlns:p14="http://schemas.microsoft.com/office/powerpoint/2010/main" val="2739808807"/>
      </p:ext>
    </p:extLst>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over, plain">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8001" y="192024"/>
            <a:ext cx="5524575" cy="2286794"/>
          </a:xfrm>
        </p:spPr>
        <p:txBody>
          <a:bodyPr/>
          <a:lstStyle>
            <a:lvl1pPr>
              <a:lnSpc>
                <a:spcPct val="100000"/>
              </a:lnSpc>
              <a:defRPr sz="3225"/>
            </a:lvl1pPr>
          </a:lstStyle>
          <a:p>
            <a:r>
              <a:rPr lang="en-US"/>
              <a:t>Click to edit Master title style</a:t>
            </a:r>
            <a:endParaRPr lang="en-US" dirty="0"/>
          </a:p>
        </p:txBody>
      </p:sp>
      <p:pic>
        <p:nvPicPr>
          <p:cNvPr id="3" name="Picture 2" descr="IBM 8-bar logo">
            <a:extLst>
              <a:ext uri="{FF2B5EF4-FFF2-40B4-BE49-F238E27FC236}">
                <a16:creationId xmlns:a16="http://schemas.microsoft.com/office/drawing/2014/main" id="{D1A09496-D938-6EB1-106C-48C5E423EAB0}"/>
              </a:ext>
            </a:extLst>
          </p:cNvPr>
          <p:cNvPicPr>
            <a:picLocks noChangeAspect="1"/>
          </p:cNvPicPr>
          <p:nvPr/>
        </p:nvPicPr>
        <p:blipFill>
          <a:blip r:embed="rId2"/>
          <a:stretch>
            <a:fillRect/>
          </a:stretch>
        </p:blipFill>
        <p:spPr>
          <a:xfrm>
            <a:off x="11138527" y="6263482"/>
            <a:ext cx="819044" cy="304800"/>
          </a:xfrm>
          <a:prstGeom prst="rect">
            <a:avLst/>
          </a:prstGeom>
        </p:spPr>
      </p:pic>
    </p:spTree>
    <p:extLst>
      <p:ext uri="{BB962C8B-B14F-4D97-AF65-F5344CB8AC3E}">
        <p14:creationId xmlns:p14="http://schemas.microsoft.com/office/powerpoint/2010/main" val="2734457819"/>
      </p:ext>
    </p:extLst>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Cover, plain, business uni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8001" y="192024"/>
            <a:ext cx="5524575" cy="228679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F3A2629C-3C99-5809-3D6C-46ACEB922F7C}"/>
              </a:ext>
            </a:extLst>
          </p:cNvPr>
          <p:cNvSpPr>
            <a:spLocks noGrp="1"/>
          </p:cNvSpPr>
          <p:nvPr>
            <p:ph type="body" sz="quarter" idx="10"/>
          </p:nvPr>
        </p:nvSpPr>
        <p:spPr>
          <a:xfrm>
            <a:off x="288001" y="6231636"/>
            <a:ext cx="5524575" cy="381000"/>
          </a:xfrm>
        </p:spPr>
        <p:txBody>
          <a:bodyPr anchor="b"/>
          <a:lstStyle>
            <a:lvl1pPr>
              <a:lnSpc>
                <a:spcPct val="110000"/>
              </a:lnSpc>
              <a:spcBef>
                <a:spcPts val="0"/>
              </a:spcBef>
              <a:defRPr sz="1050">
                <a:solidFill>
                  <a:schemeClr val="tx1"/>
                </a:solidFill>
              </a:defRPr>
            </a:lvl1pPr>
          </a:lstStyle>
          <a:p>
            <a:pPr lvl="0"/>
            <a:r>
              <a:rPr lang="en-US"/>
              <a:t>Click to edit Master text styles</a:t>
            </a:r>
          </a:p>
        </p:txBody>
      </p:sp>
      <p:pic>
        <p:nvPicPr>
          <p:cNvPr id="3" name="Picture 2" descr="IBM 8-bar logo">
            <a:extLst>
              <a:ext uri="{FF2B5EF4-FFF2-40B4-BE49-F238E27FC236}">
                <a16:creationId xmlns:a16="http://schemas.microsoft.com/office/drawing/2014/main" id="{6C5E26C6-9CEF-2A61-0C64-FAACB68F53D2}"/>
              </a:ext>
            </a:extLst>
          </p:cNvPr>
          <p:cNvPicPr>
            <a:picLocks noChangeAspect="1"/>
          </p:cNvPicPr>
          <p:nvPr/>
        </p:nvPicPr>
        <p:blipFill>
          <a:blip r:embed="rId2"/>
          <a:stretch>
            <a:fillRect/>
          </a:stretch>
        </p:blipFill>
        <p:spPr>
          <a:xfrm>
            <a:off x="11138527" y="6263482"/>
            <a:ext cx="819044" cy="304800"/>
          </a:xfrm>
          <a:prstGeom prst="rect">
            <a:avLst/>
          </a:prstGeom>
        </p:spPr>
      </p:pic>
    </p:spTree>
    <p:extLst>
      <p:ext uri="{BB962C8B-B14F-4D97-AF65-F5344CB8AC3E}">
        <p14:creationId xmlns:p14="http://schemas.microsoft.com/office/powerpoint/2010/main" val="4129449499"/>
      </p:ext>
    </p:extLst>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over, imagery, half ">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A412C-EE28-6248-612D-41BAAD7F005C}"/>
              </a:ext>
            </a:extLst>
          </p:cNvPr>
          <p:cNvSpPr>
            <a:spLocks noGrp="1"/>
          </p:cNvSpPr>
          <p:nvPr>
            <p:ph type="title"/>
          </p:nvPr>
        </p:nvSpPr>
        <p:spPr>
          <a:xfrm>
            <a:off x="288001" y="192024"/>
            <a:ext cx="5049879" cy="523954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7" name="Picture Placeholder 6" descr="Place imagery here">
            <a:extLst>
              <a:ext uri="{FF2B5EF4-FFF2-40B4-BE49-F238E27FC236}">
                <a16:creationId xmlns:a16="http://schemas.microsoft.com/office/drawing/2014/main" id="{9CD5B627-E439-376E-A00C-87BAFF059FD8}"/>
              </a:ext>
            </a:extLst>
          </p:cNvPr>
          <p:cNvSpPr>
            <a:spLocks noGrp="1"/>
          </p:cNvSpPr>
          <p:nvPr>
            <p:ph type="pic" sz="quarter" idx="12" hasCustomPrompt="1"/>
          </p:nvPr>
        </p:nvSpPr>
        <p:spPr>
          <a:xfrm>
            <a:off x="6380920"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pic>
        <p:nvPicPr>
          <p:cNvPr id="9" name="Picture 8" descr="IBM 8-bar logo">
            <a:extLst>
              <a:ext uri="{FF2B5EF4-FFF2-40B4-BE49-F238E27FC236}">
                <a16:creationId xmlns:a16="http://schemas.microsoft.com/office/drawing/2014/main" id="{735CD4FC-3A11-28F6-09EF-9089FE9596BF}"/>
              </a:ext>
            </a:extLst>
          </p:cNvPr>
          <p:cNvPicPr>
            <a:picLocks noChangeAspect="1"/>
          </p:cNvPicPr>
          <p:nvPr/>
        </p:nvPicPr>
        <p:blipFill>
          <a:blip r:embed="rId2"/>
          <a:stretch>
            <a:fillRect/>
          </a:stretch>
        </p:blipFill>
        <p:spPr>
          <a:xfrm>
            <a:off x="288887" y="6263482"/>
            <a:ext cx="819044" cy="304800"/>
          </a:xfrm>
          <a:prstGeom prst="rect">
            <a:avLst/>
          </a:prstGeom>
        </p:spPr>
      </p:pic>
    </p:spTree>
    <p:extLst>
      <p:ext uri="{BB962C8B-B14F-4D97-AF65-F5344CB8AC3E}">
        <p14:creationId xmlns:p14="http://schemas.microsoft.com/office/powerpoint/2010/main" val="2121364125"/>
      </p:ext>
    </p:extLst>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Cover, imagery, half, business unit">
    <p:bg>
      <p:bgPr>
        <a:solidFill>
          <a:schemeClr val="bg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76E74B7-8F2A-46A5-97C4-76677246CFAF}"/>
              </a:ext>
            </a:extLst>
          </p:cNvPr>
          <p:cNvSpPr>
            <a:spLocks noGrp="1"/>
          </p:cNvSpPr>
          <p:nvPr>
            <p:ph type="body" sz="quarter" idx="11"/>
          </p:nvPr>
        </p:nvSpPr>
        <p:spPr>
          <a:xfrm>
            <a:off x="287999" y="288036"/>
            <a:ext cx="5049180" cy="285750"/>
          </a:xfrm>
        </p:spPr>
        <p:txBody>
          <a:bodyPr/>
          <a:lstStyle>
            <a:lvl1pPr>
              <a:spcBef>
                <a:spcPts val="0"/>
              </a:spcBef>
              <a:defRPr sz="1050">
                <a:solidFill>
                  <a:schemeClr val="tx2"/>
                </a:solidFill>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p:txBody>
      </p:sp>
      <p:sp>
        <p:nvSpPr>
          <p:cNvPr id="2" name="Title 1">
            <a:extLst>
              <a:ext uri="{FF2B5EF4-FFF2-40B4-BE49-F238E27FC236}">
                <a16:creationId xmlns:a16="http://schemas.microsoft.com/office/drawing/2014/main" id="{413A412C-EE28-6248-612D-41BAAD7F005C}"/>
              </a:ext>
            </a:extLst>
          </p:cNvPr>
          <p:cNvSpPr>
            <a:spLocks noGrp="1"/>
          </p:cNvSpPr>
          <p:nvPr>
            <p:ph type="title"/>
          </p:nvPr>
        </p:nvSpPr>
        <p:spPr>
          <a:xfrm>
            <a:off x="287999" y="763524"/>
            <a:ext cx="5049180" cy="4668838"/>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7" name="Picture Placeholder 6" descr="Place imagery here">
            <a:extLst>
              <a:ext uri="{FF2B5EF4-FFF2-40B4-BE49-F238E27FC236}">
                <a16:creationId xmlns:a16="http://schemas.microsoft.com/office/drawing/2014/main" id="{9CD5B627-E439-376E-A00C-87BAFF059FD8}"/>
              </a:ext>
            </a:extLst>
          </p:cNvPr>
          <p:cNvSpPr>
            <a:spLocks noGrp="1"/>
          </p:cNvSpPr>
          <p:nvPr>
            <p:ph type="pic" sz="quarter" idx="12" hasCustomPrompt="1"/>
          </p:nvPr>
        </p:nvSpPr>
        <p:spPr>
          <a:xfrm>
            <a:off x="6380920"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pic>
        <p:nvPicPr>
          <p:cNvPr id="4" name="Picture 3" descr="IBM 8-bar logo">
            <a:extLst>
              <a:ext uri="{FF2B5EF4-FFF2-40B4-BE49-F238E27FC236}">
                <a16:creationId xmlns:a16="http://schemas.microsoft.com/office/drawing/2014/main" id="{EEE0A3D1-7815-E46E-77D1-E2DC099B4733}"/>
              </a:ext>
            </a:extLst>
          </p:cNvPr>
          <p:cNvPicPr>
            <a:picLocks noChangeAspect="1"/>
          </p:cNvPicPr>
          <p:nvPr/>
        </p:nvPicPr>
        <p:blipFill>
          <a:blip r:embed="rId2"/>
          <a:stretch>
            <a:fillRect/>
          </a:stretch>
        </p:blipFill>
        <p:spPr>
          <a:xfrm>
            <a:off x="288887" y="6263482"/>
            <a:ext cx="819044" cy="304800"/>
          </a:xfrm>
          <a:prstGeom prst="rect">
            <a:avLst/>
          </a:prstGeom>
        </p:spPr>
      </p:pic>
    </p:spTree>
    <p:extLst>
      <p:ext uri="{BB962C8B-B14F-4D97-AF65-F5344CB8AC3E}">
        <p14:creationId xmlns:p14="http://schemas.microsoft.com/office/powerpoint/2010/main" val="1458620657"/>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58013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ontent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8000" y="192024"/>
            <a:ext cx="2477765" cy="2286794"/>
          </a:xfrm>
        </p:spPr>
        <p:txBody>
          <a:bodyPr/>
          <a:lstStyle>
            <a:lvl1pPr>
              <a:lnSpc>
                <a:spcPct val="100000"/>
              </a:lnSpc>
              <a:defRPr sz="2400">
                <a:solidFill>
                  <a:schemeClr val="tx2"/>
                </a:solidFill>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675443B4-0187-FC99-0FDE-8EB191B6CEF4}"/>
              </a:ext>
            </a:extLst>
          </p:cNvPr>
          <p:cNvSpPr>
            <a:spLocks noGrp="1"/>
          </p:cNvSpPr>
          <p:nvPr>
            <p:ph type="body" sz="quarter" idx="10"/>
          </p:nvPr>
        </p:nvSpPr>
        <p:spPr>
          <a:xfrm>
            <a:off x="6380921" y="284957"/>
            <a:ext cx="2476177" cy="5715794"/>
          </a:xfrm>
        </p:spPr>
        <p:txBody>
          <a:bodyPr/>
          <a:lstStyle>
            <a:lvl1pPr defTabSz="435483">
              <a:spcBef>
                <a:spcPts val="0"/>
              </a:spcBef>
              <a:defRPr>
                <a:solidFill>
                  <a:schemeClr val="tx1"/>
                </a:solidFill>
              </a:defRPr>
            </a:lvl1pPr>
            <a:lvl2pPr defTabSz="435483">
              <a:spcBef>
                <a:spcPts val="0"/>
              </a:spcBef>
              <a:defRPr>
                <a:solidFill>
                  <a:schemeClr val="tx1"/>
                </a:solidFill>
              </a:defRPr>
            </a:lvl2pPr>
            <a:lvl3pPr defTabSz="435483">
              <a:spcBef>
                <a:spcPts val="0"/>
              </a:spcBef>
              <a:defRPr>
                <a:solidFill>
                  <a:schemeClr val="tx1"/>
                </a:solidFill>
              </a:defRPr>
            </a:lvl3pPr>
            <a:lvl4pPr defTabSz="435483">
              <a:spcBef>
                <a:spcPts val="0"/>
              </a:spcBef>
              <a:defRPr>
                <a:solidFill>
                  <a:schemeClr val="tx1"/>
                </a:solidFill>
              </a:defRPr>
            </a:lvl4pPr>
            <a:lvl5pPr defTabSz="435483">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5A647AD3-098B-D1AB-C8D8-463E38402F94}"/>
              </a:ext>
            </a:extLst>
          </p:cNvPr>
          <p:cNvSpPr>
            <a:spLocks noGrp="1"/>
          </p:cNvSpPr>
          <p:nvPr>
            <p:ph type="body" sz="quarter" idx="11"/>
          </p:nvPr>
        </p:nvSpPr>
        <p:spPr>
          <a:xfrm>
            <a:off x="9430111" y="284957"/>
            <a:ext cx="2474591" cy="5715794"/>
          </a:xfrm>
        </p:spPr>
        <p:txBody>
          <a:bodyPr/>
          <a:lstStyle>
            <a:lvl1pPr defTabSz="435483">
              <a:spcBef>
                <a:spcPts val="0"/>
              </a:spcBef>
              <a:defRPr>
                <a:solidFill>
                  <a:schemeClr val="tx1"/>
                </a:solidFill>
              </a:defRPr>
            </a:lvl1pPr>
            <a:lvl2pPr defTabSz="435483">
              <a:spcBef>
                <a:spcPts val="0"/>
              </a:spcBef>
              <a:defRPr>
                <a:solidFill>
                  <a:schemeClr val="tx1"/>
                </a:solidFill>
              </a:defRPr>
            </a:lvl2pPr>
            <a:lvl3pPr defTabSz="435483">
              <a:spcBef>
                <a:spcPts val="0"/>
              </a:spcBef>
              <a:defRPr>
                <a:solidFill>
                  <a:schemeClr val="tx1"/>
                </a:solidFill>
              </a:defRPr>
            </a:lvl3pPr>
            <a:lvl4pPr defTabSz="435483">
              <a:spcBef>
                <a:spcPts val="0"/>
              </a:spcBef>
              <a:defRPr>
                <a:solidFill>
                  <a:schemeClr val="tx1"/>
                </a:solidFill>
              </a:defRPr>
            </a:lvl4pPr>
            <a:lvl5pPr defTabSz="435483">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3">
            <a:extLst>
              <a:ext uri="{FF2B5EF4-FFF2-40B4-BE49-F238E27FC236}">
                <a16:creationId xmlns:a16="http://schemas.microsoft.com/office/drawing/2014/main" id="{028AA764-A00C-AFFF-7F3F-49A733DCD474}"/>
              </a:ext>
            </a:extLst>
          </p:cNvPr>
          <p:cNvSpPr>
            <a:spLocks noGrp="1"/>
          </p:cNvSpPr>
          <p:nvPr>
            <p:ph type="ftr" sz="quarter" idx="18"/>
          </p:nvPr>
        </p:nvSpPr>
        <p:spPr>
          <a:xfrm>
            <a:off x="284127" y="6402118"/>
            <a:ext cx="2477765" cy="190500"/>
          </a:xfrm>
        </p:spPr>
        <p:txBody>
          <a:bodyPr/>
          <a:lstStyle/>
          <a:p>
            <a:endParaRPr lang="en-US"/>
          </a:p>
        </p:txBody>
      </p:sp>
      <p:sp>
        <p:nvSpPr>
          <p:cNvPr id="4" name="Slide Number">
            <a:extLst>
              <a:ext uri="{FF2B5EF4-FFF2-40B4-BE49-F238E27FC236}">
                <a16:creationId xmlns:a16="http://schemas.microsoft.com/office/drawing/2014/main" id="{D5D1D2A7-CF30-5698-14FC-F71CB82D5BCC}"/>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218663050"/>
      </p:ext>
    </p:extLst>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Section divider">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8001" y="192024"/>
            <a:ext cx="5524575" cy="1429544"/>
          </a:xfrm>
        </p:spPr>
        <p:txBody>
          <a:bodyPr rIns="457200"/>
          <a:lstStyle>
            <a:lvl1pPr>
              <a:lnSpc>
                <a:spcPct val="100000"/>
              </a:lnSpc>
              <a:defRPr sz="2400">
                <a:solidFill>
                  <a:schemeClr val="tx2"/>
                </a:solidFill>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A289B0F8-E9A7-CF76-E87F-8D4302E8DA4D}"/>
              </a:ext>
            </a:extLst>
          </p:cNvPr>
          <p:cNvSpPr>
            <a:spLocks noGrp="1"/>
          </p:cNvSpPr>
          <p:nvPr>
            <p:ph type="ftr" sz="quarter" idx="18"/>
          </p:nvPr>
        </p:nvSpPr>
        <p:spPr>
          <a:xfrm>
            <a:off x="284127" y="6402118"/>
            <a:ext cx="2477765" cy="190500"/>
          </a:xfrm>
        </p:spPr>
        <p:txBody>
          <a:bodyPr/>
          <a:lstStyle/>
          <a:p>
            <a:endParaRPr lang="en-US"/>
          </a:p>
        </p:txBody>
      </p:sp>
      <p:sp>
        <p:nvSpPr>
          <p:cNvPr id="4" name="Slide Number">
            <a:extLst>
              <a:ext uri="{FF2B5EF4-FFF2-40B4-BE49-F238E27FC236}">
                <a16:creationId xmlns:a16="http://schemas.microsoft.com/office/drawing/2014/main" id="{A4B74093-A800-CB62-8607-A04D569204E2}"/>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232850178"/>
      </p:ext>
    </p:extLst>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Large tex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C7EC0-4BFB-A603-5703-0D692C62692D}"/>
              </a:ext>
            </a:extLst>
          </p:cNvPr>
          <p:cNvSpPr>
            <a:spLocks noGrp="1"/>
          </p:cNvSpPr>
          <p:nvPr>
            <p:ph type="title"/>
          </p:nvPr>
        </p:nvSpPr>
        <p:spPr>
          <a:xfrm>
            <a:off x="287302" y="210312"/>
            <a:ext cx="8569796" cy="4095750"/>
          </a:xfrm>
        </p:spPr>
        <p:txBody>
          <a:bodyPr/>
          <a:lstStyle>
            <a:lvl1pPr>
              <a:defRPr sz="6450" b="0" i="0">
                <a:solidFill>
                  <a:schemeClr val="tx2"/>
                </a:solidFill>
                <a:latin typeface="IBM Plex Sans ExtLt" panose="020B0303050203000203" pitchFamily="34" charset="0"/>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BC591478-AD3F-2EF7-29A4-36A887DC1956}"/>
              </a:ext>
            </a:extLst>
          </p:cNvPr>
          <p:cNvSpPr>
            <a:spLocks noGrp="1"/>
          </p:cNvSpPr>
          <p:nvPr>
            <p:ph type="ftr" sz="quarter" idx="18"/>
          </p:nvPr>
        </p:nvSpPr>
        <p:spPr>
          <a:xfrm>
            <a:off x="284127" y="6402118"/>
            <a:ext cx="2477765" cy="190500"/>
          </a:xfrm>
        </p:spPr>
        <p:txBody>
          <a:bodyPr/>
          <a:lstStyle/>
          <a:p>
            <a:endParaRPr lang="en-US"/>
          </a:p>
        </p:txBody>
      </p:sp>
      <p:sp>
        <p:nvSpPr>
          <p:cNvPr id="4" name="Slide Number">
            <a:extLst>
              <a:ext uri="{FF2B5EF4-FFF2-40B4-BE49-F238E27FC236}">
                <a16:creationId xmlns:a16="http://schemas.microsoft.com/office/drawing/2014/main" id="{76697187-0170-8894-23C9-28F80A0C3B2B}"/>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526919469"/>
      </p:ext>
    </p:extLst>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Callout, headlin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8001" y="192024"/>
            <a:ext cx="4953943" cy="1429544"/>
          </a:xfrm>
        </p:spPr>
        <p:txBody>
          <a:bodyPr/>
          <a:lstStyle>
            <a:lvl1pPr>
              <a:lnSpc>
                <a:spcPct val="100000"/>
              </a:lnSpc>
              <a:defRPr sz="2400">
                <a:solidFill>
                  <a:schemeClr val="tx2"/>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0354631A-4ED7-F527-1CBC-9AF7BE2CB676}"/>
              </a:ext>
            </a:extLst>
          </p:cNvPr>
          <p:cNvSpPr>
            <a:spLocks noGrp="1"/>
          </p:cNvSpPr>
          <p:nvPr>
            <p:ph type="body" sz="quarter" idx="10"/>
          </p:nvPr>
        </p:nvSpPr>
        <p:spPr>
          <a:xfrm>
            <a:off x="6382796" y="224028"/>
            <a:ext cx="5520317" cy="4287044"/>
          </a:xfrm>
        </p:spPr>
        <p:txBody>
          <a:bodyPr/>
          <a:lstStyle>
            <a:lvl1pPr>
              <a:lnSpc>
                <a:spcPct val="100000"/>
              </a:lnSpc>
              <a:spcBef>
                <a:spcPts val="0"/>
              </a:spcBef>
              <a:defRPr sz="2400">
                <a:solidFill>
                  <a:schemeClr val="tx2"/>
                </a:solidFill>
              </a:defRPr>
            </a:lvl1pPr>
            <a:lvl2pPr marL="219456" indent="-219456">
              <a:lnSpc>
                <a:spcPct val="100000"/>
              </a:lnSpc>
              <a:spcBef>
                <a:spcPts val="0"/>
              </a:spcBef>
              <a:defRPr sz="2400">
                <a:solidFill>
                  <a:schemeClr val="tx2"/>
                </a:solidFill>
              </a:defRPr>
            </a:lvl2pPr>
            <a:lvl3pPr marL="411480" indent="-219456">
              <a:lnSpc>
                <a:spcPct val="100000"/>
              </a:lnSpc>
              <a:spcBef>
                <a:spcPts val="0"/>
              </a:spcBef>
              <a:defRPr sz="2400">
                <a:solidFill>
                  <a:schemeClr val="tx2"/>
                </a:solidFill>
              </a:defRPr>
            </a:lvl3pPr>
            <a:lvl4pPr marL="658368">
              <a:lnSpc>
                <a:spcPct val="100000"/>
              </a:lnSpc>
              <a:spcBef>
                <a:spcPts val="0"/>
              </a:spcBef>
              <a:defRPr sz="2400">
                <a:solidFill>
                  <a:schemeClr val="tx2"/>
                </a:solidFill>
              </a:defRPr>
            </a:lvl4pPr>
            <a:lvl5pPr>
              <a:lnSpc>
                <a:spcPct val="100000"/>
              </a:lnSpc>
              <a:spcBef>
                <a:spcPts val="0"/>
              </a:spcBef>
              <a:defRPr sz="2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3">
            <a:extLst>
              <a:ext uri="{FF2B5EF4-FFF2-40B4-BE49-F238E27FC236}">
                <a16:creationId xmlns:a16="http://schemas.microsoft.com/office/drawing/2014/main" id="{7BE5947E-6D4A-9E09-E5A6-D31DBCAEE2C6}"/>
              </a:ext>
            </a:extLst>
          </p:cNvPr>
          <p:cNvSpPr>
            <a:spLocks noGrp="1"/>
          </p:cNvSpPr>
          <p:nvPr>
            <p:ph type="ftr" sz="quarter" idx="18"/>
          </p:nvPr>
        </p:nvSpPr>
        <p:spPr>
          <a:xfrm>
            <a:off x="284127" y="6402118"/>
            <a:ext cx="2477765" cy="190500"/>
          </a:xfrm>
        </p:spPr>
        <p:txBody>
          <a:bodyPr/>
          <a:lstStyle/>
          <a:p>
            <a:endParaRPr lang="en-US"/>
          </a:p>
        </p:txBody>
      </p:sp>
      <p:sp>
        <p:nvSpPr>
          <p:cNvPr id="6" name="Slide Number">
            <a:extLst>
              <a:ext uri="{FF2B5EF4-FFF2-40B4-BE49-F238E27FC236}">
                <a16:creationId xmlns:a16="http://schemas.microsoft.com/office/drawing/2014/main" id="{C82E6DCD-41A5-9DA3-C061-E8DA39B99059}"/>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352693348"/>
      </p:ext>
    </p:extLst>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allout, stand-alon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210312"/>
            <a:ext cx="7330120" cy="485854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1FCFA7EA-8E9F-E01B-AB9C-B7BE7D3D11E9}"/>
              </a:ext>
            </a:extLst>
          </p:cNvPr>
          <p:cNvSpPr>
            <a:spLocks noGrp="1"/>
          </p:cNvSpPr>
          <p:nvPr>
            <p:ph type="ftr" sz="quarter" idx="18"/>
          </p:nvPr>
        </p:nvSpPr>
        <p:spPr>
          <a:xfrm>
            <a:off x="284127" y="6402118"/>
            <a:ext cx="2477765" cy="190500"/>
          </a:xfrm>
        </p:spPr>
        <p:txBody>
          <a:bodyPr/>
          <a:lstStyle/>
          <a:p>
            <a:endParaRPr lang="en-US"/>
          </a:p>
        </p:txBody>
      </p:sp>
      <p:sp>
        <p:nvSpPr>
          <p:cNvPr id="4" name="Slide Number">
            <a:extLst>
              <a:ext uri="{FF2B5EF4-FFF2-40B4-BE49-F238E27FC236}">
                <a16:creationId xmlns:a16="http://schemas.microsoft.com/office/drawing/2014/main" id="{12510822-3D1B-0CFC-3FF0-1E55DA550F8D}"/>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883556498"/>
      </p:ext>
    </p:extLst>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Data, 2 callouts, vertical">
    <p:bg>
      <p:bgPr>
        <a:solidFill>
          <a:schemeClr val="bg1"/>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D5E03B0-C633-E81D-0D42-3FCCAFD64B0F}"/>
              </a:ext>
            </a:extLst>
          </p:cNvPr>
          <p:cNvSpPr>
            <a:spLocks noGrp="1"/>
          </p:cNvSpPr>
          <p:nvPr>
            <p:ph type="body" sz="quarter" idx="12"/>
          </p:nvPr>
        </p:nvSpPr>
        <p:spPr>
          <a:xfrm>
            <a:off x="288000" y="288036"/>
            <a:ext cx="3811091" cy="3144044"/>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DB20D7FD-6784-59C5-938D-4728A153F52B}"/>
              </a:ext>
            </a:extLst>
          </p:cNvPr>
          <p:cNvSpPr>
            <a:spLocks noGrp="1"/>
          </p:cNvSpPr>
          <p:nvPr>
            <p:ph type="body" sz="quarter" idx="13" hasCustomPrompt="1"/>
          </p:nvPr>
        </p:nvSpPr>
        <p:spPr>
          <a:xfrm>
            <a:off x="288001" y="4649724"/>
            <a:ext cx="5524575" cy="1771650"/>
          </a:xfrm>
        </p:spPr>
        <p:txBody>
          <a:bodyPr anchor="b"/>
          <a:lstStyle>
            <a:lvl1pPr>
              <a:lnSpc>
                <a:spcPct val="90000"/>
              </a:lnSpc>
              <a:spcBef>
                <a:spcPts val="0"/>
              </a:spcBef>
              <a:defRPr sz="9675" b="0" i="0">
                <a:solidFill>
                  <a:schemeClr val="accent1"/>
                </a:solidFill>
                <a:latin typeface="IBM Plex Sans ExtLt" panose="020B0303050203000203" pitchFamily="34" charset="0"/>
              </a:defRPr>
            </a:lvl1pPr>
          </a:lstStyle>
          <a:p>
            <a:r>
              <a:rPr lang="en-US" dirty="0"/>
              <a:t>↗︎00M</a:t>
            </a:r>
          </a:p>
        </p:txBody>
      </p:sp>
      <p:cxnSp>
        <p:nvCxnSpPr>
          <p:cNvPr id="9" name="Straight Connector 8" descr="Vertical column divider">
            <a:extLst>
              <a:ext uri="{FF2B5EF4-FFF2-40B4-BE49-F238E27FC236}">
                <a16:creationId xmlns:a16="http://schemas.microsoft.com/office/drawing/2014/main" id="{1C44518A-7FBB-67DA-E35B-8BC0AAFC6062}"/>
              </a:ext>
            </a:extLst>
          </p:cNvPr>
          <p:cNvCxnSpPr/>
          <p:nvPr/>
        </p:nvCxnSpPr>
        <p:spPr bwMode="auto">
          <a:xfrm>
            <a:off x="609600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 name="Text Placeholder 5">
            <a:extLst>
              <a:ext uri="{FF2B5EF4-FFF2-40B4-BE49-F238E27FC236}">
                <a16:creationId xmlns:a16="http://schemas.microsoft.com/office/drawing/2014/main" id="{0A7285B0-4A1E-8885-0C0E-77D0ECA9CACD}"/>
              </a:ext>
            </a:extLst>
          </p:cNvPr>
          <p:cNvSpPr>
            <a:spLocks noGrp="1"/>
          </p:cNvSpPr>
          <p:nvPr>
            <p:ph type="body" sz="quarter" idx="11"/>
          </p:nvPr>
        </p:nvSpPr>
        <p:spPr>
          <a:xfrm>
            <a:off x="6380919" y="288036"/>
            <a:ext cx="3809504" cy="3144044"/>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5F395CBF-E65B-9A42-BAE5-C2B2BD9B7BD2}"/>
              </a:ext>
            </a:extLst>
          </p:cNvPr>
          <p:cNvSpPr>
            <a:spLocks noGrp="1"/>
          </p:cNvSpPr>
          <p:nvPr>
            <p:ph type="body" sz="quarter" idx="14" hasCustomPrompt="1"/>
          </p:nvPr>
        </p:nvSpPr>
        <p:spPr>
          <a:xfrm>
            <a:off x="6380920" y="4648200"/>
            <a:ext cx="5523781" cy="1771650"/>
          </a:xfrm>
        </p:spPr>
        <p:txBody>
          <a:bodyPr anchor="b"/>
          <a:lstStyle>
            <a:lvl1pPr>
              <a:lnSpc>
                <a:spcPct val="90000"/>
              </a:lnSpc>
              <a:spcBef>
                <a:spcPts val="0"/>
              </a:spcBef>
              <a:defRPr sz="9675" b="0" i="0">
                <a:solidFill>
                  <a:schemeClr val="accent1"/>
                </a:solidFill>
                <a:latin typeface="IBM Plex Sans ExtLt" panose="020B0303050203000203" pitchFamily="34" charset="0"/>
              </a:defRPr>
            </a:lvl1pPr>
          </a:lstStyle>
          <a:p>
            <a:r>
              <a:rPr lang="en-US" dirty="0"/>
              <a:t>+00%</a:t>
            </a:r>
          </a:p>
        </p:txBody>
      </p:sp>
      <p:sp>
        <p:nvSpPr>
          <p:cNvPr id="3" name="Footer Placeholder 3">
            <a:extLst>
              <a:ext uri="{FF2B5EF4-FFF2-40B4-BE49-F238E27FC236}">
                <a16:creationId xmlns:a16="http://schemas.microsoft.com/office/drawing/2014/main" id="{8F3E002C-97C5-3260-CB49-7E93DF3397C8}"/>
              </a:ext>
            </a:extLst>
          </p:cNvPr>
          <p:cNvSpPr>
            <a:spLocks noGrp="1"/>
          </p:cNvSpPr>
          <p:nvPr>
            <p:ph type="ftr" sz="quarter" idx="18"/>
          </p:nvPr>
        </p:nvSpPr>
        <p:spPr>
          <a:xfrm>
            <a:off x="284127" y="6402118"/>
            <a:ext cx="2477765" cy="190500"/>
          </a:xfrm>
        </p:spPr>
        <p:txBody>
          <a:bodyPr/>
          <a:lstStyle/>
          <a:p>
            <a:endParaRPr lang="en-US"/>
          </a:p>
        </p:txBody>
      </p:sp>
      <p:sp>
        <p:nvSpPr>
          <p:cNvPr id="4" name="Slide Number">
            <a:extLst>
              <a:ext uri="{FF2B5EF4-FFF2-40B4-BE49-F238E27FC236}">
                <a16:creationId xmlns:a16="http://schemas.microsoft.com/office/drawing/2014/main" id="{160DC6C8-AF18-F14B-A164-C49B271F59AD}"/>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902203123"/>
      </p:ext>
    </p:extLst>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Data, 3 callouts, vertic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6D02D-89A9-0455-FACB-7B6D03346E4C}"/>
              </a:ext>
            </a:extLst>
          </p:cNvPr>
          <p:cNvSpPr>
            <a:spLocks noGrp="1"/>
          </p:cNvSpPr>
          <p:nvPr>
            <p:ph type="title"/>
          </p:nvPr>
        </p:nvSpPr>
        <p:spPr>
          <a:xfrm>
            <a:off x="288000" y="288036"/>
            <a:ext cx="2474591" cy="1429544"/>
          </a:xfrm>
        </p:spPr>
        <p:txBody>
          <a:bodyPr/>
          <a:lstStyle>
            <a:lvl1pPr>
              <a:lnSpc>
                <a:spcPct val="110000"/>
              </a:lnSpc>
              <a:defRPr sz="1350">
                <a:solidFill>
                  <a:schemeClr val="tx2"/>
                </a:solidFill>
              </a:defRPr>
            </a:lvl1pPr>
          </a:lstStyle>
          <a:p>
            <a:r>
              <a:rPr lang="en-US"/>
              <a:t>Click to edit Master title style</a:t>
            </a:r>
            <a:endParaRPr lang="en-US" dirty="0"/>
          </a:p>
        </p:txBody>
      </p:sp>
      <p:sp>
        <p:nvSpPr>
          <p:cNvPr id="16" name="Text Placeholder 15">
            <a:extLst>
              <a:ext uri="{FF2B5EF4-FFF2-40B4-BE49-F238E27FC236}">
                <a16:creationId xmlns:a16="http://schemas.microsoft.com/office/drawing/2014/main" id="{BBB79390-98CC-5F62-D373-F6646F767DD0}"/>
              </a:ext>
            </a:extLst>
          </p:cNvPr>
          <p:cNvSpPr>
            <a:spLocks noGrp="1"/>
          </p:cNvSpPr>
          <p:nvPr>
            <p:ph type="body" sz="quarter" idx="15" hasCustomPrompt="1"/>
          </p:nvPr>
        </p:nvSpPr>
        <p:spPr>
          <a:xfrm>
            <a:off x="3333316" y="214884"/>
            <a:ext cx="2475384" cy="953956"/>
          </a:xfrm>
        </p:spPr>
        <p:txBody>
          <a:bodyPr/>
          <a:lstStyle>
            <a:lvl1pPr>
              <a:lnSpc>
                <a:spcPct val="90000"/>
              </a:lnSpc>
              <a:defRPr sz="4875">
                <a:solidFill>
                  <a:schemeClr val="accent1"/>
                </a:solidFill>
              </a:defRPr>
            </a:lvl1pPr>
            <a:lvl2pPr marL="0" indent="0">
              <a:buNone/>
              <a:defRPr/>
            </a:lvl2pPr>
          </a:lstStyle>
          <a:p>
            <a:pPr lvl="0"/>
            <a:r>
              <a:rPr lang="en-US" dirty="0"/>
              <a:t>00%</a:t>
            </a:r>
          </a:p>
        </p:txBody>
      </p:sp>
      <p:sp>
        <p:nvSpPr>
          <p:cNvPr id="7" name="Text Placeholder 6">
            <a:extLst>
              <a:ext uri="{FF2B5EF4-FFF2-40B4-BE49-F238E27FC236}">
                <a16:creationId xmlns:a16="http://schemas.microsoft.com/office/drawing/2014/main" id="{FDDE7F16-A938-0D17-3BFA-034F142A8082}"/>
              </a:ext>
            </a:extLst>
          </p:cNvPr>
          <p:cNvSpPr>
            <a:spLocks noGrp="1"/>
          </p:cNvSpPr>
          <p:nvPr>
            <p:ph type="body" sz="quarter" idx="12"/>
          </p:nvPr>
        </p:nvSpPr>
        <p:spPr>
          <a:xfrm>
            <a:off x="3333316" y="1166534"/>
            <a:ext cx="2475384" cy="483652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8" name="Text Placeholder 17">
            <a:extLst>
              <a:ext uri="{FF2B5EF4-FFF2-40B4-BE49-F238E27FC236}">
                <a16:creationId xmlns:a16="http://schemas.microsoft.com/office/drawing/2014/main" id="{3516E6B1-7020-1EA5-CDD4-B1FC6CE2740C}"/>
              </a:ext>
            </a:extLst>
          </p:cNvPr>
          <p:cNvSpPr>
            <a:spLocks noGrp="1"/>
          </p:cNvSpPr>
          <p:nvPr>
            <p:ph type="body" sz="quarter" idx="16" hasCustomPrompt="1"/>
          </p:nvPr>
        </p:nvSpPr>
        <p:spPr>
          <a:xfrm>
            <a:off x="6383302" y="213241"/>
            <a:ext cx="2474591" cy="953294"/>
          </a:xfrm>
        </p:spPr>
        <p:txBody>
          <a:bodyPr/>
          <a:lstStyle>
            <a:lvl1pPr>
              <a:lnSpc>
                <a:spcPct val="90000"/>
              </a:lnSpc>
              <a:defRPr sz="4875">
                <a:solidFill>
                  <a:schemeClr val="accent1"/>
                </a:solidFill>
              </a:defRPr>
            </a:lvl1pPr>
          </a:lstStyle>
          <a:p>
            <a:pPr lvl="0"/>
            <a:r>
              <a:rPr lang="en-US" dirty="0"/>
              <a:t>00%</a:t>
            </a:r>
          </a:p>
        </p:txBody>
      </p:sp>
      <p:sp>
        <p:nvSpPr>
          <p:cNvPr id="9" name="Text Placeholder 8">
            <a:extLst>
              <a:ext uri="{FF2B5EF4-FFF2-40B4-BE49-F238E27FC236}">
                <a16:creationId xmlns:a16="http://schemas.microsoft.com/office/drawing/2014/main" id="{3F3FD8FB-143C-CB66-123C-0495EB1C33B7}"/>
              </a:ext>
            </a:extLst>
          </p:cNvPr>
          <p:cNvSpPr>
            <a:spLocks noGrp="1"/>
          </p:cNvSpPr>
          <p:nvPr>
            <p:ph type="body" sz="quarter" idx="13"/>
          </p:nvPr>
        </p:nvSpPr>
        <p:spPr>
          <a:xfrm>
            <a:off x="6380921" y="1167330"/>
            <a:ext cx="2476177" cy="4833423"/>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0" name="Text Placeholder 19">
            <a:extLst>
              <a:ext uri="{FF2B5EF4-FFF2-40B4-BE49-F238E27FC236}">
                <a16:creationId xmlns:a16="http://schemas.microsoft.com/office/drawing/2014/main" id="{AC11D906-6DD0-910D-48BA-0C197C90AA45}"/>
              </a:ext>
            </a:extLst>
          </p:cNvPr>
          <p:cNvSpPr>
            <a:spLocks noGrp="1"/>
          </p:cNvSpPr>
          <p:nvPr>
            <p:ph type="body" sz="quarter" idx="17" hasCustomPrompt="1"/>
          </p:nvPr>
        </p:nvSpPr>
        <p:spPr>
          <a:xfrm>
            <a:off x="9428525" y="214830"/>
            <a:ext cx="2474591" cy="951707"/>
          </a:xfrm>
        </p:spPr>
        <p:txBody>
          <a:bodyPr/>
          <a:lstStyle>
            <a:lvl1pPr>
              <a:lnSpc>
                <a:spcPct val="90000"/>
              </a:lnSpc>
              <a:defRPr sz="4875">
                <a:solidFill>
                  <a:schemeClr val="accent1"/>
                </a:solidFill>
              </a:defRPr>
            </a:lvl1pPr>
          </a:lstStyle>
          <a:p>
            <a:pPr lvl="0"/>
            <a:r>
              <a:rPr lang="en-US" dirty="0"/>
              <a:t>00%</a:t>
            </a:r>
          </a:p>
        </p:txBody>
      </p:sp>
      <p:sp>
        <p:nvSpPr>
          <p:cNvPr id="11" name="Text Placeholder 10">
            <a:extLst>
              <a:ext uri="{FF2B5EF4-FFF2-40B4-BE49-F238E27FC236}">
                <a16:creationId xmlns:a16="http://schemas.microsoft.com/office/drawing/2014/main" id="{BA1063D1-FD79-491C-791B-87858EA0CB85}"/>
              </a:ext>
            </a:extLst>
          </p:cNvPr>
          <p:cNvSpPr>
            <a:spLocks noGrp="1"/>
          </p:cNvSpPr>
          <p:nvPr>
            <p:ph type="body" sz="quarter" idx="14"/>
          </p:nvPr>
        </p:nvSpPr>
        <p:spPr>
          <a:xfrm>
            <a:off x="9428525" y="1166534"/>
            <a:ext cx="2476177" cy="4833423"/>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1B7E465D-4B5F-2DAE-57C4-590983308A95}"/>
              </a:ext>
            </a:extLst>
          </p:cNvPr>
          <p:cNvSpPr>
            <a:spLocks noGrp="1"/>
          </p:cNvSpPr>
          <p:nvPr>
            <p:ph type="body" sz="quarter" idx="11"/>
          </p:nvPr>
        </p:nvSpPr>
        <p:spPr>
          <a:xfrm>
            <a:off x="3333316" y="6021388"/>
            <a:ext cx="2475384" cy="571500"/>
          </a:xfrm>
        </p:spPr>
        <p:txBody>
          <a:bodyPr anchor="b"/>
          <a:lstStyle>
            <a:lvl1pPr>
              <a:lnSpc>
                <a:spcPct val="120000"/>
              </a:lnSpc>
              <a:spcBef>
                <a:spcPts val="0"/>
              </a:spcBef>
              <a:defRPr sz="600" b="0" i="0">
                <a:solidFill>
                  <a:schemeClr val="tx1"/>
                </a:solidFill>
                <a:latin typeface="IBM Plex Sans" panose="020B0503050203000203" pitchFamily="34" charset="0"/>
              </a:defRPr>
            </a:lvl1pPr>
            <a:lvl2pPr marL="54864" indent="-54864">
              <a:lnSpc>
                <a:spcPct val="120000"/>
              </a:lnSpc>
              <a:spcBef>
                <a:spcPts val="0"/>
              </a:spcBef>
              <a:defRPr sz="600" b="0" i="0">
                <a:solidFill>
                  <a:schemeClr val="tx1"/>
                </a:solidFill>
                <a:latin typeface="IBM Plex Sans" panose="020B0503050203000203" pitchFamily="34" charset="0"/>
              </a:defRPr>
            </a:lvl2pPr>
            <a:lvl3pPr marL="109728" indent="-54864">
              <a:lnSpc>
                <a:spcPct val="120000"/>
              </a:lnSpc>
              <a:spcBef>
                <a:spcPts val="0"/>
              </a:spcBef>
              <a:defRPr sz="600" b="0" i="0">
                <a:solidFill>
                  <a:schemeClr val="tx1"/>
                </a:solidFill>
                <a:latin typeface="IBM Plex Sans" panose="020B0503050203000203" pitchFamily="34" charset="0"/>
              </a:defRPr>
            </a:lvl3pPr>
            <a:lvl4pPr marL="164592" indent="-54864">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15DBF980-9C8F-3F7A-E896-C207BA2781B7}"/>
              </a:ext>
            </a:extLst>
          </p:cNvPr>
          <p:cNvSpPr>
            <a:spLocks noGrp="1"/>
          </p:cNvSpPr>
          <p:nvPr>
            <p:ph type="ftr" sz="quarter" idx="18"/>
          </p:nvPr>
        </p:nvSpPr>
        <p:spPr>
          <a:xfrm>
            <a:off x="284127" y="6402118"/>
            <a:ext cx="2477765" cy="190500"/>
          </a:xfrm>
        </p:spPr>
        <p:txBody>
          <a:bodyPr/>
          <a:lstStyle/>
          <a:p>
            <a:endParaRPr lang="en-US"/>
          </a:p>
        </p:txBody>
      </p:sp>
      <p:sp>
        <p:nvSpPr>
          <p:cNvPr id="6" name="Slide Number">
            <a:extLst>
              <a:ext uri="{FF2B5EF4-FFF2-40B4-BE49-F238E27FC236}">
                <a16:creationId xmlns:a16="http://schemas.microsoft.com/office/drawing/2014/main" id="{85A7B871-06B9-0A3F-4D1D-A14D572C268D}"/>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288036330"/>
      </p:ext>
    </p:extLst>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Data, 2 callouts, horizont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48808-B77B-7E67-E7EA-BCC945D4D51B}"/>
              </a:ext>
            </a:extLst>
          </p:cNvPr>
          <p:cNvSpPr>
            <a:spLocks noGrp="1"/>
          </p:cNvSpPr>
          <p:nvPr>
            <p:ph type="title" hasCustomPrompt="1"/>
          </p:nvPr>
        </p:nvSpPr>
        <p:spPr>
          <a:xfrm>
            <a:off x="287302" y="201168"/>
            <a:ext cx="2474591" cy="2667794"/>
          </a:xfrm>
        </p:spPr>
        <p:txBody>
          <a:bodyPr/>
          <a:lstStyle>
            <a:lvl1pPr>
              <a:lnSpc>
                <a:spcPct val="100000"/>
              </a:lnSpc>
              <a:defRPr sz="3225">
                <a:solidFill>
                  <a:schemeClr val="accent1"/>
                </a:solidFill>
              </a:defRPr>
            </a:lvl1pPr>
          </a:lstStyle>
          <a:p>
            <a:r>
              <a:rPr lang="en-US" dirty="0"/>
              <a:t>+000%</a:t>
            </a:r>
          </a:p>
        </p:txBody>
      </p:sp>
      <p:sp>
        <p:nvSpPr>
          <p:cNvPr id="5" name="Text Placeholder 4">
            <a:extLst>
              <a:ext uri="{FF2B5EF4-FFF2-40B4-BE49-F238E27FC236}">
                <a16:creationId xmlns:a16="http://schemas.microsoft.com/office/drawing/2014/main" id="{88378CF2-9CD6-2749-A489-08A4608D0BDA}"/>
              </a:ext>
            </a:extLst>
          </p:cNvPr>
          <p:cNvSpPr>
            <a:spLocks noGrp="1"/>
          </p:cNvSpPr>
          <p:nvPr>
            <p:ph type="body" sz="quarter" idx="11"/>
          </p:nvPr>
        </p:nvSpPr>
        <p:spPr>
          <a:xfrm>
            <a:off x="3333316" y="201168"/>
            <a:ext cx="5523781" cy="2667794"/>
          </a:xfrm>
        </p:spPr>
        <p:txBody>
          <a:bodyPr/>
          <a:lstStyle>
            <a:lvl1pPr>
              <a:lnSpc>
                <a:spcPct val="100000"/>
              </a:lnSpc>
              <a:spcBef>
                <a:spcPts val="0"/>
              </a:spcBef>
              <a:defRPr sz="3225">
                <a:solidFill>
                  <a:schemeClr val="tx1"/>
                </a:solidFill>
              </a:defRPr>
            </a:lvl1pPr>
            <a:lvl2pPr marL="294894" indent="-294894">
              <a:lnSpc>
                <a:spcPct val="100000"/>
              </a:lnSpc>
              <a:spcBef>
                <a:spcPts val="0"/>
              </a:spcBef>
              <a:defRPr sz="3225">
                <a:solidFill>
                  <a:schemeClr val="tx1"/>
                </a:solidFill>
              </a:defRPr>
            </a:lvl2pPr>
            <a:lvl3pPr marL="562356" indent="-294894">
              <a:lnSpc>
                <a:spcPct val="100000"/>
              </a:lnSpc>
              <a:spcBef>
                <a:spcPts val="0"/>
              </a:spcBef>
              <a:defRPr sz="3225">
                <a:solidFill>
                  <a:schemeClr val="tx1"/>
                </a:solidFill>
              </a:defRPr>
            </a:lvl3pPr>
            <a:lvl4pPr marL="857250" indent="-294894">
              <a:lnSpc>
                <a:spcPct val="100000"/>
              </a:lnSpc>
              <a:spcBef>
                <a:spcPts val="0"/>
              </a:spcBef>
              <a:defRPr sz="3225">
                <a:solidFill>
                  <a:schemeClr val="tx1"/>
                </a:solidFill>
              </a:defRPr>
            </a:lvl4pPr>
            <a:lvl5pPr>
              <a:lnSpc>
                <a:spcPct val="100000"/>
              </a:lnSpc>
              <a:spcBef>
                <a:spcPts val="0"/>
              </a:spcBef>
              <a:defRPr sz="3225">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0" name="Straight Connector 9" descr="Horizontal row divider">
            <a:extLst>
              <a:ext uri="{FF2B5EF4-FFF2-40B4-BE49-F238E27FC236}">
                <a16:creationId xmlns:a16="http://schemas.microsoft.com/office/drawing/2014/main" id="{3D81813D-DA09-FCA0-D570-1E2D428C59E9}"/>
              </a:ext>
            </a:extLst>
          </p:cNvPr>
          <p:cNvCxnSpPr/>
          <p:nvPr/>
        </p:nvCxnSpPr>
        <p:spPr bwMode="auto">
          <a:xfrm>
            <a:off x="284127" y="3048000"/>
            <a:ext cx="11620575"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 name="Text Placeholder 8">
            <a:extLst>
              <a:ext uri="{FF2B5EF4-FFF2-40B4-BE49-F238E27FC236}">
                <a16:creationId xmlns:a16="http://schemas.microsoft.com/office/drawing/2014/main" id="{A16C1F9D-1D2C-5BDA-E821-35CB4A8708F5}"/>
              </a:ext>
            </a:extLst>
          </p:cNvPr>
          <p:cNvSpPr>
            <a:spLocks noGrp="1"/>
          </p:cNvSpPr>
          <p:nvPr>
            <p:ph type="body" sz="quarter" idx="12" hasCustomPrompt="1"/>
          </p:nvPr>
        </p:nvSpPr>
        <p:spPr>
          <a:xfrm>
            <a:off x="287302" y="3238500"/>
            <a:ext cx="2474591" cy="2667000"/>
          </a:xfrm>
        </p:spPr>
        <p:txBody>
          <a:bodyPr/>
          <a:lstStyle>
            <a:lvl1pPr>
              <a:lnSpc>
                <a:spcPct val="100000"/>
              </a:lnSpc>
              <a:defRPr sz="3225">
                <a:solidFill>
                  <a:schemeClr val="accent1"/>
                </a:solidFill>
              </a:defRPr>
            </a:lvl1pPr>
            <a:lvl2pPr>
              <a:lnSpc>
                <a:spcPct val="100000"/>
              </a:lnSpc>
              <a:defRPr sz="3225">
                <a:solidFill>
                  <a:schemeClr val="accent1"/>
                </a:solidFill>
              </a:defRPr>
            </a:lvl2pPr>
            <a:lvl3pPr>
              <a:lnSpc>
                <a:spcPct val="100000"/>
              </a:lnSpc>
              <a:defRPr sz="3225">
                <a:solidFill>
                  <a:schemeClr val="accent1"/>
                </a:solidFill>
              </a:defRPr>
            </a:lvl3pPr>
            <a:lvl4pPr>
              <a:lnSpc>
                <a:spcPct val="100000"/>
              </a:lnSpc>
              <a:defRPr sz="3225">
                <a:solidFill>
                  <a:schemeClr val="accent1"/>
                </a:solidFill>
              </a:defRPr>
            </a:lvl4pPr>
            <a:lvl5pPr>
              <a:lnSpc>
                <a:spcPct val="100000"/>
              </a:lnSpc>
              <a:defRPr sz="3225">
                <a:solidFill>
                  <a:schemeClr val="accent1"/>
                </a:solidFill>
              </a:defRPr>
            </a:lvl5pPr>
          </a:lstStyle>
          <a:p>
            <a:pPr lvl="0"/>
            <a:r>
              <a:rPr lang="en-US" dirty="0"/>
              <a:t>+000M</a:t>
            </a:r>
          </a:p>
        </p:txBody>
      </p:sp>
      <p:sp>
        <p:nvSpPr>
          <p:cNvPr id="11" name="Text Placeholder 10">
            <a:extLst>
              <a:ext uri="{FF2B5EF4-FFF2-40B4-BE49-F238E27FC236}">
                <a16:creationId xmlns:a16="http://schemas.microsoft.com/office/drawing/2014/main" id="{2C97FE8A-75E3-6FC8-02DD-50E0A4C8C958}"/>
              </a:ext>
            </a:extLst>
          </p:cNvPr>
          <p:cNvSpPr>
            <a:spLocks noGrp="1"/>
          </p:cNvSpPr>
          <p:nvPr>
            <p:ph type="body" sz="quarter" idx="13"/>
          </p:nvPr>
        </p:nvSpPr>
        <p:spPr>
          <a:xfrm>
            <a:off x="3333316" y="3238500"/>
            <a:ext cx="5523781" cy="2667000"/>
          </a:xfrm>
        </p:spPr>
        <p:txBody>
          <a:bodyPr/>
          <a:lstStyle>
            <a:lvl1pPr>
              <a:lnSpc>
                <a:spcPct val="100000"/>
              </a:lnSpc>
              <a:spcBef>
                <a:spcPts val="0"/>
              </a:spcBef>
              <a:defRPr sz="3225">
                <a:solidFill>
                  <a:schemeClr val="tx1"/>
                </a:solidFill>
              </a:defRPr>
            </a:lvl1pPr>
            <a:lvl2pPr marL="294894" indent="-294894">
              <a:lnSpc>
                <a:spcPct val="100000"/>
              </a:lnSpc>
              <a:spcBef>
                <a:spcPts val="0"/>
              </a:spcBef>
              <a:defRPr sz="3225">
                <a:solidFill>
                  <a:schemeClr val="tx1"/>
                </a:solidFill>
              </a:defRPr>
            </a:lvl2pPr>
            <a:lvl3pPr marL="562356" indent="-294894">
              <a:lnSpc>
                <a:spcPct val="100000"/>
              </a:lnSpc>
              <a:spcBef>
                <a:spcPts val="0"/>
              </a:spcBef>
              <a:defRPr sz="3225">
                <a:solidFill>
                  <a:schemeClr val="tx1"/>
                </a:solidFill>
              </a:defRPr>
            </a:lvl3pPr>
            <a:lvl4pPr marL="857250" indent="-294894">
              <a:lnSpc>
                <a:spcPct val="100000"/>
              </a:lnSpc>
              <a:spcBef>
                <a:spcPts val="0"/>
              </a:spcBef>
              <a:defRPr sz="3225">
                <a:solidFill>
                  <a:schemeClr val="tx1"/>
                </a:solidFill>
              </a:defRPr>
            </a:lvl4pPr>
            <a:lvl5pPr>
              <a:lnSpc>
                <a:spcPct val="100000"/>
              </a:lnSpc>
              <a:spcBef>
                <a:spcPts val="0"/>
              </a:spcBef>
              <a:defRPr sz="3225">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0837D060-1DA4-2AC5-AC63-E1AFDD16370F}"/>
              </a:ext>
            </a:extLst>
          </p:cNvPr>
          <p:cNvSpPr>
            <a:spLocks noGrp="1"/>
          </p:cNvSpPr>
          <p:nvPr>
            <p:ph type="ftr" sz="quarter" idx="18"/>
          </p:nvPr>
        </p:nvSpPr>
        <p:spPr>
          <a:xfrm>
            <a:off x="284127" y="6402118"/>
            <a:ext cx="2477765" cy="190500"/>
          </a:xfrm>
        </p:spPr>
        <p:txBody>
          <a:bodyPr/>
          <a:lstStyle/>
          <a:p>
            <a:endParaRPr lang="en-US"/>
          </a:p>
        </p:txBody>
      </p:sp>
      <p:sp>
        <p:nvSpPr>
          <p:cNvPr id="6" name="Slide Number">
            <a:extLst>
              <a:ext uri="{FF2B5EF4-FFF2-40B4-BE49-F238E27FC236}">
                <a16:creationId xmlns:a16="http://schemas.microsoft.com/office/drawing/2014/main" id="{B3EE9E1A-5619-752E-836B-A127FD2C7D75}"/>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38022836"/>
      </p:ext>
    </p:extLst>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Data, 3 callouts, horizont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6D02D-89A9-0455-FACB-7B6D03346E4C}"/>
              </a:ext>
            </a:extLst>
          </p:cNvPr>
          <p:cNvSpPr>
            <a:spLocks noGrp="1"/>
          </p:cNvSpPr>
          <p:nvPr>
            <p:ph type="title"/>
          </p:nvPr>
        </p:nvSpPr>
        <p:spPr>
          <a:xfrm>
            <a:off x="288000" y="288036"/>
            <a:ext cx="2474591" cy="1429544"/>
          </a:xfrm>
        </p:spPr>
        <p:txBody>
          <a:bodyPr/>
          <a:lstStyle>
            <a:lvl1pPr>
              <a:lnSpc>
                <a:spcPct val="110000"/>
              </a:lnSpc>
              <a:defRPr sz="1350">
                <a:solidFill>
                  <a:schemeClr val="tx2"/>
                </a:solidFill>
              </a:defRPr>
            </a:lvl1pPr>
          </a:lstStyle>
          <a:p>
            <a:r>
              <a:rPr lang="en-US"/>
              <a:t>Click to edit Master title style</a:t>
            </a:r>
            <a:endParaRPr lang="en-US" dirty="0"/>
          </a:p>
        </p:txBody>
      </p:sp>
      <p:sp>
        <p:nvSpPr>
          <p:cNvPr id="16" name="Text Placeholder 15">
            <a:extLst>
              <a:ext uri="{FF2B5EF4-FFF2-40B4-BE49-F238E27FC236}">
                <a16:creationId xmlns:a16="http://schemas.microsoft.com/office/drawing/2014/main" id="{BBB79390-98CC-5F62-D373-F6646F767DD0}"/>
              </a:ext>
            </a:extLst>
          </p:cNvPr>
          <p:cNvSpPr>
            <a:spLocks noGrp="1"/>
          </p:cNvSpPr>
          <p:nvPr>
            <p:ph type="body" sz="quarter" idx="15" hasCustomPrompt="1"/>
          </p:nvPr>
        </p:nvSpPr>
        <p:spPr>
          <a:xfrm>
            <a:off x="3333316" y="205740"/>
            <a:ext cx="2475384" cy="1429544"/>
          </a:xfrm>
        </p:spPr>
        <p:txBody>
          <a:bodyPr/>
          <a:lstStyle>
            <a:lvl1pPr>
              <a:lnSpc>
                <a:spcPct val="90000"/>
              </a:lnSpc>
              <a:defRPr sz="4875">
                <a:solidFill>
                  <a:schemeClr val="accent1"/>
                </a:solidFill>
              </a:defRPr>
            </a:lvl1pPr>
            <a:lvl2pPr marL="0" indent="0">
              <a:buNone/>
              <a:defRPr/>
            </a:lvl2pPr>
          </a:lstStyle>
          <a:p>
            <a:r>
              <a:rPr lang="en-US" dirty="0"/>
              <a:t>00%</a:t>
            </a:r>
          </a:p>
        </p:txBody>
      </p:sp>
      <p:sp>
        <p:nvSpPr>
          <p:cNvPr id="7" name="Text Placeholder 6">
            <a:extLst>
              <a:ext uri="{FF2B5EF4-FFF2-40B4-BE49-F238E27FC236}">
                <a16:creationId xmlns:a16="http://schemas.microsoft.com/office/drawing/2014/main" id="{FDDE7F16-A938-0D17-3BFA-034F142A8082}"/>
              </a:ext>
            </a:extLst>
          </p:cNvPr>
          <p:cNvSpPr>
            <a:spLocks noGrp="1"/>
          </p:cNvSpPr>
          <p:nvPr>
            <p:ph type="body" sz="quarter" idx="12"/>
          </p:nvPr>
        </p:nvSpPr>
        <p:spPr>
          <a:xfrm>
            <a:off x="6380919" y="288036"/>
            <a:ext cx="3809504" cy="1429544"/>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7" name="Straight Connector 16" descr="Horizontal row divider">
            <a:extLst>
              <a:ext uri="{FF2B5EF4-FFF2-40B4-BE49-F238E27FC236}">
                <a16:creationId xmlns:a16="http://schemas.microsoft.com/office/drawing/2014/main" id="{1103109C-6DA9-8F27-B4B1-EE276442E489}"/>
              </a:ext>
            </a:extLst>
          </p:cNvPr>
          <p:cNvCxnSpPr/>
          <p:nvPr/>
        </p:nvCxnSpPr>
        <p:spPr bwMode="auto">
          <a:xfrm>
            <a:off x="3333316" y="2000250"/>
            <a:ext cx="857138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8" name="Text Placeholder 17">
            <a:extLst>
              <a:ext uri="{FF2B5EF4-FFF2-40B4-BE49-F238E27FC236}">
                <a16:creationId xmlns:a16="http://schemas.microsoft.com/office/drawing/2014/main" id="{3516E6B1-7020-1EA5-CDD4-B1FC6CE2740C}"/>
              </a:ext>
            </a:extLst>
          </p:cNvPr>
          <p:cNvSpPr>
            <a:spLocks noGrp="1"/>
          </p:cNvSpPr>
          <p:nvPr>
            <p:ph type="body" sz="quarter" idx="16" hasCustomPrompt="1"/>
          </p:nvPr>
        </p:nvSpPr>
        <p:spPr>
          <a:xfrm>
            <a:off x="3333316" y="2093979"/>
            <a:ext cx="2475384" cy="1428753"/>
          </a:xfrm>
        </p:spPr>
        <p:txBody>
          <a:bodyPr/>
          <a:lstStyle>
            <a:lvl1pPr>
              <a:lnSpc>
                <a:spcPct val="90000"/>
              </a:lnSpc>
              <a:defRPr sz="4875">
                <a:solidFill>
                  <a:schemeClr val="accent1"/>
                </a:solidFill>
              </a:defRPr>
            </a:lvl1pPr>
          </a:lstStyle>
          <a:p>
            <a:r>
              <a:rPr lang="en-US" dirty="0"/>
              <a:t>00%</a:t>
            </a:r>
          </a:p>
        </p:txBody>
      </p:sp>
      <p:sp>
        <p:nvSpPr>
          <p:cNvPr id="9" name="Text Placeholder 8">
            <a:extLst>
              <a:ext uri="{FF2B5EF4-FFF2-40B4-BE49-F238E27FC236}">
                <a16:creationId xmlns:a16="http://schemas.microsoft.com/office/drawing/2014/main" id="{3F3FD8FB-143C-CB66-123C-0495EB1C33B7}"/>
              </a:ext>
            </a:extLst>
          </p:cNvPr>
          <p:cNvSpPr>
            <a:spLocks noGrp="1"/>
          </p:cNvSpPr>
          <p:nvPr>
            <p:ph type="body" sz="quarter" idx="13"/>
          </p:nvPr>
        </p:nvSpPr>
        <p:spPr>
          <a:xfrm>
            <a:off x="6380919" y="2190750"/>
            <a:ext cx="3809504" cy="14287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5" name="Straight Connector 14" descr="Horizontal row divider">
            <a:extLst>
              <a:ext uri="{FF2B5EF4-FFF2-40B4-BE49-F238E27FC236}">
                <a16:creationId xmlns:a16="http://schemas.microsoft.com/office/drawing/2014/main" id="{687931BB-B3EF-829C-B354-B048514D5138}"/>
              </a:ext>
            </a:extLst>
          </p:cNvPr>
          <p:cNvCxnSpPr/>
          <p:nvPr/>
        </p:nvCxnSpPr>
        <p:spPr bwMode="auto">
          <a:xfrm>
            <a:off x="3333316" y="4095750"/>
            <a:ext cx="857138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20" name="Text Placeholder 19">
            <a:extLst>
              <a:ext uri="{FF2B5EF4-FFF2-40B4-BE49-F238E27FC236}">
                <a16:creationId xmlns:a16="http://schemas.microsoft.com/office/drawing/2014/main" id="{AC11D906-6DD0-910D-48BA-0C197C90AA45}"/>
              </a:ext>
            </a:extLst>
          </p:cNvPr>
          <p:cNvSpPr>
            <a:spLocks noGrp="1"/>
          </p:cNvSpPr>
          <p:nvPr>
            <p:ph type="body" sz="quarter" idx="17" hasCustomPrompt="1"/>
          </p:nvPr>
        </p:nvSpPr>
        <p:spPr>
          <a:xfrm>
            <a:off x="3333319" y="4201671"/>
            <a:ext cx="2475383" cy="1428753"/>
          </a:xfrm>
        </p:spPr>
        <p:txBody>
          <a:bodyPr/>
          <a:lstStyle>
            <a:lvl1pPr>
              <a:lnSpc>
                <a:spcPct val="90000"/>
              </a:lnSpc>
              <a:defRPr sz="4875">
                <a:solidFill>
                  <a:schemeClr val="accent1"/>
                </a:solidFill>
              </a:defRPr>
            </a:lvl1pPr>
          </a:lstStyle>
          <a:p>
            <a:r>
              <a:rPr lang="en-US" dirty="0"/>
              <a:t>00%</a:t>
            </a:r>
          </a:p>
        </p:txBody>
      </p:sp>
      <p:sp>
        <p:nvSpPr>
          <p:cNvPr id="11" name="Text Placeholder 10">
            <a:extLst>
              <a:ext uri="{FF2B5EF4-FFF2-40B4-BE49-F238E27FC236}">
                <a16:creationId xmlns:a16="http://schemas.microsoft.com/office/drawing/2014/main" id="{BA1063D1-FD79-491C-791B-87858EA0CB85}"/>
              </a:ext>
            </a:extLst>
          </p:cNvPr>
          <p:cNvSpPr>
            <a:spLocks noGrp="1"/>
          </p:cNvSpPr>
          <p:nvPr>
            <p:ph type="body" sz="quarter" idx="14"/>
          </p:nvPr>
        </p:nvSpPr>
        <p:spPr>
          <a:xfrm>
            <a:off x="6380919" y="4286250"/>
            <a:ext cx="3809504" cy="14287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1B7E465D-4B5F-2DAE-57C4-590983308A95}"/>
              </a:ext>
            </a:extLst>
          </p:cNvPr>
          <p:cNvSpPr>
            <a:spLocks noGrp="1"/>
          </p:cNvSpPr>
          <p:nvPr>
            <p:ph type="body" sz="quarter" idx="11"/>
          </p:nvPr>
        </p:nvSpPr>
        <p:spPr>
          <a:xfrm>
            <a:off x="3333316" y="6021388"/>
            <a:ext cx="2475384" cy="571500"/>
          </a:xfrm>
        </p:spPr>
        <p:txBody>
          <a:bodyPr anchor="b"/>
          <a:lstStyle>
            <a:lvl1pPr>
              <a:lnSpc>
                <a:spcPct val="120000"/>
              </a:lnSpc>
              <a:spcBef>
                <a:spcPts val="0"/>
              </a:spcBef>
              <a:defRPr sz="600" b="0" i="0">
                <a:solidFill>
                  <a:schemeClr val="tx1"/>
                </a:solidFill>
                <a:latin typeface="IBM Plex Sans" panose="020B0503050203000203" pitchFamily="34" charset="0"/>
              </a:defRPr>
            </a:lvl1pPr>
            <a:lvl2pPr>
              <a:lnSpc>
                <a:spcPct val="120000"/>
              </a:lnSpc>
              <a:spcBef>
                <a:spcPts val="0"/>
              </a:spcBef>
              <a:defRPr sz="600" b="0" i="0">
                <a:solidFill>
                  <a:schemeClr val="tx1"/>
                </a:solidFill>
                <a:latin typeface="IBM Plex Sans" panose="020B0503050203000203" pitchFamily="34" charset="0"/>
              </a:defRPr>
            </a:lvl2pPr>
            <a:lvl3pPr>
              <a:lnSpc>
                <a:spcPct val="120000"/>
              </a:lnSpc>
              <a:spcBef>
                <a:spcPts val="0"/>
              </a:spcBef>
              <a:defRPr sz="600" b="0" i="0">
                <a:solidFill>
                  <a:schemeClr val="tx1"/>
                </a:solidFill>
                <a:latin typeface="IBM Plex Sans" panose="020B0503050203000203" pitchFamily="34" charset="0"/>
              </a:defRPr>
            </a:lvl3pPr>
            <a:lvl4pPr>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75C67502-D618-DC10-9CCC-905693ABB58E}"/>
              </a:ext>
            </a:extLst>
          </p:cNvPr>
          <p:cNvSpPr>
            <a:spLocks noGrp="1"/>
          </p:cNvSpPr>
          <p:nvPr>
            <p:ph type="ftr" sz="quarter" idx="18"/>
          </p:nvPr>
        </p:nvSpPr>
        <p:spPr>
          <a:xfrm>
            <a:off x="284127" y="6402118"/>
            <a:ext cx="2477765" cy="190500"/>
          </a:xfrm>
        </p:spPr>
        <p:txBody>
          <a:bodyPr/>
          <a:lstStyle/>
          <a:p>
            <a:endParaRPr lang="en-US"/>
          </a:p>
        </p:txBody>
      </p:sp>
      <p:sp>
        <p:nvSpPr>
          <p:cNvPr id="6" name="Slide Number">
            <a:extLst>
              <a:ext uri="{FF2B5EF4-FFF2-40B4-BE49-F238E27FC236}">
                <a16:creationId xmlns:a16="http://schemas.microsoft.com/office/drawing/2014/main" id="{022EFDDC-A614-EFF6-CE30-E60F4DB9F755}"/>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831968668"/>
      </p:ext>
    </p:extLst>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Text, 4 columns ">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8000"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1C17B282-9F6A-839A-442D-69BC9DF3749A}"/>
              </a:ext>
            </a:extLst>
          </p:cNvPr>
          <p:cNvSpPr>
            <a:spLocks noGrp="1"/>
          </p:cNvSpPr>
          <p:nvPr>
            <p:ph type="body" sz="quarter" idx="11"/>
          </p:nvPr>
        </p:nvSpPr>
        <p:spPr>
          <a:xfrm>
            <a:off x="288000" y="1714500"/>
            <a:ext cx="2477765"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21" y="1714500"/>
            <a:ext cx="2476177"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3" y="1714500"/>
            <a:ext cx="2479352"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FBB77C83-5304-5E09-3590-D4337DA42A40}"/>
              </a:ext>
            </a:extLst>
          </p:cNvPr>
          <p:cNvSpPr>
            <a:spLocks noGrp="1"/>
          </p:cNvSpPr>
          <p:nvPr>
            <p:ph type="ftr" sz="quarter" idx="18"/>
          </p:nvPr>
        </p:nvSpPr>
        <p:spPr>
          <a:xfrm>
            <a:off x="284127" y="6402118"/>
            <a:ext cx="2477765" cy="190500"/>
          </a:xfrm>
        </p:spPr>
        <p:txBody>
          <a:bodyPr/>
          <a:lstStyle/>
          <a:p>
            <a:endParaRPr lang="en-US"/>
          </a:p>
        </p:txBody>
      </p:sp>
      <p:sp>
        <p:nvSpPr>
          <p:cNvPr id="6" name="Slide Number">
            <a:extLst>
              <a:ext uri="{FF2B5EF4-FFF2-40B4-BE49-F238E27FC236}">
                <a16:creationId xmlns:a16="http://schemas.microsoft.com/office/drawing/2014/main" id="{E78A9E4F-B41B-2A68-ED74-D619432AAB28}"/>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910618887"/>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862053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Text, 4 columns, short divider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8000"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3316" y="288036"/>
            <a:ext cx="2477765" cy="762794"/>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6">
            <a:extLst>
              <a:ext uri="{FF2B5EF4-FFF2-40B4-BE49-F238E27FC236}">
                <a16:creationId xmlns:a16="http://schemas.microsoft.com/office/drawing/2014/main" id="{1239EA8E-6B4C-405F-E7F6-ABB450E07109}"/>
              </a:ext>
            </a:extLst>
          </p:cNvPr>
          <p:cNvSpPr>
            <a:spLocks noGrp="1"/>
          </p:cNvSpPr>
          <p:nvPr>
            <p:ph type="body" sz="quarter" idx="19"/>
          </p:nvPr>
        </p:nvSpPr>
        <p:spPr>
          <a:xfrm>
            <a:off x="289681" y="1714500"/>
            <a:ext cx="2475384"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0" name="Straight Connector 19" descr="Vertical column divider">
            <a:extLst>
              <a:ext uri="{FF2B5EF4-FFF2-40B4-BE49-F238E27FC236}">
                <a16:creationId xmlns:a16="http://schemas.microsoft.com/office/drawing/2014/main" id="{ABAB2974-AD95-0BF2-C41A-265AEF03B4F7}"/>
              </a:ext>
            </a:extLst>
          </p:cNvPr>
          <p:cNvCxnSpPr>
            <a:cxnSpLocks/>
          </p:cNvCxnSpPr>
          <p:nvPr/>
        </p:nvCxnSpPr>
        <p:spPr bwMode="auto">
          <a:xfrm>
            <a:off x="3047603" y="1714500"/>
            <a:ext cx="0" cy="42862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1" name="Straight Connector 20" descr="Vertical column divider">
            <a:extLst>
              <a:ext uri="{FF2B5EF4-FFF2-40B4-BE49-F238E27FC236}">
                <a16:creationId xmlns:a16="http://schemas.microsoft.com/office/drawing/2014/main" id="{CDB8CB8D-C4DB-E357-4948-59CD6A18A9DC}"/>
              </a:ext>
            </a:extLst>
          </p:cNvPr>
          <p:cNvCxnSpPr/>
          <p:nvPr/>
        </p:nvCxnSpPr>
        <p:spPr bwMode="auto">
          <a:xfrm>
            <a:off x="6093683" y="1714500"/>
            <a:ext cx="0" cy="4288536"/>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21"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2" name="Straight Connector 21" descr="Vertical column divider">
            <a:extLst>
              <a:ext uri="{FF2B5EF4-FFF2-40B4-BE49-F238E27FC236}">
                <a16:creationId xmlns:a16="http://schemas.microsoft.com/office/drawing/2014/main" id="{8B5887E5-28C4-AA99-EBD5-E34B88F46F25}"/>
              </a:ext>
            </a:extLst>
          </p:cNvPr>
          <p:cNvCxnSpPr/>
          <p:nvPr/>
        </p:nvCxnSpPr>
        <p:spPr bwMode="auto">
          <a:xfrm>
            <a:off x="9142809" y="1714500"/>
            <a:ext cx="0" cy="4288536"/>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3" y="1714500"/>
            <a:ext cx="2479352"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769EE7B3-BC6A-6676-8FA2-607F9B08DA3D}"/>
              </a:ext>
            </a:extLst>
          </p:cNvPr>
          <p:cNvSpPr>
            <a:spLocks noGrp="1"/>
          </p:cNvSpPr>
          <p:nvPr>
            <p:ph type="ftr" sz="quarter" idx="18"/>
          </p:nvPr>
        </p:nvSpPr>
        <p:spPr>
          <a:xfrm>
            <a:off x="284127" y="6402118"/>
            <a:ext cx="2477765" cy="190500"/>
          </a:xfrm>
        </p:spPr>
        <p:txBody>
          <a:bodyPr/>
          <a:lstStyle/>
          <a:p>
            <a:endParaRPr lang="en-US"/>
          </a:p>
        </p:txBody>
      </p:sp>
      <p:sp>
        <p:nvSpPr>
          <p:cNvPr id="5" name="Slide Number">
            <a:extLst>
              <a:ext uri="{FF2B5EF4-FFF2-40B4-BE49-F238E27FC236}">
                <a16:creationId xmlns:a16="http://schemas.microsoft.com/office/drawing/2014/main" id="{DB52D7E1-3828-A1B9-9239-637B1E2A5431}"/>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041850759"/>
      </p:ext>
    </p:extLst>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ext, 4 columns, dividers, headline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8000"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cxnSp>
        <p:nvCxnSpPr>
          <p:cNvPr id="14" name="Straight Connector 13" descr="Vertical column divider">
            <a:extLst>
              <a:ext uri="{FF2B5EF4-FFF2-40B4-BE49-F238E27FC236}">
                <a16:creationId xmlns:a16="http://schemas.microsoft.com/office/drawing/2014/main" id="{C6EB28FF-C21F-A83D-2D19-2242B76C6B09}"/>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3316" y="288036"/>
            <a:ext cx="2477765"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3D7A0E74-695D-C6F5-07CD-01209D58A70A}"/>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21" y="288036"/>
            <a:ext cx="2476177"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21" y="1714500"/>
            <a:ext cx="2476177"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19E1AC9A-B000-435B-E4BC-54B09FB7957C}"/>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3" y="288036"/>
            <a:ext cx="2479352"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3" y="1714500"/>
            <a:ext cx="2479352"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E3F3A850-F28F-F30E-5505-EA11791B052B}"/>
              </a:ext>
            </a:extLst>
          </p:cNvPr>
          <p:cNvSpPr>
            <a:spLocks noGrp="1"/>
          </p:cNvSpPr>
          <p:nvPr>
            <p:ph type="ftr" sz="quarter" idx="18"/>
          </p:nvPr>
        </p:nvSpPr>
        <p:spPr>
          <a:xfrm>
            <a:off x="284127" y="6402118"/>
            <a:ext cx="2477765" cy="190500"/>
          </a:xfrm>
        </p:spPr>
        <p:txBody>
          <a:bodyPr/>
          <a:lstStyle/>
          <a:p>
            <a:endParaRPr lang="en-US"/>
          </a:p>
        </p:txBody>
      </p:sp>
      <p:sp>
        <p:nvSpPr>
          <p:cNvPr id="5" name="Slide Number">
            <a:extLst>
              <a:ext uri="{FF2B5EF4-FFF2-40B4-BE49-F238E27FC236}">
                <a16:creationId xmlns:a16="http://schemas.microsoft.com/office/drawing/2014/main" id="{B96005D4-0874-989F-217D-8A2592F81D57}"/>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5690926"/>
      </p:ext>
    </p:extLst>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Text, 4 columns, dividers, pictogram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34332-B5B5-4358-3C72-8B35F374A887}"/>
              </a:ext>
            </a:extLst>
          </p:cNvPr>
          <p:cNvSpPr>
            <a:spLocks noGrp="1"/>
          </p:cNvSpPr>
          <p:nvPr>
            <p:ph type="title"/>
          </p:nvPr>
        </p:nvSpPr>
        <p:spPr>
          <a:xfrm>
            <a:off x="288000" y="288036"/>
            <a:ext cx="2474591" cy="1048544"/>
          </a:xfrm>
        </p:spPr>
        <p:txBody>
          <a:bodyPr/>
          <a:lstStyle>
            <a:lvl1pPr>
              <a:lnSpc>
                <a:spcPct val="110000"/>
              </a:lnSpc>
              <a:defRPr sz="90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A59C4772-2960-241E-274D-18A4B5568DAB}"/>
              </a:ext>
            </a:extLst>
          </p:cNvPr>
          <p:cNvSpPr>
            <a:spLocks noGrp="1"/>
          </p:cNvSpPr>
          <p:nvPr>
            <p:ph type="body" sz="quarter" idx="11"/>
          </p:nvPr>
        </p:nvSpPr>
        <p:spPr>
          <a:xfrm>
            <a:off x="288000" y="1714500"/>
            <a:ext cx="2477765" cy="2000250"/>
          </a:xfrm>
        </p:spPr>
        <p:txBody>
          <a:bodyPr/>
          <a:lstStyle>
            <a:lvl1pPr>
              <a:lnSpc>
                <a:spcPct val="100000"/>
              </a:lnSpc>
              <a:spcBef>
                <a:spcPts val="0"/>
              </a:spcBef>
              <a:defRPr sz="1350">
                <a:solidFill>
                  <a:schemeClr val="tx1"/>
                </a:solidFill>
              </a:defRPr>
            </a:lvl1pPr>
          </a:lstStyle>
          <a:p>
            <a:pPr lvl="0"/>
            <a:r>
              <a:rPr lang="en-US"/>
              <a:t>Click to edit Master text styles</a:t>
            </a:r>
          </a:p>
        </p:txBody>
      </p:sp>
      <p:cxnSp>
        <p:nvCxnSpPr>
          <p:cNvPr id="17" name="Straight Connector 16" descr="Vertical column divider">
            <a:extLst>
              <a:ext uri="{FF2B5EF4-FFF2-40B4-BE49-F238E27FC236}">
                <a16:creationId xmlns:a16="http://schemas.microsoft.com/office/drawing/2014/main" id="{4D695107-5427-4D2D-F88F-89BA74127CBF}"/>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4" name="Picture Placeholder 13" descr="Place pictogram here">
            <a:extLst>
              <a:ext uri="{FF2B5EF4-FFF2-40B4-BE49-F238E27FC236}">
                <a16:creationId xmlns:a16="http://schemas.microsoft.com/office/drawing/2014/main" id="{637C5D5A-A533-DB2D-8BBE-C9DAA013CA01}"/>
              </a:ext>
            </a:extLst>
          </p:cNvPr>
          <p:cNvSpPr>
            <a:spLocks noGrp="1"/>
          </p:cNvSpPr>
          <p:nvPr>
            <p:ph type="pic" sz="quarter" idx="15" hasCustomPrompt="1"/>
          </p:nvPr>
        </p:nvSpPr>
        <p:spPr>
          <a:xfrm>
            <a:off x="3333316" y="288036"/>
            <a:ext cx="607997" cy="608076"/>
          </a:xfrm>
        </p:spPr>
        <p:txBody>
          <a:bodyPr anchor="ctr"/>
          <a:lstStyle>
            <a:lvl1pPr algn="ctr">
              <a:defRPr sz="600">
                <a:solidFill>
                  <a:schemeClr val="tx1"/>
                </a:solidFill>
              </a:defRPr>
            </a:lvl1pPr>
          </a:lstStyle>
          <a:p>
            <a:r>
              <a:rPr lang="en-US"/>
              <a:t>Pictogram</a:t>
            </a:r>
          </a:p>
        </p:txBody>
      </p:sp>
      <p:sp>
        <p:nvSpPr>
          <p:cNvPr id="10" name="Text Placeholder 9">
            <a:extLst>
              <a:ext uri="{FF2B5EF4-FFF2-40B4-BE49-F238E27FC236}">
                <a16:creationId xmlns:a16="http://schemas.microsoft.com/office/drawing/2014/main" id="{627CF39F-F0FC-7815-2582-A13E0599BC21}"/>
              </a:ext>
            </a:extLst>
          </p:cNvPr>
          <p:cNvSpPr>
            <a:spLocks noGrp="1"/>
          </p:cNvSpPr>
          <p:nvPr>
            <p:ph type="body" sz="quarter" idx="12"/>
          </p:nvPr>
        </p:nvSpPr>
        <p:spPr>
          <a:xfrm>
            <a:off x="3333316" y="1714500"/>
            <a:ext cx="2475384" cy="428625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43B07B4A-5DB5-8126-EA79-502787053E82}"/>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5" name="Picture Placeholder 13" descr="Place pictogram here">
            <a:extLst>
              <a:ext uri="{FF2B5EF4-FFF2-40B4-BE49-F238E27FC236}">
                <a16:creationId xmlns:a16="http://schemas.microsoft.com/office/drawing/2014/main" id="{81413BEF-DDD1-548F-409B-224DE030B67E}"/>
              </a:ext>
            </a:extLst>
          </p:cNvPr>
          <p:cNvSpPr>
            <a:spLocks noGrp="1"/>
          </p:cNvSpPr>
          <p:nvPr>
            <p:ph type="pic" sz="quarter" idx="16" hasCustomPrompt="1"/>
          </p:nvPr>
        </p:nvSpPr>
        <p:spPr>
          <a:xfrm>
            <a:off x="6387344" y="288036"/>
            <a:ext cx="607997" cy="608076"/>
          </a:xfrm>
        </p:spPr>
        <p:txBody>
          <a:bodyPr anchor="ctr"/>
          <a:lstStyle>
            <a:lvl1pPr algn="ctr">
              <a:defRPr sz="600">
                <a:solidFill>
                  <a:schemeClr val="tx1"/>
                </a:solidFill>
              </a:defRPr>
            </a:lvl1pPr>
          </a:lstStyle>
          <a:p>
            <a:r>
              <a:rPr lang="en-US"/>
              <a:t>Pictogram</a:t>
            </a:r>
          </a:p>
        </p:txBody>
      </p:sp>
      <p:sp>
        <p:nvSpPr>
          <p:cNvPr id="11" name="Text Placeholder 9">
            <a:extLst>
              <a:ext uri="{FF2B5EF4-FFF2-40B4-BE49-F238E27FC236}">
                <a16:creationId xmlns:a16="http://schemas.microsoft.com/office/drawing/2014/main" id="{68C92137-8AC3-46D8-C9A2-F6F058938BEF}"/>
              </a:ext>
            </a:extLst>
          </p:cNvPr>
          <p:cNvSpPr>
            <a:spLocks noGrp="1"/>
          </p:cNvSpPr>
          <p:nvPr>
            <p:ph type="body" sz="quarter" idx="13"/>
          </p:nvPr>
        </p:nvSpPr>
        <p:spPr>
          <a:xfrm>
            <a:off x="6383185" y="1714500"/>
            <a:ext cx="2470739" cy="428625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4D829559-0A72-8826-E06A-C6CCD39750A4}"/>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Picture Placeholder 13" descr="Place pictogram here">
            <a:extLst>
              <a:ext uri="{FF2B5EF4-FFF2-40B4-BE49-F238E27FC236}">
                <a16:creationId xmlns:a16="http://schemas.microsoft.com/office/drawing/2014/main" id="{B37C3DBB-1177-5FC6-7F7F-E6C5931C9620}"/>
              </a:ext>
            </a:extLst>
          </p:cNvPr>
          <p:cNvSpPr>
            <a:spLocks noGrp="1"/>
          </p:cNvSpPr>
          <p:nvPr>
            <p:ph type="pic" sz="quarter" idx="17" hasCustomPrompt="1"/>
          </p:nvPr>
        </p:nvSpPr>
        <p:spPr>
          <a:xfrm>
            <a:off x="9428524" y="288036"/>
            <a:ext cx="607997" cy="608076"/>
          </a:xfrm>
        </p:spPr>
        <p:txBody>
          <a:bodyPr anchor="ctr"/>
          <a:lstStyle>
            <a:lvl1pPr algn="ctr">
              <a:defRPr sz="600">
                <a:solidFill>
                  <a:schemeClr val="tx1"/>
                </a:solidFill>
              </a:defRPr>
            </a:lvl1pPr>
          </a:lstStyle>
          <a:p>
            <a:r>
              <a:rPr lang="en-US"/>
              <a:t>Pictogram</a:t>
            </a:r>
          </a:p>
        </p:txBody>
      </p:sp>
      <p:sp>
        <p:nvSpPr>
          <p:cNvPr id="12" name="Text Placeholder 9">
            <a:extLst>
              <a:ext uri="{FF2B5EF4-FFF2-40B4-BE49-F238E27FC236}">
                <a16:creationId xmlns:a16="http://schemas.microsoft.com/office/drawing/2014/main" id="{AC380211-AA5F-2F8D-309F-DC766DF1EF52}"/>
              </a:ext>
            </a:extLst>
          </p:cNvPr>
          <p:cNvSpPr>
            <a:spLocks noGrp="1"/>
          </p:cNvSpPr>
          <p:nvPr>
            <p:ph type="body" sz="quarter" idx="14"/>
          </p:nvPr>
        </p:nvSpPr>
        <p:spPr>
          <a:xfrm>
            <a:off x="9428525" y="1714500"/>
            <a:ext cx="2476177" cy="428625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ACE782CF-665F-3C56-698C-16112EB19B2F}"/>
              </a:ext>
            </a:extLst>
          </p:cNvPr>
          <p:cNvSpPr>
            <a:spLocks noGrp="1"/>
          </p:cNvSpPr>
          <p:nvPr>
            <p:ph type="ftr" sz="quarter" idx="18"/>
          </p:nvPr>
        </p:nvSpPr>
        <p:spPr/>
        <p:txBody>
          <a:bodyPr/>
          <a:lstStyle/>
          <a:p>
            <a:endParaRPr lang="en-US"/>
          </a:p>
        </p:txBody>
      </p:sp>
      <p:sp>
        <p:nvSpPr>
          <p:cNvPr id="6" name="Slide Number">
            <a:extLst>
              <a:ext uri="{FF2B5EF4-FFF2-40B4-BE49-F238E27FC236}">
                <a16:creationId xmlns:a16="http://schemas.microsoft.com/office/drawing/2014/main" id="{D2A45AB7-102C-FBDF-94FD-99783B6A5A18}"/>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985889573"/>
      </p:ext>
    </p:extLst>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Text, 1 wide column, divider">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8000" y="192024"/>
            <a:ext cx="2474591" cy="570706"/>
          </a:xfrm>
        </p:spPr>
        <p:txBody>
          <a:bodyPr/>
          <a:lstStyle>
            <a:lvl1pPr>
              <a:lnSpc>
                <a:spcPct val="100000"/>
              </a:lnSpc>
              <a:defRPr sz="2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2556" y="192024"/>
            <a:ext cx="2477765" cy="570706"/>
          </a:xfrm>
        </p:spPr>
        <p:txBody>
          <a:bodyPr/>
          <a:lstStyle>
            <a:lvl1pPr>
              <a:lnSpc>
                <a:spcPct val="100000"/>
              </a:lnSpc>
              <a:spcBef>
                <a:spcPts val="0"/>
              </a:spcBef>
              <a:defRPr sz="2400">
                <a:solidFill>
                  <a:schemeClr val="tx2"/>
                </a:solidFill>
              </a:defRPr>
            </a:lvl1pPr>
            <a:lvl2pPr>
              <a:spcBef>
                <a:spcPts val="0"/>
              </a:spcBef>
              <a:defRPr sz="1050"/>
            </a:lvl2pPr>
            <a:lvl3pPr>
              <a:spcBef>
                <a:spcPts val="0"/>
              </a:spcBef>
              <a:defRPr sz="1050"/>
            </a:lvl3pPr>
            <a:lvl4pPr>
              <a:spcBef>
                <a:spcPts val="0"/>
              </a:spcBef>
              <a:defRPr sz="1050"/>
            </a:lvl4pPr>
            <a:lvl5pPr>
              <a:spcBef>
                <a:spcPts val="0"/>
              </a:spcBef>
              <a:defRPr sz="1050"/>
            </a:lvl5pPr>
          </a:lstStyle>
          <a:p>
            <a:pPr lvl="0"/>
            <a:r>
              <a:rPr lang="en-US"/>
              <a:t>Click to edit Master text styles</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050" b="0" i="0">
                <a:solidFill>
                  <a:schemeClr val="tx1"/>
                </a:solidFill>
                <a:latin typeface="IBM Plex Sans Light" panose="020B0403050203000203" pitchFamily="34" charset="0"/>
              </a:defRPr>
            </a:lvl1pPr>
            <a:lvl2pPr marL="96012" indent="-96012">
              <a:spcBef>
                <a:spcPts val="0"/>
              </a:spcBef>
              <a:defRPr sz="1050" b="0" i="0">
                <a:solidFill>
                  <a:schemeClr val="tx1"/>
                </a:solidFill>
                <a:latin typeface="IBM Plex Sans Light" panose="020B0403050203000203" pitchFamily="34" charset="0"/>
              </a:defRPr>
            </a:lvl2pPr>
            <a:lvl3pPr marL="192024" indent="-96012">
              <a:spcBef>
                <a:spcPts val="0"/>
              </a:spcBef>
              <a:defRPr sz="1050" b="0" i="0">
                <a:solidFill>
                  <a:schemeClr val="tx1"/>
                </a:solidFill>
                <a:latin typeface="IBM Plex Sans Light" panose="020B0403050203000203" pitchFamily="34" charset="0"/>
              </a:defRPr>
            </a:lvl3pPr>
            <a:lvl4pPr marL="288036" indent="-96012">
              <a:spcBef>
                <a:spcPts val="0"/>
              </a:spcBef>
              <a:defRPr sz="1050" b="0" i="0">
                <a:solidFill>
                  <a:schemeClr val="tx1"/>
                </a:solidFill>
                <a:latin typeface="IBM Plex Sans Light" panose="020B0403050203000203" pitchFamily="34" charset="0"/>
              </a:defRPr>
            </a:lvl4pPr>
            <a:lvl5pPr>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21" y="1714500"/>
            <a:ext cx="5047593" cy="4286250"/>
          </a:xfrm>
        </p:spPr>
        <p:txBody>
          <a:bodyPr/>
          <a:lstStyle>
            <a:lvl1pPr>
              <a:spcBef>
                <a:spcPts val="0"/>
              </a:spcBef>
              <a:defRPr sz="1050" b="0" i="0">
                <a:solidFill>
                  <a:schemeClr val="tx1"/>
                </a:solidFill>
                <a:latin typeface="IBM Plex Sans Light" panose="020B0403050203000203" pitchFamily="34" charset="0"/>
              </a:defRPr>
            </a:lvl1pPr>
            <a:lvl2pPr marL="96012" indent="-96012">
              <a:spcBef>
                <a:spcPts val="0"/>
              </a:spcBef>
              <a:defRPr sz="1050" b="0" i="0">
                <a:solidFill>
                  <a:schemeClr val="tx1"/>
                </a:solidFill>
                <a:latin typeface="IBM Plex Sans Light" panose="020B0403050203000203" pitchFamily="34" charset="0"/>
              </a:defRPr>
            </a:lvl2pPr>
            <a:lvl3pPr marL="192024" indent="-96012">
              <a:spcBef>
                <a:spcPts val="0"/>
              </a:spcBef>
              <a:defRPr sz="1050" b="0" i="0">
                <a:solidFill>
                  <a:schemeClr val="tx1"/>
                </a:solidFill>
                <a:latin typeface="IBM Plex Sans Light" panose="020B0403050203000203" pitchFamily="34" charset="0"/>
              </a:defRPr>
            </a:lvl3pPr>
            <a:lvl4pPr marL="288036" indent="-96012">
              <a:spcBef>
                <a:spcPts val="0"/>
              </a:spcBef>
              <a:defRPr sz="1050" b="0" i="0">
                <a:solidFill>
                  <a:schemeClr val="tx1"/>
                </a:solidFill>
                <a:latin typeface="IBM Plex Sans Light" panose="020B0403050203000203" pitchFamily="34" charset="0"/>
              </a:defRPr>
            </a:lvl4pPr>
            <a:lvl5pPr>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03B922-FA59-5165-48BF-0B57DFD66348}"/>
              </a:ext>
            </a:extLst>
          </p:cNvPr>
          <p:cNvSpPr>
            <a:spLocks noGrp="1"/>
          </p:cNvSpPr>
          <p:nvPr>
            <p:ph type="ftr" sz="quarter" idx="16"/>
          </p:nvPr>
        </p:nvSpPr>
        <p:spPr/>
        <p:txBody>
          <a:bodyPr/>
          <a:lstStyle/>
          <a:p>
            <a:endParaRPr lang="en-US"/>
          </a:p>
        </p:txBody>
      </p:sp>
      <p:sp>
        <p:nvSpPr>
          <p:cNvPr id="5" name="Slide Number">
            <a:extLst>
              <a:ext uri="{FF2B5EF4-FFF2-40B4-BE49-F238E27FC236}">
                <a16:creationId xmlns:a16="http://schemas.microsoft.com/office/drawing/2014/main" id="{5C3B405E-94D1-4A09-C6BF-A66D9CBEF63D}"/>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488037127"/>
      </p:ext>
    </p:extLst>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Text, 2 wide column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46C39-902F-3DA0-AAF4-319DA8AE384D}"/>
              </a:ext>
            </a:extLst>
          </p:cNvPr>
          <p:cNvSpPr>
            <a:spLocks noGrp="1"/>
          </p:cNvSpPr>
          <p:nvPr>
            <p:ph type="title"/>
          </p:nvPr>
        </p:nvSpPr>
        <p:spPr>
          <a:xfrm>
            <a:off x="287999" y="288036"/>
            <a:ext cx="3711980" cy="953294"/>
          </a:xfrm>
        </p:spPr>
        <p:txBody>
          <a:bodyPr/>
          <a:lstStyle>
            <a:lvl1pPr>
              <a:lnSpc>
                <a:spcPct val="110000"/>
              </a:lnSpc>
              <a:defRPr sz="135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DABBA43D-8D00-4EDB-B803-D1EEE6CE2CB5}"/>
              </a:ext>
            </a:extLst>
          </p:cNvPr>
          <p:cNvSpPr>
            <a:spLocks noGrp="1"/>
          </p:cNvSpPr>
          <p:nvPr>
            <p:ph type="body" sz="quarter" idx="11"/>
          </p:nvPr>
        </p:nvSpPr>
        <p:spPr>
          <a:xfrm>
            <a:off x="287999" y="1714500"/>
            <a:ext cx="5049180" cy="42862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D32DCE7C-29C5-BC86-B154-7DD0C4F0553A}"/>
              </a:ext>
            </a:extLst>
          </p:cNvPr>
          <p:cNvSpPr>
            <a:spLocks noGrp="1"/>
          </p:cNvSpPr>
          <p:nvPr>
            <p:ph type="body" sz="quarter" idx="12"/>
          </p:nvPr>
        </p:nvSpPr>
        <p:spPr>
          <a:xfrm>
            <a:off x="6380921" y="1714500"/>
            <a:ext cx="5047593" cy="42862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91A0F4B3-D63C-0D8F-2804-F97776F90E4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38EC09FB-402F-F3CE-E1D2-51583F1BCCFA}"/>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549641295"/>
      </p:ext>
    </p:extLst>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ext, 2 columns,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691A7-388D-D543-2C74-58FA1F3BC20C}"/>
              </a:ext>
            </a:extLst>
          </p:cNvPr>
          <p:cNvSpPr>
            <a:spLocks noGrp="1"/>
          </p:cNvSpPr>
          <p:nvPr>
            <p:ph type="title"/>
          </p:nvPr>
        </p:nvSpPr>
        <p:spPr>
          <a:xfrm>
            <a:off x="288001" y="192024"/>
            <a:ext cx="5522193"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CDE09569-73DF-2226-A7D7-ABBE84A47048}"/>
              </a:ext>
            </a:extLst>
          </p:cNvPr>
          <p:cNvSpPr>
            <a:spLocks noGrp="1"/>
          </p:cNvSpPr>
          <p:nvPr>
            <p:ph type="body" sz="quarter" idx="11"/>
          </p:nvPr>
        </p:nvSpPr>
        <p:spPr>
          <a:xfrm>
            <a:off x="6380921" y="288036"/>
            <a:ext cx="2476177" cy="57157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9B0D0BB0-9896-0353-D972-26B687C3D8DD}"/>
              </a:ext>
            </a:extLst>
          </p:cNvPr>
          <p:cNvSpPr>
            <a:spLocks noGrp="1"/>
          </p:cNvSpPr>
          <p:nvPr>
            <p:ph type="body" sz="quarter" idx="12"/>
          </p:nvPr>
        </p:nvSpPr>
        <p:spPr>
          <a:xfrm>
            <a:off x="9428525" y="288036"/>
            <a:ext cx="2476177" cy="57157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5AA54578-ECD5-347E-35A9-C3F93EB8CDF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C7A51FE3-0F54-1487-47B4-164B5B802CA1}"/>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936030180"/>
      </p:ext>
    </p:extLst>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Text, 2 columns,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691A7-388D-D543-2C74-58FA1F3BC20C}"/>
              </a:ext>
            </a:extLst>
          </p:cNvPr>
          <p:cNvSpPr>
            <a:spLocks noGrp="1"/>
          </p:cNvSpPr>
          <p:nvPr>
            <p:ph type="title"/>
          </p:nvPr>
        </p:nvSpPr>
        <p:spPr>
          <a:xfrm>
            <a:off x="287999" y="288036"/>
            <a:ext cx="2476177" cy="2286794"/>
          </a:xfrm>
        </p:spPr>
        <p:txBody>
          <a:bodyPr/>
          <a:lstStyle>
            <a:lvl1pPr>
              <a:lnSpc>
                <a:spcPct val="100000"/>
              </a:lnSpc>
              <a:defRPr sz="135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CDE09569-73DF-2226-A7D7-ABBE84A47048}"/>
              </a:ext>
            </a:extLst>
          </p:cNvPr>
          <p:cNvSpPr>
            <a:spLocks noGrp="1"/>
          </p:cNvSpPr>
          <p:nvPr>
            <p:ph type="body" sz="quarter" idx="11"/>
          </p:nvPr>
        </p:nvSpPr>
        <p:spPr>
          <a:xfrm>
            <a:off x="6380921" y="284957"/>
            <a:ext cx="2476177" cy="57157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9B0D0BB0-9896-0353-D972-26B687C3D8DD}"/>
              </a:ext>
            </a:extLst>
          </p:cNvPr>
          <p:cNvSpPr>
            <a:spLocks noGrp="1"/>
          </p:cNvSpPr>
          <p:nvPr>
            <p:ph type="body" sz="quarter" idx="12"/>
          </p:nvPr>
        </p:nvSpPr>
        <p:spPr>
          <a:xfrm>
            <a:off x="9428525" y="284957"/>
            <a:ext cx="2476177" cy="57157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5AA54578-ECD5-347E-35A9-C3F93EB8CDF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745FF4F8-7F82-E9C2-8046-C791019E1694}"/>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253317645"/>
      </p:ext>
    </p:extLst>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ext, 2 columns, dividers,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E75BA-E283-08AE-B230-A89A2245C127}"/>
              </a:ext>
            </a:extLst>
          </p:cNvPr>
          <p:cNvSpPr>
            <a:spLocks noGrp="1"/>
          </p:cNvSpPr>
          <p:nvPr>
            <p:ph type="title"/>
          </p:nvPr>
        </p:nvSpPr>
        <p:spPr>
          <a:xfrm>
            <a:off x="287999" y="192024"/>
            <a:ext cx="5519020"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4" name="Text Placeholder 9">
            <a:extLst>
              <a:ext uri="{FF2B5EF4-FFF2-40B4-BE49-F238E27FC236}">
                <a16:creationId xmlns:a16="http://schemas.microsoft.com/office/drawing/2014/main" id="{8AF10F27-0178-9C93-8741-F0241501B4B0}"/>
              </a:ext>
            </a:extLst>
          </p:cNvPr>
          <p:cNvSpPr>
            <a:spLocks noGrp="1"/>
          </p:cNvSpPr>
          <p:nvPr>
            <p:ph type="body" sz="quarter" idx="16"/>
          </p:nvPr>
        </p:nvSpPr>
        <p:spPr>
          <a:xfrm>
            <a:off x="6380921" y="288036"/>
            <a:ext cx="2476177"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5898D950-EA52-ABF9-D15D-C6C8FE946495}"/>
              </a:ext>
            </a:extLst>
          </p:cNvPr>
          <p:cNvSpPr>
            <a:spLocks noGrp="1"/>
          </p:cNvSpPr>
          <p:nvPr>
            <p:ph type="body" sz="quarter" idx="18"/>
          </p:nvPr>
        </p:nvSpPr>
        <p:spPr>
          <a:xfrm>
            <a:off x="6380921"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12">
            <a:extLst>
              <a:ext uri="{FF2B5EF4-FFF2-40B4-BE49-F238E27FC236}">
                <a16:creationId xmlns:a16="http://schemas.microsoft.com/office/drawing/2014/main" id="{17CD3DC6-7946-2D82-C3E4-10BC579C88DE}"/>
              </a:ext>
            </a:extLst>
          </p:cNvPr>
          <p:cNvSpPr>
            <a:spLocks noGrp="1"/>
          </p:cNvSpPr>
          <p:nvPr>
            <p:ph type="body" sz="quarter" idx="17"/>
          </p:nvPr>
        </p:nvSpPr>
        <p:spPr>
          <a:xfrm>
            <a:off x="9428523" y="288036"/>
            <a:ext cx="2479352"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8">
            <a:extLst>
              <a:ext uri="{FF2B5EF4-FFF2-40B4-BE49-F238E27FC236}">
                <a16:creationId xmlns:a16="http://schemas.microsoft.com/office/drawing/2014/main" id="{A501ADC5-5846-FF23-F5DB-93E8D05863E8}"/>
              </a:ext>
            </a:extLst>
          </p:cNvPr>
          <p:cNvSpPr>
            <a:spLocks noGrp="1"/>
          </p:cNvSpPr>
          <p:nvPr>
            <p:ph type="body" sz="quarter" idx="19"/>
          </p:nvPr>
        </p:nvSpPr>
        <p:spPr>
          <a:xfrm>
            <a:off x="9430112"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5">
            <a:extLst>
              <a:ext uri="{FF2B5EF4-FFF2-40B4-BE49-F238E27FC236}">
                <a16:creationId xmlns:a16="http://schemas.microsoft.com/office/drawing/2014/main" id="{A3AE734E-170F-6CE2-C852-A644ACB8F409}"/>
              </a:ext>
            </a:extLst>
          </p:cNvPr>
          <p:cNvSpPr>
            <a:spLocks noGrp="1"/>
          </p:cNvSpPr>
          <p:nvPr>
            <p:ph type="ftr" sz="quarter" idx="20"/>
          </p:nvPr>
        </p:nvSpPr>
        <p:spPr/>
        <p:txBody>
          <a:bodyPr/>
          <a:lstStyle/>
          <a:p>
            <a:endParaRPr lang="en-US"/>
          </a:p>
        </p:txBody>
      </p:sp>
      <p:sp>
        <p:nvSpPr>
          <p:cNvPr id="7" name="Slide Number">
            <a:extLst>
              <a:ext uri="{FF2B5EF4-FFF2-40B4-BE49-F238E27FC236}">
                <a16:creationId xmlns:a16="http://schemas.microsoft.com/office/drawing/2014/main" id="{9BFC0CA6-CE6F-D94C-2967-FBF2240020C4}"/>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447020586"/>
      </p:ext>
    </p:extLst>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ext, 2 columns, dividers,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E75BA-E283-08AE-B230-A89A2245C127}"/>
              </a:ext>
            </a:extLst>
          </p:cNvPr>
          <p:cNvSpPr>
            <a:spLocks noGrp="1"/>
          </p:cNvSpPr>
          <p:nvPr>
            <p:ph type="title"/>
          </p:nvPr>
        </p:nvSpPr>
        <p:spPr>
          <a:xfrm>
            <a:off x="288000" y="288036"/>
            <a:ext cx="2474591" cy="2286794"/>
          </a:xfrm>
        </p:spPr>
        <p:txBody>
          <a:bodyPr rIns="0"/>
          <a:lstStyle>
            <a:lvl1pPr>
              <a:lnSpc>
                <a:spcPct val="100000"/>
              </a:lnSpc>
              <a:defRPr sz="1050">
                <a:solidFill>
                  <a:schemeClr val="tx2"/>
                </a:solidFill>
              </a:defRPr>
            </a:lvl1pPr>
          </a:lstStyle>
          <a:p>
            <a:r>
              <a:rPr lang="en-US"/>
              <a:t>Click to edit Master title style</a:t>
            </a:r>
            <a:endParaRPr lang="en-US" dirty="0"/>
          </a:p>
        </p:txBody>
      </p:sp>
      <p:sp>
        <p:nvSpPr>
          <p:cNvPr id="4" name="Text Placeholder 9">
            <a:extLst>
              <a:ext uri="{FF2B5EF4-FFF2-40B4-BE49-F238E27FC236}">
                <a16:creationId xmlns:a16="http://schemas.microsoft.com/office/drawing/2014/main" id="{8AF10F27-0178-9C93-8741-F0241501B4B0}"/>
              </a:ext>
            </a:extLst>
          </p:cNvPr>
          <p:cNvSpPr>
            <a:spLocks noGrp="1"/>
          </p:cNvSpPr>
          <p:nvPr>
            <p:ph type="body" sz="quarter" idx="16"/>
          </p:nvPr>
        </p:nvSpPr>
        <p:spPr>
          <a:xfrm>
            <a:off x="6380921" y="288036"/>
            <a:ext cx="2476177"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5898D950-EA52-ABF9-D15D-C6C8FE946495}"/>
              </a:ext>
            </a:extLst>
          </p:cNvPr>
          <p:cNvSpPr>
            <a:spLocks noGrp="1"/>
          </p:cNvSpPr>
          <p:nvPr>
            <p:ph type="body" sz="quarter" idx="18"/>
          </p:nvPr>
        </p:nvSpPr>
        <p:spPr>
          <a:xfrm>
            <a:off x="6380921"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12">
            <a:extLst>
              <a:ext uri="{FF2B5EF4-FFF2-40B4-BE49-F238E27FC236}">
                <a16:creationId xmlns:a16="http://schemas.microsoft.com/office/drawing/2014/main" id="{17CD3DC6-7946-2D82-C3E4-10BC579C88DE}"/>
              </a:ext>
            </a:extLst>
          </p:cNvPr>
          <p:cNvSpPr>
            <a:spLocks noGrp="1"/>
          </p:cNvSpPr>
          <p:nvPr>
            <p:ph type="body" sz="quarter" idx="17"/>
          </p:nvPr>
        </p:nvSpPr>
        <p:spPr>
          <a:xfrm>
            <a:off x="9428523" y="288036"/>
            <a:ext cx="2479352"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8">
            <a:extLst>
              <a:ext uri="{FF2B5EF4-FFF2-40B4-BE49-F238E27FC236}">
                <a16:creationId xmlns:a16="http://schemas.microsoft.com/office/drawing/2014/main" id="{A501ADC5-5846-FF23-F5DB-93E8D05863E8}"/>
              </a:ext>
            </a:extLst>
          </p:cNvPr>
          <p:cNvSpPr>
            <a:spLocks noGrp="1"/>
          </p:cNvSpPr>
          <p:nvPr>
            <p:ph type="body" sz="quarter" idx="19"/>
          </p:nvPr>
        </p:nvSpPr>
        <p:spPr>
          <a:xfrm>
            <a:off x="9431700"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5">
            <a:extLst>
              <a:ext uri="{FF2B5EF4-FFF2-40B4-BE49-F238E27FC236}">
                <a16:creationId xmlns:a16="http://schemas.microsoft.com/office/drawing/2014/main" id="{A3AE734E-170F-6CE2-C852-A644ACB8F409}"/>
              </a:ext>
            </a:extLst>
          </p:cNvPr>
          <p:cNvSpPr>
            <a:spLocks noGrp="1"/>
          </p:cNvSpPr>
          <p:nvPr>
            <p:ph type="ftr" sz="quarter" idx="20"/>
          </p:nvPr>
        </p:nvSpPr>
        <p:spPr/>
        <p:txBody>
          <a:bodyPr/>
          <a:lstStyle/>
          <a:p>
            <a:endParaRPr lang="en-US"/>
          </a:p>
        </p:txBody>
      </p:sp>
      <p:sp>
        <p:nvSpPr>
          <p:cNvPr id="7" name="Slide Number">
            <a:extLst>
              <a:ext uri="{FF2B5EF4-FFF2-40B4-BE49-F238E27FC236}">
                <a16:creationId xmlns:a16="http://schemas.microsoft.com/office/drawing/2014/main" id="{8CF1D655-1791-BEF3-D8AA-E589057E73AC}"/>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460650895"/>
      </p:ext>
    </p:extLst>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Text, 2 columns, dividers, pictogram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8000" y="192027"/>
            <a:ext cx="2474591" cy="570707"/>
          </a:xfrm>
        </p:spPr>
        <p:txBody>
          <a:bodyPr/>
          <a:lstStyle>
            <a:lvl1pPr>
              <a:lnSpc>
                <a:spcPct val="100000"/>
              </a:lnSpc>
              <a:defRPr sz="2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4143" y="192024"/>
            <a:ext cx="2477765" cy="570706"/>
          </a:xfrm>
        </p:spPr>
        <p:txBody>
          <a:bodyPr/>
          <a:lstStyle>
            <a:lvl1pPr>
              <a:lnSpc>
                <a:spcPct val="100000"/>
              </a:lnSpc>
              <a:spcBef>
                <a:spcPts val="0"/>
              </a:spcBef>
              <a:defRPr sz="2400">
                <a:solidFill>
                  <a:schemeClr val="tx2"/>
                </a:solidFill>
              </a:defRPr>
            </a:lvl1pPr>
            <a:lvl2pPr>
              <a:lnSpc>
                <a:spcPct val="90000"/>
              </a:lnSpc>
              <a:spcBef>
                <a:spcPts val="0"/>
              </a:spcBef>
              <a:defRPr sz="1050"/>
            </a:lvl2pPr>
            <a:lvl3pPr>
              <a:lnSpc>
                <a:spcPct val="90000"/>
              </a:lnSpc>
              <a:spcBef>
                <a:spcPts val="0"/>
              </a:spcBef>
              <a:defRPr sz="1050"/>
            </a:lvl3pPr>
            <a:lvl4pPr>
              <a:lnSpc>
                <a:spcPct val="90000"/>
              </a:lnSpc>
              <a:spcBef>
                <a:spcPts val="0"/>
              </a:spcBef>
              <a:defRPr sz="1050"/>
            </a:lvl4pPr>
            <a:lvl5pPr>
              <a:lnSpc>
                <a:spcPct val="90000"/>
              </a:lnSpc>
              <a:spcBef>
                <a:spcPts val="0"/>
              </a:spcBef>
              <a:defRPr sz="1050"/>
            </a:lvl5pPr>
          </a:lstStyle>
          <a:p>
            <a:pPr lvl="0"/>
            <a:r>
              <a:rPr lang="en-US"/>
              <a:t>Click to edit Master text styles</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050" b="0" i="0">
                <a:solidFill>
                  <a:schemeClr val="tx1"/>
                </a:solidFill>
                <a:latin typeface="IBM Plex Sans Light" panose="020B0403050203000203" pitchFamily="34" charset="0"/>
              </a:defRPr>
            </a:lvl1pPr>
            <a:lvl2pPr marL="96012" indent="-96012">
              <a:spcBef>
                <a:spcPts val="0"/>
              </a:spcBef>
              <a:defRPr sz="1050" b="0" i="0">
                <a:solidFill>
                  <a:schemeClr val="tx1"/>
                </a:solidFill>
                <a:latin typeface="IBM Plex Sans Light" panose="020B0403050203000203" pitchFamily="34" charset="0"/>
              </a:defRPr>
            </a:lvl2pPr>
            <a:lvl3pPr marL="192024" indent="-96012">
              <a:spcBef>
                <a:spcPts val="0"/>
              </a:spcBef>
              <a:defRPr sz="1050" b="0" i="0">
                <a:solidFill>
                  <a:schemeClr val="tx1"/>
                </a:solidFill>
                <a:latin typeface="IBM Plex Sans Light" panose="020B0403050203000203" pitchFamily="34" charset="0"/>
              </a:defRPr>
            </a:lvl3pPr>
            <a:lvl4pPr marL="288036" indent="-96012">
              <a:spcBef>
                <a:spcPts val="0"/>
              </a:spcBef>
              <a:defRPr sz="1050" b="0" i="0">
                <a:solidFill>
                  <a:schemeClr val="tx1"/>
                </a:solidFill>
                <a:latin typeface="IBM Plex Sans Light" panose="020B0403050203000203" pitchFamily="34" charset="0"/>
              </a:defRPr>
            </a:lvl4pPr>
            <a:lvl5pPr>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3" name="Straight Connector 12" descr="Vertical column divider">
            <a:extLst>
              <a:ext uri="{FF2B5EF4-FFF2-40B4-BE49-F238E27FC236}">
                <a16:creationId xmlns:a16="http://schemas.microsoft.com/office/drawing/2014/main" id="{202744BD-C7A4-D538-2E19-AA279C025A21}"/>
              </a:ext>
            </a:extLst>
          </p:cNvPr>
          <p:cNvCxnSpPr/>
          <p:nvPr/>
        </p:nvCxnSpPr>
        <p:spPr bwMode="auto">
          <a:xfrm>
            <a:off x="609368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5" name="Picture Placeholder 4" descr="Place pictogram here">
            <a:extLst>
              <a:ext uri="{FF2B5EF4-FFF2-40B4-BE49-F238E27FC236}">
                <a16:creationId xmlns:a16="http://schemas.microsoft.com/office/drawing/2014/main" id="{4E8FFEFF-CCD0-A436-418A-5FB8624CCC89}"/>
              </a:ext>
            </a:extLst>
          </p:cNvPr>
          <p:cNvSpPr>
            <a:spLocks noGrp="1" noChangeAspect="1"/>
          </p:cNvSpPr>
          <p:nvPr>
            <p:ph type="pic" sz="quarter" idx="16" hasCustomPrompt="1"/>
          </p:nvPr>
        </p:nvSpPr>
        <p:spPr>
          <a:xfrm>
            <a:off x="6380920" y="288039"/>
            <a:ext cx="607997" cy="607231"/>
          </a:xfrm>
        </p:spPr>
        <p:txBody>
          <a:bodyPr anchor="ctr"/>
          <a:lstStyle>
            <a:lvl1pPr algn="ctr">
              <a:defRPr sz="600">
                <a:solidFill>
                  <a:schemeClr val="tx1"/>
                </a:solidFill>
              </a:defRPr>
            </a:lvl1pPr>
          </a:lstStyle>
          <a:p>
            <a:r>
              <a:rPr lang="en-US"/>
              <a:t>Pictogram</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2990" y="1714500"/>
            <a:ext cx="2476177"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4" name="Straight Connector 13" descr="Vertical column divider">
            <a:extLst>
              <a:ext uri="{FF2B5EF4-FFF2-40B4-BE49-F238E27FC236}">
                <a16:creationId xmlns:a16="http://schemas.microsoft.com/office/drawing/2014/main" id="{ADCE883F-3781-7F7E-8236-8BB5CEBAD77C}"/>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Picture Placeholder 11" descr="Place pictogram here">
            <a:extLst>
              <a:ext uri="{FF2B5EF4-FFF2-40B4-BE49-F238E27FC236}">
                <a16:creationId xmlns:a16="http://schemas.microsoft.com/office/drawing/2014/main" id="{484E55D7-CBB2-992D-3E77-5CB7B7CADA9C}"/>
              </a:ext>
            </a:extLst>
          </p:cNvPr>
          <p:cNvSpPr>
            <a:spLocks noGrp="1" noChangeAspect="1"/>
          </p:cNvSpPr>
          <p:nvPr>
            <p:ph type="pic" sz="quarter" idx="17" hasCustomPrompt="1"/>
          </p:nvPr>
        </p:nvSpPr>
        <p:spPr>
          <a:xfrm>
            <a:off x="9428524" y="288036"/>
            <a:ext cx="608843" cy="608076"/>
          </a:xfrm>
        </p:spPr>
        <p:txBody>
          <a:bodyPr anchor="ctr"/>
          <a:lstStyle>
            <a:lvl1pPr algn="ctr">
              <a:defRPr sz="600">
                <a:solidFill>
                  <a:schemeClr val="tx1"/>
                </a:solidFill>
              </a:defRPr>
            </a:lvl1pPr>
          </a:lstStyle>
          <a:p>
            <a:r>
              <a:rPr lang="en-US"/>
              <a:t>Pictogram</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30591" y="1714500"/>
            <a:ext cx="2479352"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87B96A2B-2DD4-AEBB-75C4-9215E33D2664}"/>
              </a:ext>
            </a:extLst>
          </p:cNvPr>
          <p:cNvSpPr>
            <a:spLocks noGrp="1"/>
          </p:cNvSpPr>
          <p:nvPr>
            <p:ph type="ftr" sz="quarter" idx="18"/>
          </p:nvPr>
        </p:nvSpPr>
        <p:spPr/>
        <p:txBody>
          <a:bodyPr/>
          <a:lstStyle/>
          <a:p>
            <a:endParaRPr lang="en-US"/>
          </a:p>
        </p:txBody>
      </p:sp>
      <p:sp>
        <p:nvSpPr>
          <p:cNvPr id="8" name="Slide Number">
            <a:extLst>
              <a:ext uri="{FF2B5EF4-FFF2-40B4-BE49-F238E27FC236}">
                <a16:creationId xmlns:a16="http://schemas.microsoft.com/office/drawing/2014/main" id="{FE28AB83-26B6-464D-000B-077BBC188616}"/>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171412757"/>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154071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Boxes, 4 stacked wide, pictograms">
    <p:bg>
      <p:bgPr>
        <a:solidFill>
          <a:schemeClr val="bg1"/>
        </a:solidFill>
        <a:effectLst/>
      </p:bgPr>
    </p:bg>
    <p:spTree>
      <p:nvGrpSpPr>
        <p:cNvPr id="1" name=""/>
        <p:cNvGrpSpPr/>
        <p:nvPr/>
      </p:nvGrpSpPr>
      <p:grpSpPr>
        <a:xfrm>
          <a:off x="0" y="0"/>
          <a:ext cx="0" cy="0"/>
          <a:chOff x="0" y="0"/>
          <a:chExt cx="0" cy="0"/>
        </a:xfrm>
      </p:grpSpPr>
      <p:sp>
        <p:nvSpPr>
          <p:cNvPr id="13" name="Picture Placeholder 12" descr="Place pictogram here">
            <a:extLst>
              <a:ext uri="{FF2B5EF4-FFF2-40B4-BE49-F238E27FC236}">
                <a16:creationId xmlns:a16="http://schemas.microsoft.com/office/drawing/2014/main" id="{30AB5158-BCB8-39EE-DA85-F2CD01699FBB}"/>
              </a:ext>
            </a:extLst>
          </p:cNvPr>
          <p:cNvSpPr>
            <a:spLocks noGrp="1"/>
          </p:cNvSpPr>
          <p:nvPr>
            <p:ph type="pic" sz="quarter" idx="15" hasCustomPrompt="1"/>
          </p:nvPr>
        </p:nvSpPr>
        <p:spPr>
          <a:xfrm>
            <a:off x="288000" y="288036"/>
            <a:ext cx="607997" cy="608076"/>
          </a:xfrm>
        </p:spPr>
        <p:txBody>
          <a:bodyPr anchor="ctr"/>
          <a:lstStyle>
            <a:lvl1pPr algn="ctr">
              <a:defRPr sz="600"/>
            </a:lvl1pPr>
          </a:lstStyle>
          <a:p>
            <a:r>
              <a:rPr lang="en-US"/>
              <a:t>Pictogram</a:t>
            </a:r>
          </a:p>
        </p:txBody>
      </p:sp>
      <p:sp>
        <p:nvSpPr>
          <p:cNvPr id="5" name="Text Placeholder 4">
            <a:extLst>
              <a:ext uri="{FF2B5EF4-FFF2-40B4-BE49-F238E27FC236}">
                <a16:creationId xmlns:a16="http://schemas.microsoft.com/office/drawing/2014/main" id="{931099CB-CB87-D5D5-506D-4B49C08161D3}"/>
              </a:ext>
            </a:extLst>
          </p:cNvPr>
          <p:cNvSpPr>
            <a:spLocks noGrp="1"/>
          </p:cNvSpPr>
          <p:nvPr>
            <p:ph type="body" sz="quarter" idx="11"/>
          </p:nvPr>
        </p:nvSpPr>
        <p:spPr>
          <a:xfrm>
            <a:off x="288001" y="1239012"/>
            <a:ext cx="3334903" cy="1524000"/>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4" name="Straight Connector 13" descr="Vertical column divider">
            <a:extLst>
              <a:ext uri="{FF2B5EF4-FFF2-40B4-BE49-F238E27FC236}">
                <a16:creationId xmlns:a16="http://schemas.microsoft.com/office/drawing/2014/main" id="{00A530A6-2F26-DA70-D0D9-6DD90453CEC1}"/>
              </a:ext>
              <a:ext uri="{C183D7F6-B498-43B3-948B-1728B52AA6E4}">
                <adec:decorative xmlns:adec="http://schemas.microsoft.com/office/drawing/2017/decorative" val="0"/>
              </a:ext>
            </a:extLst>
          </p:cNvPr>
          <p:cNvCxnSpPr/>
          <p:nvPr/>
        </p:nvCxnSpPr>
        <p:spPr bwMode="auto">
          <a:xfrm>
            <a:off x="6095207"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5" name="Picture Placeholder 14" descr="Place pictogram here">
            <a:extLst>
              <a:ext uri="{FF2B5EF4-FFF2-40B4-BE49-F238E27FC236}">
                <a16:creationId xmlns:a16="http://schemas.microsoft.com/office/drawing/2014/main" id="{3C3730E5-61EB-7405-CC85-AB04242CDBC4}"/>
              </a:ext>
            </a:extLst>
          </p:cNvPr>
          <p:cNvSpPr>
            <a:spLocks noGrp="1"/>
          </p:cNvSpPr>
          <p:nvPr>
            <p:ph type="pic" sz="quarter" idx="16" hasCustomPrompt="1"/>
          </p:nvPr>
        </p:nvSpPr>
        <p:spPr>
          <a:xfrm>
            <a:off x="6380920" y="288036"/>
            <a:ext cx="607997" cy="608076"/>
          </a:xfrm>
        </p:spPr>
        <p:txBody>
          <a:bodyPr anchor="ctr"/>
          <a:lstStyle>
            <a:lvl1pPr algn="ctr">
              <a:defRPr sz="600"/>
            </a:lvl1pPr>
          </a:lstStyle>
          <a:p>
            <a:r>
              <a:rPr lang="en-US"/>
              <a:t>Pictogram</a:t>
            </a:r>
          </a:p>
        </p:txBody>
      </p:sp>
      <p:sp>
        <p:nvSpPr>
          <p:cNvPr id="7" name="Text Placeholder 6">
            <a:extLst>
              <a:ext uri="{FF2B5EF4-FFF2-40B4-BE49-F238E27FC236}">
                <a16:creationId xmlns:a16="http://schemas.microsoft.com/office/drawing/2014/main" id="{FC1DA3C4-E728-0E45-C91D-8EDF4B495FFC}"/>
              </a:ext>
            </a:extLst>
          </p:cNvPr>
          <p:cNvSpPr>
            <a:spLocks noGrp="1"/>
          </p:cNvSpPr>
          <p:nvPr>
            <p:ph type="body" sz="quarter" idx="12"/>
          </p:nvPr>
        </p:nvSpPr>
        <p:spPr>
          <a:xfrm>
            <a:off x="6380919" y="1238250"/>
            <a:ext cx="3333316" cy="1524000"/>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9C5483A0-0E31-72CE-21C3-6248FAEBC09A}"/>
              </a:ext>
              <a:ext uri="{C183D7F6-B498-43B3-948B-1728B52AA6E4}">
                <adec:decorative xmlns:adec="http://schemas.microsoft.com/office/drawing/2017/decorative" val="0"/>
              </a:ext>
            </a:extLst>
          </p:cNvPr>
          <p:cNvCxnSpPr/>
          <p:nvPr/>
        </p:nvCxnSpPr>
        <p:spPr bwMode="auto">
          <a:xfrm>
            <a:off x="284127" y="3048000"/>
            <a:ext cx="11620575"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7" name="Picture Placeholder 16" descr="Place pictogram here">
            <a:extLst>
              <a:ext uri="{FF2B5EF4-FFF2-40B4-BE49-F238E27FC236}">
                <a16:creationId xmlns:a16="http://schemas.microsoft.com/office/drawing/2014/main" id="{62C94928-6A9B-2EA7-301C-71E5F2547C8A}"/>
              </a:ext>
            </a:extLst>
          </p:cNvPr>
          <p:cNvSpPr>
            <a:spLocks noGrp="1"/>
          </p:cNvSpPr>
          <p:nvPr>
            <p:ph type="pic" sz="quarter" idx="17" hasCustomPrompt="1"/>
          </p:nvPr>
        </p:nvSpPr>
        <p:spPr>
          <a:xfrm>
            <a:off x="288000" y="3236976"/>
            <a:ext cx="607997" cy="608076"/>
          </a:xfrm>
        </p:spPr>
        <p:txBody>
          <a:bodyPr anchor="ctr"/>
          <a:lstStyle>
            <a:lvl1pPr algn="ctr">
              <a:defRPr sz="600"/>
            </a:lvl1pPr>
          </a:lstStyle>
          <a:p>
            <a:r>
              <a:rPr lang="en-US"/>
              <a:t>Pictogram</a:t>
            </a:r>
          </a:p>
        </p:txBody>
      </p:sp>
      <p:sp>
        <p:nvSpPr>
          <p:cNvPr id="9" name="Text Placeholder 8">
            <a:extLst>
              <a:ext uri="{FF2B5EF4-FFF2-40B4-BE49-F238E27FC236}">
                <a16:creationId xmlns:a16="http://schemas.microsoft.com/office/drawing/2014/main" id="{B0565063-698E-31B0-B619-B99A9A0B3DB6}"/>
              </a:ext>
            </a:extLst>
          </p:cNvPr>
          <p:cNvSpPr>
            <a:spLocks noGrp="1"/>
          </p:cNvSpPr>
          <p:nvPr>
            <p:ph type="body" sz="quarter" idx="13"/>
          </p:nvPr>
        </p:nvSpPr>
        <p:spPr>
          <a:xfrm>
            <a:off x="287999" y="4192524"/>
            <a:ext cx="3334904" cy="1524000"/>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Picture Placeholder 18" descr="Place pictogram here">
            <a:extLst>
              <a:ext uri="{FF2B5EF4-FFF2-40B4-BE49-F238E27FC236}">
                <a16:creationId xmlns:a16="http://schemas.microsoft.com/office/drawing/2014/main" id="{2E840026-2FAF-826F-DCFD-3FF0082B0823}"/>
              </a:ext>
            </a:extLst>
          </p:cNvPr>
          <p:cNvSpPr>
            <a:spLocks noGrp="1"/>
          </p:cNvSpPr>
          <p:nvPr>
            <p:ph type="pic" sz="quarter" idx="18" hasCustomPrompt="1"/>
          </p:nvPr>
        </p:nvSpPr>
        <p:spPr>
          <a:xfrm>
            <a:off x="6380920" y="3238500"/>
            <a:ext cx="607997" cy="608076"/>
          </a:xfrm>
        </p:spPr>
        <p:txBody>
          <a:bodyPr anchor="ctr"/>
          <a:lstStyle>
            <a:lvl1pPr algn="ctr">
              <a:defRPr sz="600"/>
            </a:lvl1pPr>
          </a:lstStyle>
          <a:p>
            <a:r>
              <a:rPr lang="en-US"/>
              <a:t>Pictogram</a:t>
            </a:r>
          </a:p>
        </p:txBody>
      </p:sp>
      <p:sp>
        <p:nvSpPr>
          <p:cNvPr id="11" name="Text Placeholder 10">
            <a:extLst>
              <a:ext uri="{FF2B5EF4-FFF2-40B4-BE49-F238E27FC236}">
                <a16:creationId xmlns:a16="http://schemas.microsoft.com/office/drawing/2014/main" id="{B4E44FFD-1EB7-1873-F6D1-67DE839EF09E}"/>
              </a:ext>
            </a:extLst>
          </p:cNvPr>
          <p:cNvSpPr>
            <a:spLocks noGrp="1"/>
          </p:cNvSpPr>
          <p:nvPr>
            <p:ph type="body" sz="quarter" idx="14"/>
          </p:nvPr>
        </p:nvSpPr>
        <p:spPr>
          <a:xfrm>
            <a:off x="6380922" y="4191000"/>
            <a:ext cx="3333316" cy="1524000"/>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Footer Placeholder 1">
            <a:extLst>
              <a:ext uri="{FF2B5EF4-FFF2-40B4-BE49-F238E27FC236}">
                <a16:creationId xmlns:a16="http://schemas.microsoft.com/office/drawing/2014/main" id="{007BB90E-D2B7-D6BA-E8F5-B16C3F57F6F9}"/>
              </a:ext>
            </a:extLst>
          </p:cNvPr>
          <p:cNvSpPr>
            <a:spLocks noGrp="1"/>
          </p:cNvSpPr>
          <p:nvPr>
            <p:ph type="ftr" sz="quarter" idx="19"/>
          </p:nvPr>
        </p:nvSpPr>
        <p:spPr/>
        <p:txBody>
          <a:bodyPr/>
          <a:lstStyle/>
          <a:p>
            <a:endParaRPr lang="en-US"/>
          </a:p>
        </p:txBody>
      </p:sp>
      <p:sp>
        <p:nvSpPr>
          <p:cNvPr id="4" name="Slide Number">
            <a:extLst>
              <a:ext uri="{FF2B5EF4-FFF2-40B4-BE49-F238E27FC236}">
                <a16:creationId xmlns:a16="http://schemas.microsoft.com/office/drawing/2014/main" id="{FDDCE3A8-54F6-70FC-38D0-2AF2D8AB71EE}"/>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028185210"/>
      </p:ext>
    </p:extLst>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Boxes, 4 stacked, small title">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29EF9E2-1551-8357-22BD-8C43EF5EBE34}"/>
              </a:ext>
            </a:extLst>
          </p:cNvPr>
          <p:cNvSpPr>
            <a:spLocks noGrp="1"/>
          </p:cNvSpPr>
          <p:nvPr>
            <p:ph type="body" sz="quarter" idx="21"/>
          </p:nvPr>
        </p:nvSpPr>
        <p:spPr>
          <a:xfrm>
            <a:off x="288000" y="288036"/>
            <a:ext cx="2477765" cy="570706"/>
          </a:xfrm>
        </p:spPr>
        <p:txBody>
          <a:bodyPr/>
          <a:lstStyle>
            <a:lvl1pPr>
              <a:defRPr sz="1050">
                <a:solidFill>
                  <a:schemeClr val="tx2"/>
                </a:solidFill>
              </a:defRPr>
            </a:lvl1pPr>
          </a:lstStyle>
          <a:p>
            <a:pPr lvl="0"/>
            <a:r>
              <a:rPr lang="en-US"/>
              <a:t>Click to edit Master text styles</a:t>
            </a:r>
          </a:p>
        </p:txBody>
      </p:sp>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841248"/>
            <a:ext cx="2857128" cy="1138428"/>
          </a:xfrm>
        </p:spPr>
        <p:txBody>
          <a:bodyPr/>
          <a:lstStyle>
            <a:lvl1pPr>
              <a:lnSpc>
                <a:spcPct val="110000"/>
              </a:lnSpc>
              <a:defRPr sz="1350">
                <a:solidFill>
                  <a:schemeClr val="tx2"/>
                </a:solidFill>
              </a:defRPr>
            </a:lvl1p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1683" y="288036"/>
            <a:ext cx="2476177"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3" y="288036"/>
            <a:ext cx="2479352"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21"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5"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CAD46B95-CF19-9C3F-1691-68ABF62095BE}"/>
              </a:ext>
            </a:extLst>
          </p:cNvPr>
          <p:cNvSpPr>
            <a:spLocks noGrp="1"/>
          </p:cNvSpPr>
          <p:nvPr>
            <p:ph type="ftr" sz="quarter" idx="20"/>
          </p:nvPr>
        </p:nvSpPr>
        <p:spPr/>
        <p:txBody>
          <a:bodyPr/>
          <a:lstStyle/>
          <a:p>
            <a:endParaRPr lang="en-US"/>
          </a:p>
        </p:txBody>
      </p:sp>
      <p:sp>
        <p:nvSpPr>
          <p:cNvPr id="6" name="Slide Number">
            <a:extLst>
              <a:ext uri="{FF2B5EF4-FFF2-40B4-BE49-F238E27FC236}">
                <a16:creationId xmlns:a16="http://schemas.microsoft.com/office/drawing/2014/main" id="{6CE92126-B67C-8301-95D0-A821B804399E}"/>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745410324"/>
      </p:ext>
    </p:extLst>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oxes, 4 stacked, large title">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29EF9E2-1551-8357-22BD-8C43EF5EBE34}"/>
              </a:ext>
            </a:extLst>
          </p:cNvPr>
          <p:cNvSpPr>
            <a:spLocks noGrp="1"/>
          </p:cNvSpPr>
          <p:nvPr>
            <p:ph type="body" sz="quarter" idx="21"/>
          </p:nvPr>
        </p:nvSpPr>
        <p:spPr>
          <a:xfrm>
            <a:off x="288000" y="288036"/>
            <a:ext cx="2477765" cy="224028"/>
          </a:xfrm>
        </p:spPr>
        <p:txBody>
          <a:bodyPr/>
          <a:lstStyle>
            <a:lvl1pPr>
              <a:defRPr sz="1050">
                <a:solidFill>
                  <a:schemeClr val="tx2"/>
                </a:solidFill>
              </a:defRPr>
            </a:lvl1pPr>
          </a:lstStyle>
          <a:p>
            <a:pPr lvl="0"/>
            <a:r>
              <a:rPr lang="en-US"/>
              <a:t>Click to edit Master text styles</a:t>
            </a:r>
          </a:p>
        </p:txBody>
      </p:sp>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763524"/>
            <a:ext cx="5521400" cy="1138428"/>
          </a:xfrm>
        </p:spPr>
        <p:txBody>
          <a:bodyPr rIns="457200"/>
          <a:lstStyle>
            <a:lvl1pPr>
              <a:lnSpc>
                <a:spcPct val="110000"/>
              </a:lnSpc>
              <a:defRPr sz="2400">
                <a:solidFill>
                  <a:schemeClr val="tx2"/>
                </a:solidFill>
              </a:defRPr>
            </a:lvl1p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21" y="284957"/>
            <a:ext cx="2476177"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3" y="284957"/>
            <a:ext cx="2479352"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21"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5"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CAD46B95-CF19-9C3F-1691-68ABF62095BE}"/>
              </a:ext>
            </a:extLst>
          </p:cNvPr>
          <p:cNvSpPr>
            <a:spLocks noGrp="1"/>
          </p:cNvSpPr>
          <p:nvPr>
            <p:ph type="ftr" sz="quarter" idx="20"/>
          </p:nvPr>
        </p:nvSpPr>
        <p:spPr/>
        <p:txBody>
          <a:bodyPr/>
          <a:lstStyle/>
          <a:p>
            <a:endParaRPr lang="en-US"/>
          </a:p>
        </p:txBody>
      </p:sp>
      <p:sp>
        <p:nvSpPr>
          <p:cNvPr id="6" name="Slide Number">
            <a:extLst>
              <a:ext uri="{FF2B5EF4-FFF2-40B4-BE49-F238E27FC236}">
                <a16:creationId xmlns:a16="http://schemas.microsoft.com/office/drawing/2014/main" id="{D8351E8F-C586-866F-37A3-340B3DD347B2}"/>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837640770"/>
      </p:ext>
    </p:extLst>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Boxes, 4 horizontal,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4353C-7670-AC55-CDA3-888971A5482E}"/>
              </a:ext>
            </a:extLst>
          </p:cNvPr>
          <p:cNvSpPr>
            <a:spLocks noGrp="1"/>
          </p:cNvSpPr>
          <p:nvPr>
            <p:ph type="title"/>
          </p:nvPr>
        </p:nvSpPr>
        <p:spPr>
          <a:xfrm>
            <a:off x="288000" y="288036"/>
            <a:ext cx="2477765" cy="2286794"/>
          </a:xfrm>
        </p:spPr>
        <p:txBody>
          <a:bodyPr/>
          <a:lstStyle>
            <a:lvl1pPr>
              <a:lnSpc>
                <a:spcPct val="100000"/>
              </a:lnSpc>
              <a:defRPr sz="1050">
                <a:solidFill>
                  <a:schemeClr val="tx2"/>
                </a:solidFill>
              </a:defRPr>
            </a:lvl1p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2A71C2BF-857E-B291-7D82-5920AF4A5278}"/>
              </a:ext>
            </a:extLst>
          </p:cNvPr>
          <p:cNvSpPr>
            <a:spLocks noGrp="1"/>
          </p:cNvSpPr>
          <p:nvPr>
            <p:ph type="body" sz="quarter" idx="11"/>
          </p:nvPr>
        </p:nvSpPr>
        <p:spPr>
          <a:xfrm>
            <a:off x="288000" y="3328419"/>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0">
            <a:extLst>
              <a:ext uri="{FF2B5EF4-FFF2-40B4-BE49-F238E27FC236}">
                <a16:creationId xmlns:a16="http://schemas.microsoft.com/office/drawing/2014/main" id="{257EC586-7CBB-7AC4-C2FA-85F4BA8AA030}"/>
              </a:ext>
            </a:extLst>
          </p:cNvPr>
          <p:cNvSpPr>
            <a:spLocks noGrp="1"/>
          </p:cNvSpPr>
          <p:nvPr>
            <p:ph type="body" sz="quarter" idx="12"/>
          </p:nvPr>
        </p:nvSpPr>
        <p:spPr>
          <a:xfrm>
            <a:off x="3331189" y="3333754"/>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0">
            <a:extLst>
              <a:ext uri="{FF2B5EF4-FFF2-40B4-BE49-F238E27FC236}">
                <a16:creationId xmlns:a16="http://schemas.microsoft.com/office/drawing/2014/main" id="{A0ABD1EA-F6CD-F56B-B5E1-034EEB64D63E}"/>
              </a:ext>
            </a:extLst>
          </p:cNvPr>
          <p:cNvSpPr>
            <a:spLocks noGrp="1"/>
          </p:cNvSpPr>
          <p:nvPr>
            <p:ph type="body" sz="quarter" idx="13"/>
          </p:nvPr>
        </p:nvSpPr>
        <p:spPr>
          <a:xfrm>
            <a:off x="6383051" y="3333754"/>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10">
            <a:extLst>
              <a:ext uri="{FF2B5EF4-FFF2-40B4-BE49-F238E27FC236}">
                <a16:creationId xmlns:a16="http://schemas.microsoft.com/office/drawing/2014/main" id="{0F2DD97F-E181-3C33-32D8-844B57967D83}"/>
              </a:ext>
            </a:extLst>
          </p:cNvPr>
          <p:cNvSpPr>
            <a:spLocks noGrp="1"/>
          </p:cNvSpPr>
          <p:nvPr>
            <p:ph type="body" sz="quarter" idx="14"/>
          </p:nvPr>
        </p:nvSpPr>
        <p:spPr>
          <a:xfrm>
            <a:off x="9428525" y="3333754"/>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B76B22-9748-7A34-9D32-D77BB1B498E6}"/>
              </a:ext>
            </a:extLst>
          </p:cNvPr>
          <p:cNvSpPr>
            <a:spLocks noGrp="1"/>
          </p:cNvSpPr>
          <p:nvPr>
            <p:ph type="ftr" sz="quarter" idx="15"/>
          </p:nvPr>
        </p:nvSpPr>
        <p:spPr/>
        <p:txBody>
          <a:bodyPr/>
          <a:lstStyle/>
          <a:p>
            <a:endParaRPr lang="en-US"/>
          </a:p>
        </p:txBody>
      </p:sp>
      <p:sp>
        <p:nvSpPr>
          <p:cNvPr id="5" name="Slide Number">
            <a:extLst>
              <a:ext uri="{FF2B5EF4-FFF2-40B4-BE49-F238E27FC236}">
                <a16:creationId xmlns:a16="http://schemas.microsoft.com/office/drawing/2014/main" id="{7D0BCD34-4CA7-388C-5244-7DC8F9F36FAC}"/>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599730454"/>
      </p:ext>
    </p:extLst>
  </p:cSld>
  <p:clrMapOvr>
    <a:masterClrMapping/>
  </p:clrMapOvr>
  <p:transition spd="med"/>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Boxes, 4 horizontal,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4353C-7670-AC55-CDA3-888971A5482E}"/>
              </a:ext>
            </a:extLst>
          </p:cNvPr>
          <p:cNvSpPr>
            <a:spLocks noGrp="1"/>
          </p:cNvSpPr>
          <p:nvPr>
            <p:ph type="title"/>
          </p:nvPr>
        </p:nvSpPr>
        <p:spPr>
          <a:xfrm>
            <a:off x="288001" y="192024"/>
            <a:ext cx="5524575"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2A71C2BF-857E-B291-7D82-5920AF4A5278}"/>
              </a:ext>
            </a:extLst>
          </p:cNvPr>
          <p:cNvSpPr>
            <a:spLocks noGrp="1"/>
          </p:cNvSpPr>
          <p:nvPr>
            <p:ph type="body" sz="quarter" idx="11"/>
          </p:nvPr>
        </p:nvSpPr>
        <p:spPr>
          <a:xfrm>
            <a:off x="288000" y="3328419"/>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0">
            <a:extLst>
              <a:ext uri="{FF2B5EF4-FFF2-40B4-BE49-F238E27FC236}">
                <a16:creationId xmlns:a16="http://schemas.microsoft.com/office/drawing/2014/main" id="{257EC586-7CBB-7AC4-C2FA-85F4BA8AA030}"/>
              </a:ext>
            </a:extLst>
          </p:cNvPr>
          <p:cNvSpPr>
            <a:spLocks noGrp="1"/>
          </p:cNvSpPr>
          <p:nvPr>
            <p:ph type="body" sz="quarter" idx="12"/>
          </p:nvPr>
        </p:nvSpPr>
        <p:spPr>
          <a:xfrm>
            <a:off x="3334363" y="3333754"/>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0">
            <a:extLst>
              <a:ext uri="{FF2B5EF4-FFF2-40B4-BE49-F238E27FC236}">
                <a16:creationId xmlns:a16="http://schemas.microsoft.com/office/drawing/2014/main" id="{A0ABD1EA-F6CD-F56B-B5E1-034EEB64D63E}"/>
              </a:ext>
            </a:extLst>
          </p:cNvPr>
          <p:cNvSpPr>
            <a:spLocks noGrp="1"/>
          </p:cNvSpPr>
          <p:nvPr>
            <p:ph type="body" sz="quarter" idx="13"/>
          </p:nvPr>
        </p:nvSpPr>
        <p:spPr>
          <a:xfrm>
            <a:off x="6383051" y="3333754"/>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10">
            <a:extLst>
              <a:ext uri="{FF2B5EF4-FFF2-40B4-BE49-F238E27FC236}">
                <a16:creationId xmlns:a16="http://schemas.microsoft.com/office/drawing/2014/main" id="{0F2DD97F-E181-3C33-32D8-844B57967D83}"/>
              </a:ext>
            </a:extLst>
          </p:cNvPr>
          <p:cNvSpPr>
            <a:spLocks noGrp="1"/>
          </p:cNvSpPr>
          <p:nvPr>
            <p:ph type="body" sz="quarter" idx="14"/>
          </p:nvPr>
        </p:nvSpPr>
        <p:spPr>
          <a:xfrm>
            <a:off x="9428525" y="3333754"/>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B76B22-9748-7A34-9D32-D77BB1B498E6}"/>
              </a:ext>
            </a:extLst>
          </p:cNvPr>
          <p:cNvSpPr>
            <a:spLocks noGrp="1"/>
          </p:cNvSpPr>
          <p:nvPr>
            <p:ph type="ftr" sz="quarter" idx="15"/>
          </p:nvPr>
        </p:nvSpPr>
        <p:spPr/>
        <p:txBody>
          <a:bodyPr/>
          <a:lstStyle/>
          <a:p>
            <a:endParaRPr lang="en-US"/>
          </a:p>
        </p:txBody>
      </p:sp>
      <p:sp>
        <p:nvSpPr>
          <p:cNvPr id="5" name="Slide Number">
            <a:extLst>
              <a:ext uri="{FF2B5EF4-FFF2-40B4-BE49-F238E27FC236}">
                <a16:creationId xmlns:a16="http://schemas.microsoft.com/office/drawing/2014/main" id="{238163DF-77AB-875A-C8AC-2F8AEABFB85F}"/>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074628559"/>
      </p:ext>
    </p:extLst>
  </p:cSld>
  <p:clrMapOvr>
    <a:masterClrMapping/>
  </p:clrMapOvr>
  <p:transition spd="med"/>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Boxes, 6 stacke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8000" y="288036"/>
            <a:ext cx="2474591" cy="2286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14" name="Text Placeholder 9">
            <a:extLst>
              <a:ext uri="{FF2B5EF4-FFF2-40B4-BE49-F238E27FC236}">
                <a16:creationId xmlns:a16="http://schemas.microsoft.com/office/drawing/2014/main" id="{B1D44C30-196F-B4B1-540A-E556579735DB}"/>
              </a:ext>
            </a:extLst>
          </p:cNvPr>
          <p:cNvSpPr>
            <a:spLocks noGrp="1"/>
          </p:cNvSpPr>
          <p:nvPr>
            <p:ph type="body" sz="quarter" idx="20"/>
          </p:nvPr>
        </p:nvSpPr>
        <p:spPr>
          <a:xfrm>
            <a:off x="3332557" y="288036"/>
            <a:ext cx="2476177"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21" y="288036"/>
            <a:ext cx="2476177"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3" y="288036"/>
            <a:ext cx="2479352"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ext Placeholder 4">
            <a:extLst>
              <a:ext uri="{FF2B5EF4-FFF2-40B4-BE49-F238E27FC236}">
                <a16:creationId xmlns:a16="http://schemas.microsoft.com/office/drawing/2014/main" id="{AB1A268B-43F5-F600-93B7-6248877F5D30}"/>
              </a:ext>
            </a:extLst>
          </p:cNvPr>
          <p:cNvSpPr>
            <a:spLocks noGrp="1"/>
          </p:cNvSpPr>
          <p:nvPr>
            <p:ph type="body" sz="quarter" idx="21"/>
          </p:nvPr>
        </p:nvSpPr>
        <p:spPr>
          <a:xfrm>
            <a:off x="3334144"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21"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5"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01A4BD59-9F51-7E32-8659-A763D0799EB2}"/>
              </a:ext>
            </a:extLst>
          </p:cNvPr>
          <p:cNvSpPr>
            <a:spLocks noGrp="1"/>
          </p:cNvSpPr>
          <p:nvPr>
            <p:ph type="ftr" sz="quarter" idx="22"/>
          </p:nvPr>
        </p:nvSpPr>
        <p:spPr/>
        <p:txBody>
          <a:bodyPr/>
          <a:lstStyle/>
          <a:p>
            <a:endParaRPr lang="en-US"/>
          </a:p>
        </p:txBody>
      </p:sp>
      <p:sp>
        <p:nvSpPr>
          <p:cNvPr id="6" name="Slide Number">
            <a:extLst>
              <a:ext uri="{FF2B5EF4-FFF2-40B4-BE49-F238E27FC236}">
                <a16:creationId xmlns:a16="http://schemas.microsoft.com/office/drawing/2014/main" id="{180E7AB4-F0E4-7C09-7FE7-9F182217FE07}"/>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333209032"/>
      </p:ext>
    </p:extLst>
  </p:cSld>
  <p:clrMapOvr>
    <a:masterClrMapping/>
  </p:clrMapOvr>
  <p:transition spd="med"/>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Boxes, 6 stacked, icon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A5819-78ED-4475-16CD-65C8A2C5EC85}"/>
              </a:ext>
            </a:extLst>
          </p:cNvPr>
          <p:cNvSpPr>
            <a:spLocks noGrp="1"/>
          </p:cNvSpPr>
          <p:nvPr>
            <p:ph type="title"/>
          </p:nvPr>
        </p:nvSpPr>
        <p:spPr>
          <a:xfrm>
            <a:off x="288000" y="288036"/>
            <a:ext cx="2474591" cy="1429544"/>
          </a:xfrm>
        </p:spPr>
        <p:txBody>
          <a:bodyPr/>
          <a:lstStyle>
            <a:lvl1pPr>
              <a:lnSpc>
                <a:spcPct val="110000"/>
              </a:lnSpc>
              <a:defRPr sz="1050">
                <a:solidFill>
                  <a:schemeClr val="tx2"/>
                </a:solidFill>
              </a:defRPr>
            </a:lvl1pPr>
          </a:lstStyle>
          <a:p>
            <a:r>
              <a:rPr lang="en-US"/>
              <a:t>Click to edit Master title style</a:t>
            </a:r>
            <a:endParaRPr lang="en-US" dirty="0"/>
          </a:p>
        </p:txBody>
      </p:sp>
      <p:cxnSp>
        <p:nvCxnSpPr>
          <p:cNvPr id="24" name="Straight Connector 23" descr="Vertical column divider">
            <a:extLst>
              <a:ext uri="{FF2B5EF4-FFF2-40B4-BE49-F238E27FC236}">
                <a16:creationId xmlns:a16="http://schemas.microsoft.com/office/drawing/2014/main" id="{B5CBE6E3-0E18-8A57-578D-D314948AF14F}"/>
              </a:ext>
              <a:ext uri="{C183D7F6-B498-43B3-948B-1728B52AA6E4}">
                <adec:decorative xmlns:adec="http://schemas.microsoft.com/office/drawing/2017/decorative" val="0"/>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Picture Placeholder 15" descr="Place icon here">
            <a:extLst>
              <a:ext uri="{FF2B5EF4-FFF2-40B4-BE49-F238E27FC236}">
                <a16:creationId xmlns:a16="http://schemas.microsoft.com/office/drawing/2014/main" id="{DD1F0C48-79E5-E356-43FC-0FCF2DE89A20}"/>
              </a:ext>
            </a:extLst>
          </p:cNvPr>
          <p:cNvSpPr>
            <a:spLocks noGrp="1"/>
          </p:cNvSpPr>
          <p:nvPr>
            <p:ph type="pic" sz="quarter" idx="17" hasCustomPrompt="1"/>
          </p:nvPr>
        </p:nvSpPr>
        <p:spPr>
          <a:xfrm>
            <a:off x="3333316" y="288039"/>
            <a:ext cx="201141" cy="201613"/>
          </a:xfrm>
        </p:spPr>
        <p:txBody>
          <a:bodyPr/>
          <a:lstStyle>
            <a:lvl1pPr>
              <a:defRPr sz="525">
                <a:solidFill>
                  <a:schemeClr val="tx1"/>
                </a:solidFill>
              </a:defRPr>
            </a:lvl1pPr>
          </a:lstStyle>
          <a:p>
            <a:r>
              <a:rPr lang="en-US" dirty="0"/>
              <a:t>Icon</a:t>
            </a:r>
          </a:p>
        </p:txBody>
      </p:sp>
      <p:sp>
        <p:nvSpPr>
          <p:cNvPr id="5" name="Text Placeholder 4">
            <a:extLst>
              <a:ext uri="{FF2B5EF4-FFF2-40B4-BE49-F238E27FC236}">
                <a16:creationId xmlns:a16="http://schemas.microsoft.com/office/drawing/2014/main" id="{B3148C06-F3C6-0E95-A225-29F730DD158B}"/>
              </a:ext>
            </a:extLst>
          </p:cNvPr>
          <p:cNvSpPr>
            <a:spLocks noGrp="1"/>
          </p:cNvSpPr>
          <p:nvPr>
            <p:ph type="body" sz="quarter" idx="11"/>
          </p:nvPr>
        </p:nvSpPr>
        <p:spPr>
          <a:xfrm>
            <a:off x="3333316" y="666750"/>
            <a:ext cx="2475384"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8" name="Straight Connector 27" descr="Vertical column divider">
            <a:extLst>
              <a:ext uri="{FF2B5EF4-FFF2-40B4-BE49-F238E27FC236}">
                <a16:creationId xmlns:a16="http://schemas.microsoft.com/office/drawing/2014/main" id="{52FF3B59-8BBA-8C99-9D4D-743723E434FC}"/>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7" name="Picture Placeholder 15" descr="Place icon here">
            <a:extLst>
              <a:ext uri="{FF2B5EF4-FFF2-40B4-BE49-F238E27FC236}">
                <a16:creationId xmlns:a16="http://schemas.microsoft.com/office/drawing/2014/main" id="{18E9E323-0756-7849-8F52-19C58A517BD5}"/>
              </a:ext>
            </a:extLst>
          </p:cNvPr>
          <p:cNvSpPr>
            <a:spLocks noGrp="1"/>
          </p:cNvSpPr>
          <p:nvPr>
            <p:ph type="pic" sz="quarter" idx="18" hasCustomPrompt="1"/>
          </p:nvPr>
        </p:nvSpPr>
        <p:spPr>
          <a:xfrm>
            <a:off x="6380920" y="288039"/>
            <a:ext cx="201141" cy="201613"/>
          </a:xfrm>
        </p:spPr>
        <p:txBody>
          <a:bodyPr/>
          <a:lstStyle>
            <a:lvl1pPr>
              <a:defRPr sz="525">
                <a:solidFill>
                  <a:schemeClr val="tx1"/>
                </a:solidFill>
              </a:defRPr>
            </a:lvl1pPr>
          </a:lstStyle>
          <a:p>
            <a:r>
              <a:rPr lang="en-US"/>
              <a:t>Icon</a:t>
            </a:r>
          </a:p>
        </p:txBody>
      </p:sp>
      <p:sp>
        <p:nvSpPr>
          <p:cNvPr id="6" name="Text Placeholder 4">
            <a:extLst>
              <a:ext uri="{FF2B5EF4-FFF2-40B4-BE49-F238E27FC236}">
                <a16:creationId xmlns:a16="http://schemas.microsoft.com/office/drawing/2014/main" id="{81FD5E03-A007-B728-4616-E05622A43A3D}"/>
              </a:ext>
            </a:extLst>
          </p:cNvPr>
          <p:cNvSpPr>
            <a:spLocks noGrp="1"/>
          </p:cNvSpPr>
          <p:nvPr>
            <p:ph type="body" sz="quarter" idx="12"/>
          </p:nvPr>
        </p:nvSpPr>
        <p:spPr>
          <a:xfrm>
            <a:off x="6380922" y="666750"/>
            <a:ext cx="2476177"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7" name="Straight Connector 26" descr="Vertical column divider">
            <a:extLst>
              <a:ext uri="{FF2B5EF4-FFF2-40B4-BE49-F238E27FC236}">
                <a16:creationId xmlns:a16="http://schemas.microsoft.com/office/drawing/2014/main" id="{47200B05-7E36-4E03-3739-0BA983764616}"/>
              </a:ext>
              <a:ext uri="{C183D7F6-B498-43B3-948B-1728B52AA6E4}">
                <adec:decorative xmlns:adec="http://schemas.microsoft.com/office/drawing/2017/decorative" val="0"/>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8" name="Picture Placeholder 15" descr="Place icon here">
            <a:extLst>
              <a:ext uri="{FF2B5EF4-FFF2-40B4-BE49-F238E27FC236}">
                <a16:creationId xmlns:a16="http://schemas.microsoft.com/office/drawing/2014/main" id="{7C3BFFDB-5499-B3D7-98B2-1ABDA7D5C9DD}"/>
              </a:ext>
            </a:extLst>
          </p:cNvPr>
          <p:cNvSpPr>
            <a:spLocks noGrp="1"/>
          </p:cNvSpPr>
          <p:nvPr>
            <p:ph type="pic" sz="quarter" idx="19" hasCustomPrompt="1"/>
          </p:nvPr>
        </p:nvSpPr>
        <p:spPr>
          <a:xfrm>
            <a:off x="9428524" y="288039"/>
            <a:ext cx="201141" cy="201613"/>
          </a:xfrm>
        </p:spPr>
        <p:txBody>
          <a:bodyPr/>
          <a:lstStyle>
            <a:lvl1pPr>
              <a:defRPr sz="525">
                <a:solidFill>
                  <a:schemeClr val="tx1"/>
                </a:solidFill>
              </a:defRPr>
            </a:lvl1pPr>
          </a:lstStyle>
          <a:p>
            <a:r>
              <a:rPr lang="en-US"/>
              <a:t>Icon</a:t>
            </a:r>
          </a:p>
        </p:txBody>
      </p:sp>
      <p:sp>
        <p:nvSpPr>
          <p:cNvPr id="7" name="Text Placeholder 4">
            <a:extLst>
              <a:ext uri="{FF2B5EF4-FFF2-40B4-BE49-F238E27FC236}">
                <a16:creationId xmlns:a16="http://schemas.microsoft.com/office/drawing/2014/main" id="{EEC06719-7195-BBE7-0154-56A039A4B388}"/>
              </a:ext>
            </a:extLst>
          </p:cNvPr>
          <p:cNvSpPr>
            <a:spLocks noGrp="1"/>
          </p:cNvSpPr>
          <p:nvPr>
            <p:ph type="body" sz="quarter" idx="13"/>
          </p:nvPr>
        </p:nvSpPr>
        <p:spPr>
          <a:xfrm>
            <a:off x="9428525" y="666750"/>
            <a:ext cx="2476177"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3" name="Straight Connector 22" descr="Horizontal row divider">
            <a:extLst>
              <a:ext uri="{FF2B5EF4-FFF2-40B4-BE49-F238E27FC236}">
                <a16:creationId xmlns:a16="http://schemas.microsoft.com/office/drawing/2014/main" id="{252CDB94-BA57-B58F-95F0-D406FE34BB40}"/>
              </a:ext>
              <a:ext uri="{C183D7F6-B498-43B3-948B-1728B52AA6E4}">
                <adec:decorative xmlns:adec="http://schemas.microsoft.com/office/drawing/2017/decorative" val="0"/>
              </a:ext>
            </a:extLst>
          </p:cNvPr>
          <p:cNvCxnSpPr>
            <a:cxnSpLocks/>
          </p:cNvCxnSpPr>
          <p:nvPr/>
        </p:nvCxnSpPr>
        <p:spPr bwMode="auto">
          <a:xfrm>
            <a:off x="3047606" y="3048000"/>
            <a:ext cx="8860271"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9" name="Picture Placeholder 15" descr="Place icon here">
            <a:extLst>
              <a:ext uri="{FF2B5EF4-FFF2-40B4-BE49-F238E27FC236}">
                <a16:creationId xmlns:a16="http://schemas.microsoft.com/office/drawing/2014/main" id="{C00295A2-8D30-455D-EBB9-FA7A46791936}"/>
              </a:ext>
            </a:extLst>
          </p:cNvPr>
          <p:cNvSpPr>
            <a:spLocks noGrp="1"/>
          </p:cNvSpPr>
          <p:nvPr>
            <p:ph type="pic" sz="quarter" idx="20" hasCustomPrompt="1"/>
          </p:nvPr>
        </p:nvSpPr>
        <p:spPr>
          <a:xfrm>
            <a:off x="3333316" y="3347315"/>
            <a:ext cx="201141" cy="201613"/>
          </a:xfrm>
        </p:spPr>
        <p:txBody>
          <a:bodyPr/>
          <a:lstStyle>
            <a:lvl1pPr>
              <a:defRPr sz="525">
                <a:solidFill>
                  <a:schemeClr val="tx1"/>
                </a:solidFill>
              </a:defRPr>
            </a:lvl1pPr>
          </a:lstStyle>
          <a:p>
            <a:r>
              <a:rPr lang="en-US"/>
              <a:t>Icon</a:t>
            </a:r>
          </a:p>
        </p:txBody>
      </p:sp>
      <p:sp>
        <p:nvSpPr>
          <p:cNvPr id="8" name="Text Placeholder 4">
            <a:extLst>
              <a:ext uri="{FF2B5EF4-FFF2-40B4-BE49-F238E27FC236}">
                <a16:creationId xmlns:a16="http://schemas.microsoft.com/office/drawing/2014/main" id="{2704E464-B0E0-CDD0-B14B-FA6386285AEC}"/>
              </a:ext>
            </a:extLst>
          </p:cNvPr>
          <p:cNvSpPr>
            <a:spLocks noGrp="1"/>
          </p:cNvSpPr>
          <p:nvPr>
            <p:ph type="body" sz="quarter" idx="14"/>
          </p:nvPr>
        </p:nvSpPr>
        <p:spPr>
          <a:xfrm>
            <a:off x="3333316" y="3714750"/>
            <a:ext cx="2475384"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0" name="Picture Placeholder 15" descr="Place icon here">
            <a:extLst>
              <a:ext uri="{FF2B5EF4-FFF2-40B4-BE49-F238E27FC236}">
                <a16:creationId xmlns:a16="http://schemas.microsoft.com/office/drawing/2014/main" id="{F30F0F2C-CA19-3A79-4375-EB8A00FA887C}"/>
              </a:ext>
            </a:extLst>
          </p:cNvPr>
          <p:cNvSpPr>
            <a:spLocks noGrp="1"/>
          </p:cNvSpPr>
          <p:nvPr>
            <p:ph type="pic" sz="quarter" idx="21" hasCustomPrompt="1"/>
          </p:nvPr>
        </p:nvSpPr>
        <p:spPr>
          <a:xfrm>
            <a:off x="6380920" y="3347315"/>
            <a:ext cx="201141" cy="201613"/>
          </a:xfrm>
        </p:spPr>
        <p:txBody>
          <a:bodyPr/>
          <a:lstStyle>
            <a:lvl1pPr>
              <a:defRPr sz="525">
                <a:solidFill>
                  <a:schemeClr val="tx1"/>
                </a:solidFill>
              </a:defRPr>
            </a:lvl1pPr>
          </a:lstStyle>
          <a:p>
            <a:r>
              <a:rPr lang="en-US"/>
              <a:t>Icon</a:t>
            </a:r>
          </a:p>
        </p:txBody>
      </p:sp>
      <p:sp>
        <p:nvSpPr>
          <p:cNvPr id="9" name="Text Placeholder 4">
            <a:extLst>
              <a:ext uri="{FF2B5EF4-FFF2-40B4-BE49-F238E27FC236}">
                <a16:creationId xmlns:a16="http://schemas.microsoft.com/office/drawing/2014/main" id="{E96B64B8-6DA8-8704-DD30-37587B3E6824}"/>
              </a:ext>
            </a:extLst>
          </p:cNvPr>
          <p:cNvSpPr>
            <a:spLocks noGrp="1"/>
          </p:cNvSpPr>
          <p:nvPr>
            <p:ph type="body" sz="quarter" idx="15"/>
          </p:nvPr>
        </p:nvSpPr>
        <p:spPr>
          <a:xfrm>
            <a:off x="6380920" y="3714753"/>
            <a:ext cx="2475384" cy="1896341"/>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1" name="Picture Placeholder 15" descr="Place icon here">
            <a:extLst>
              <a:ext uri="{FF2B5EF4-FFF2-40B4-BE49-F238E27FC236}">
                <a16:creationId xmlns:a16="http://schemas.microsoft.com/office/drawing/2014/main" id="{9354D8C6-F61D-3FC1-07F8-FEE730E2D7A8}"/>
              </a:ext>
            </a:extLst>
          </p:cNvPr>
          <p:cNvSpPr>
            <a:spLocks noGrp="1"/>
          </p:cNvSpPr>
          <p:nvPr>
            <p:ph type="pic" sz="quarter" idx="22" hasCustomPrompt="1"/>
          </p:nvPr>
        </p:nvSpPr>
        <p:spPr>
          <a:xfrm>
            <a:off x="9428524" y="3347315"/>
            <a:ext cx="201141" cy="201613"/>
          </a:xfrm>
        </p:spPr>
        <p:txBody>
          <a:bodyPr/>
          <a:lstStyle>
            <a:lvl1pPr>
              <a:defRPr sz="525">
                <a:solidFill>
                  <a:schemeClr val="tx1"/>
                </a:solidFill>
              </a:defRPr>
            </a:lvl1pPr>
          </a:lstStyle>
          <a:p>
            <a:r>
              <a:rPr lang="en-US"/>
              <a:t>Icon</a:t>
            </a:r>
          </a:p>
        </p:txBody>
      </p:sp>
      <p:sp>
        <p:nvSpPr>
          <p:cNvPr id="10" name="Text Placeholder 4">
            <a:extLst>
              <a:ext uri="{FF2B5EF4-FFF2-40B4-BE49-F238E27FC236}">
                <a16:creationId xmlns:a16="http://schemas.microsoft.com/office/drawing/2014/main" id="{AF965C82-A0A6-A670-C10A-6073DD3549EB}"/>
              </a:ext>
            </a:extLst>
          </p:cNvPr>
          <p:cNvSpPr>
            <a:spLocks noGrp="1"/>
          </p:cNvSpPr>
          <p:nvPr>
            <p:ph type="body" sz="quarter" idx="16"/>
          </p:nvPr>
        </p:nvSpPr>
        <p:spPr>
          <a:xfrm>
            <a:off x="9428525" y="3714750"/>
            <a:ext cx="2476177"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09A430D6-E733-E611-E1EF-A795D0B0362A}"/>
              </a:ext>
            </a:extLst>
          </p:cNvPr>
          <p:cNvSpPr>
            <a:spLocks noGrp="1"/>
          </p:cNvSpPr>
          <p:nvPr>
            <p:ph type="ftr" sz="quarter" idx="23"/>
          </p:nvPr>
        </p:nvSpPr>
        <p:spPr/>
        <p:txBody>
          <a:bodyPr/>
          <a:lstStyle/>
          <a:p>
            <a:endParaRPr lang="en-US"/>
          </a:p>
        </p:txBody>
      </p:sp>
      <p:sp>
        <p:nvSpPr>
          <p:cNvPr id="11" name="Slide Number">
            <a:extLst>
              <a:ext uri="{FF2B5EF4-FFF2-40B4-BE49-F238E27FC236}">
                <a16:creationId xmlns:a16="http://schemas.microsoft.com/office/drawing/2014/main" id="{A0B46D22-64E6-4222-F4E2-B807A7A15287}"/>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182441672"/>
      </p:ext>
    </p:extLst>
  </p:cSld>
  <p:clrMapOvr>
    <a:masterClrMapping/>
  </p:clrMapOvr>
  <p:transition spd="med"/>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Boxes, 6 stacked, alternate,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3E52F-EEA1-D56F-5E7A-C1983151DCC0}"/>
              </a:ext>
            </a:extLst>
          </p:cNvPr>
          <p:cNvSpPr>
            <a:spLocks noGrp="1"/>
          </p:cNvSpPr>
          <p:nvPr>
            <p:ph type="title"/>
          </p:nvPr>
        </p:nvSpPr>
        <p:spPr>
          <a:xfrm>
            <a:off x="288000" y="192025"/>
            <a:ext cx="5519019" cy="1706563"/>
          </a:xfrm>
        </p:spPr>
        <p:txBody>
          <a:bodyPr rIns="457200"/>
          <a:lstStyle>
            <a:lvl1pPr>
              <a:lnSpc>
                <a:spcPct val="100000"/>
              </a:lnSpc>
              <a:defRPr sz="2400">
                <a:solidFill>
                  <a:schemeClr val="tx2"/>
                </a:solidFill>
              </a:defRPr>
            </a:lvl1pPr>
          </a:lstStyle>
          <a:p>
            <a:r>
              <a:rPr lang="en-US"/>
              <a:t>Click to edit Master title style</a:t>
            </a:r>
            <a:endParaRPr lang="en-US" dirty="0"/>
          </a:p>
        </p:txBody>
      </p:sp>
      <p:cxnSp>
        <p:nvCxnSpPr>
          <p:cNvPr id="20" name="Straight Connector 19" descr="Vertical column divider">
            <a:extLst>
              <a:ext uri="{FF2B5EF4-FFF2-40B4-BE49-F238E27FC236}">
                <a16:creationId xmlns:a16="http://schemas.microsoft.com/office/drawing/2014/main" id="{F764036E-86AB-0893-B72B-200B84A6BCFD}"/>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6D534223-A15F-A9E6-C7FA-95FFDF117A57}"/>
              </a:ext>
            </a:extLst>
          </p:cNvPr>
          <p:cNvSpPr>
            <a:spLocks noGrp="1"/>
          </p:cNvSpPr>
          <p:nvPr>
            <p:ph type="body" sz="quarter" idx="12"/>
          </p:nvPr>
        </p:nvSpPr>
        <p:spPr>
          <a:xfrm>
            <a:off x="6380921" y="288036"/>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B87B78A1-A315-98D3-1692-18AAAF4C6002}"/>
              </a:ext>
              <a:ext uri="{C183D7F6-B498-43B3-948B-1728B52AA6E4}">
                <adec:decorative xmlns:adec="http://schemas.microsoft.com/office/drawing/2017/decorative" val="0"/>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8" name="Text Placeholder 6">
            <a:extLst>
              <a:ext uri="{FF2B5EF4-FFF2-40B4-BE49-F238E27FC236}">
                <a16:creationId xmlns:a16="http://schemas.microsoft.com/office/drawing/2014/main" id="{C1675E3B-BB72-1CF2-CC6C-1977AEAF5921}"/>
              </a:ext>
            </a:extLst>
          </p:cNvPr>
          <p:cNvSpPr>
            <a:spLocks noGrp="1"/>
          </p:cNvSpPr>
          <p:nvPr>
            <p:ph type="body" sz="quarter" idx="13"/>
          </p:nvPr>
        </p:nvSpPr>
        <p:spPr>
          <a:xfrm>
            <a:off x="9430112" y="288036"/>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4F455E69-0B51-1D31-E569-651079398D33}"/>
              </a:ext>
              <a:ext uri="{C183D7F6-B498-43B3-948B-1728B52AA6E4}">
                <adec:decorative xmlns:adec="http://schemas.microsoft.com/office/drawing/2017/decorative" val="0"/>
              </a:ext>
            </a:extLst>
          </p:cNvPr>
          <p:cNvCxnSpPr>
            <a:cxnSpLocks/>
          </p:cNvCxnSpPr>
          <p:nvPr/>
        </p:nvCxnSpPr>
        <p:spPr bwMode="auto">
          <a:xfrm>
            <a:off x="287302" y="3048000"/>
            <a:ext cx="11620575"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6">
            <a:extLst>
              <a:ext uri="{FF2B5EF4-FFF2-40B4-BE49-F238E27FC236}">
                <a16:creationId xmlns:a16="http://schemas.microsoft.com/office/drawing/2014/main" id="{75681CC4-265E-A18C-1C70-60E527BC6249}"/>
              </a:ext>
            </a:extLst>
          </p:cNvPr>
          <p:cNvSpPr>
            <a:spLocks noGrp="1"/>
          </p:cNvSpPr>
          <p:nvPr>
            <p:ph type="body" sz="quarter" idx="16"/>
          </p:nvPr>
        </p:nvSpPr>
        <p:spPr>
          <a:xfrm>
            <a:off x="287999" y="3332988"/>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54C560F4-CB2D-6B04-588B-57BB4D4E6DC3}"/>
              </a:ext>
              <a:ext uri="{C183D7F6-B498-43B3-948B-1728B52AA6E4}">
                <adec:decorative xmlns:adec="http://schemas.microsoft.com/office/drawing/2017/decorative" val="0"/>
              </a:ext>
            </a:extLst>
          </p:cNvPr>
          <p:cNvCxnSpPr>
            <a:cxnSpLocks/>
          </p:cNvCxnSpPr>
          <p:nvPr/>
        </p:nvCxnSpPr>
        <p:spPr bwMode="auto">
          <a:xfrm>
            <a:off x="3047603" y="3048000"/>
            <a:ext cx="0" cy="29527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Text Placeholder 6">
            <a:extLst>
              <a:ext uri="{FF2B5EF4-FFF2-40B4-BE49-F238E27FC236}">
                <a16:creationId xmlns:a16="http://schemas.microsoft.com/office/drawing/2014/main" id="{8D234ED4-217E-BF9B-FDEE-0BE07F831EDD}"/>
              </a:ext>
            </a:extLst>
          </p:cNvPr>
          <p:cNvSpPr>
            <a:spLocks noGrp="1"/>
          </p:cNvSpPr>
          <p:nvPr>
            <p:ph type="body" sz="quarter" idx="17"/>
          </p:nvPr>
        </p:nvSpPr>
        <p:spPr>
          <a:xfrm>
            <a:off x="3333318"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6">
            <a:extLst>
              <a:ext uri="{FF2B5EF4-FFF2-40B4-BE49-F238E27FC236}">
                <a16:creationId xmlns:a16="http://schemas.microsoft.com/office/drawing/2014/main" id="{9258F0BD-A5CC-CECC-5230-86FB175FD67E}"/>
              </a:ext>
            </a:extLst>
          </p:cNvPr>
          <p:cNvSpPr>
            <a:spLocks noGrp="1"/>
          </p:cNvSpPr>
          <p:nvPr>
            <p:ph type="body" sz="quarter" idx="14"/>
          </p:nvPr>
        </p:nvSpPr>
        <p:spPr>
          <a:xfrm>
            <a:off x="6380921"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6">
            <a:extLst>
              <a:ext uri="{FF2B5EF4-FFF2-40B4-BE49-F238E27FC236}">
                <a16:creationId xmlns:a16="http://schemas.microsoft.com/office/drawing/2014/main" id="{D9573D61-18CF-FC91-A019-041D3206DAEC}"/>
              </a:ext>
            </a:extLst>
          </p:cNvPr>
          <p:cNvSpPr>
            <a:spLocks noGrp="1"/>
          </p:cNvSpPr>
          <p:nvPr>
            <p:ph type="body" sz="quarter" idx="15"/>
          </p:nvPr>
        </p:nvSpPr>
        <p:spPr>
          <a:xfrm>
            <a:off x="9430112"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DA5ACE3-ACF8-D072-E98D-B30BD47D0818}"/>
              </a:ext>
            </a:extLst>
          </p:cNvPr>
          <p:cNvSpPr>
            <a:spLocks noGrp="1"/>
          </p:cNvSpPr>
          <p:nvPr>
            <p:ph type="ftr" sz="quarter" idx="18"/>
          </p:nvPr>
        </p:nvSpPr>
        <p:spPr/>
        <p:txBody>
          <a:bodyPr/>
          <a:lstStyle/>
          <a:p>
            <a:endParaRPr lang="en-US"/>
          </a:p>
        </p:txBody>
      </p:sp>
      <p:sp>
        <p:nvSpPr>
          <p:cNvPr id="5" name="Slide Number">
            <a:extLst>
              <a:ext uri="{FF2B5EF4-FFF2-40B4-BE49-F238E27FC236}">
                <a16:creationId xmlns:a16="http://schemas.microsoft.com/office/drawing/2014/main" id="{25C7A71B-E65D-0A5D-606D-9F95D5AC6BE8}"/>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184995632"/>
      </p:ext>
    </p:extLst>
  </p:cSld>
  <p:clrMapOvr>
    <a:masterClrMapping/>
  </p:clrMapOvr>
  <p:transition spd="med"/>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Boxes, 6 stacked, alternate,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3E52F-EEA1-D56F-5E7A-C1983151DCC0}"/>
              </a:ext>
            </a:extLst>
          </p:cNvPr>
          <p:cNvSpPr>
            <a:spLocks noGrp="1"/>
          </p:cNvSpPr>
          <p:nvPr>
            <p:ph type="title"/>
          </p:nvPr>
        </p:nvSpPr>
        <p:spPr>
          <a:xfrm>
            <a:off x="288000" y="288039"/>
            <a:ext cx="2474591" cy="1706563"/>
          </a:xfrm>
        </p:spPr>
        <p:txBody>
          <a:bodyPr rIns="0"/>
          <a:lstStyle>
            <a:lvl1pPr>
              <a:lnSpc>
                <a:spcPct val="110000"/>
              </a:lnSpc>
              <a:defRPr sz="1350">
                <a:solidFill>
                  <a:schemeClr val="tx2"/>
                </a:solidFill>
              </a:defRPr>
            </a:lvl1pPr>
          </a:lstStyle>
          <a:p>
            <a:r>
              <a:rPr lang="en-US"/>
              <a:t>Click to edit Master title style</a:t>
            </a:r>
            <a:endParaRPr lang="en-US" dirty="0"/>
          </a:p>
        </p:txBody>
      </p:sp>
      <p:cxnSp>
        <p:nvCxnSpPr>
          <p:cNvPr id="20" name="Straight Connector 19" descr="Vertical column divider">
            <a:extLst>
              <a:ext uri="{FF2B5EF4-FFF2-40B4-BE49-F238E27FC236}">
                <a16:creationId xmlns:a16="http://schemas.microsoft.com/office/drawing/2014/main" id="{F764036E-86AB-0893-B72B-200B84A6BCFD}"/>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6D534223-A15F-A9E6-C7FA-95FFDF117A57}"/>
              </a:ext>
            </a:extLst>
          </p:cNvPr>
          <p:cNvSpPr>
            <a:spLocks noGrp="1"/>
          </p:cNvSpPr>
          <p:nvPr>
            <p:ph type="body" sz="quarter" idx="12"/>
          </p:nvPr>
        </p:nvSpPr>
        <p:spPr>
          <a:xfrm>
            <a:off x="6380921" y="288036"/>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B87B78A1-A315-98D3-1692-18AAAF4C6002}"/>
              </a:ext>
              <a:ext uri="{C183D7F6-B498-43B3-948B-1728B52AA6E4}">
                <adec:decorative xmlns:adec="http://schemas.microsoft.com/office/drawing/2017/decorative" val="0"/>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8" name="Text Placeholder 6">
            <a:extLst>
              <a:ext uri="{FF2B5EF4-FFF2-40B4-BE49-F238E27FC236}">
                <a16:creationId xmlns:a16="http://schemas.microsoft.com/office/drawing/2014/main" id="{C1675E3B-BB72-1CF2-CC6C-1977AEAF5921}"/>
              </a:ext>
            </a:extLst>
          </p:cNvPr>
          <p:cNvSpPr>
            <a:spLocks noGrp="1"/>
          </p:cNvSpPr>
          <p:nvPr>
            <p:ph type="body" sz="quarter" idx="13"/>
          </p:nvPr>
        </p:nvSpPr>
        <p:spPr>
          <a:xfrm>
            <a:off x="9430112" y="288036"/>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4F455E69-0B51-1D31-E569-651079398D33}"/>
              </a:ext>
              <a:ext uri="{C183D7F6-B498-43B3-948B-1728B52AA6E4}">
                <adec:decorative xmlns:adec="http://schemas.microsoft.com/office/drawing/2017/decorative" val="0"/>
              </a:ext>
            </a:extLst>
          </p:cNvPr>
          <p:cNvCxnSpPr>
            <a:cxnSpLocks/>
          </p:cNvCxnSpPr>
          <p:nvPr/>
        </p:nvCxnSpPr>
        <p:spPr bwMode="auto">
          <a:xfrm>
            <a:off x="287302" y="3048000"/>
            <a:ext cx="11620575"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6">
            <a:extLst>
              <a:ext uri="{FF2B5EF4-FFF2-40B4-BE49-F238E27FC236}">
                <a16:creationId xmlns:a16="http://schemas.microsoft.com/office/drawing/2014/main" id="{75681CC4-265E-A18C-1C70-60E527BC6249}"/>
              </a:ext>
            </a:extLst>
          </p:cNvPr>
          <p:cNvSpPr>
            <a:spLocks noGrp="1"/>
          </p:cNvSpPr>
          <p:nvPr>
            <p:ph type="body" sz="quarter" idx="16"/>
          </p:nvPr>
        </p:nvSpPr>
        <p:spPr>
          <a:xfrm>
            <a:off x="290045"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54C560F4-CB2D-6B04-588B-57BB4D4E6DC3}"/>
              </a:ext>
              <a:ext uri="{C183D7F6-B498-43B3-948B-1728B52AA6E4}">
                <adec:decorative xmlns:adec="http://schemas.microsoft.com/office/drawing/2017/decorative" val="0"/>
              </a:ext>
            </a:extLst>
          </p:cNvPr>
          <p:cNvCxnSpPr>
            <a:cxnSpLocks/>
          </p:cNvCxnSpPr>
          <p:nvPr/>
        </p:nvCxnSpPr>
        <p:spPr bwMode="auto">
          <a:xfrm>
            <a:off x="3047603" y="3048000"/>
            <a:ext cx="0" cy="29527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Text Placeholder 6">
            <a:extLst>
              <a:ext uri="{FF2B5EF4-FFF2-40B4-BE49-F238E27FC236}">
                <a16:creationId xmlns:a16="http://schemas.microsoft.com/office/drawing/2014/main" id="{8D234ED4-217E-BF9B-FDEE-0BE07F831EDD}"/>
              </a:ext>
            </a:extLst>
          </p:cNvPr>
          <p:cNvSpPr>
            <a:spLocks noGrp="1"/>
          </p:cNvSpPr>
          <p:nvPr>
            <p:ph type="body" sz="quarter" idx="17"/>
          </p:nvPr>
        </p:nvSpPr>
        <p:spPr>
          <a:xfrm>
            <a:off x="3333318"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6">
            <a:extLst>
              <a:ext uri="{FF2B5EF4-FFF2-40B4-BE49-F238E27FC236}">
                <a16:creationId xmlns:a16="http://schemas.microsoft.com/office/drawing/2014/main" id="{9258F0BD-A5CC-CECC-5230-86FB175FD67E}"/>
              </a:ext>
            </a:extLst>
          </p:cNvPr>
          <p:cNvSpPr>
            <a:spLocks noGrp="1"/>
          </p:cNvSpPr>
          <p:nvPr>
            <p:ph type="body" sz="quarter" idx="14"/>
          </p:nvPr>
        </p:nvSpPr>
        <p:spPr>
          <a:xfrm>
            <a:off x="6380921"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6">
            <a:extLst>
              <a:ext uri="{FF2B5EF4-FFF2-40B4-BE49-F238E27FC236}">
                <a16:creationId xmlns:a16="http://schemas.microsoft.com/office/drawing/2014/main" id="{D9573D61-18CF-FC91-A019-041D3206DAEC}"/>
              </a:ext>
            </a:extLst>
          </p:cNvPr>
          <p:cNvSpPr>
            <a:spLocks noGrp="1"/>
          </p:cNvSpPr>
          <p:nvPr>
            <p:ph type="body" sz="quarter" idx="15"/>
          </p:nvPr>
        </p:nvSpPr>
        <p:spPr>
          <a:xfrm>
            <a:off x="9430112"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DA5ACE3-ACF8-D072-E98D-B30BD47D0818}"/>
              </a:ext>
            </a:extLst>
          </p:cNvPr>
          <p:cNvSpPr>
            <a:spLocks noGrp="1"/>
          </p:cNvSpPr>
          <p:nvPr>
            <p:ph type="ftr" sz="quarter" idx="18"/>
          </p:nvPr>
        </p:nvSpPr>
        <p:spPr/>
        <p:txBody>
          <a:bodyPr/>
          <a:lstStyle/>
          <a:p>
            <a:endParaRPr lang="en-US"/>
          </a:p>
        </p:txBody>
      </p:sp>
      <p:sp>
        <p:nvSpPr>
          <p:cNvPr id="5" name="Slide Number">
            <a:extLst>
              <a:ext uri="{FF2B5EF4-FFF2-40B4-BE49-F238E27FC236}">
                <a16:creationId xmlns:a16="http://schemas.microsoft.com/office/drawing/2014/main" id="{78DA00F4-B5C9-B0CB-71F8-ED123EAA68CC}"/>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945901040"/>
      </p:ext>
    </p:extLst>
  </p:cSld>
  <p:clrMapOvr>
    <a:masterClrMapping/>
  </p:clrMapOvr>
  <p:transition spd="med"/>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Video or imagery, half, inse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8000"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28FE37E5-0FED-B2B2-3150-F02A8956CD38}"/>
              </a:ext>
            </a:extLst>
          </p:cNvPr>
          <p:cNvSpPr>
            <a:spLocks noGrp="1"/>
          </p:cNvSpPr>
          <p:nvPr>
            <p:ph type="body" sz="quarter" idx="12"/>
          </p:nvPr>
        </p:nvSpPr>
        <p:spPr>
          <a:xfrm>
            <a:off x="288000" y="1714500"/>
            <a:ext cx="2477765" cy="4286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5">
            <a:extLst>
              <a:ext uri="{FF2B5EF4-FFF2-40B4-BE49-F238E27FC236}">
                <a16:creationId xmlns:a16="http://schemas.microsoft.com/office/drawing/2014/main" id="{88F00625-4E10-D884-2256-56B294B4BA89}"/>
              </a:ext>
            </a:extLst>
          </p:cNvPr>
          <p:cNvSpPr>
            <a:spLocks noGrp="1"/>
          </p:cNvSpPr>
          <p:nvPr>
            <p:ph type="body" sz="quarter" idx="13"/>
          </p:nvPr>
        </p:nvSpPr>
        <p:spPr>
          <a:xfrm>
            <a:off x="3333316" y="1714500"/>
            <a:ext cx="2475384" cy="4286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Picture Placeholder 10" descr="Place imagery here">
            <a:extLst>
              <a:ext uri="{FF2B5EF4-FFF2-40B4-BE49-F238E27FC236}">
                <a16:creationId xmlns:a16="http://schemas.microsoft.com/office/drawing/2014/main" id="{468A48E8-BE84-7972-AB73-8E31C1C13499}"/>
              </a:ext>
            </a:extLst>
          </p:cNvPr>
          <p:cNvSpPr>
            <a:spLocks noGrp="1"/>
          </p:cNvSpPr>
          <p:nvPr>
            <p:ph type="pic" sz="quarter" idx="15" hasCustomPrompt="1"/>
          </p:nvPr>
        </p:nvSpPr>
        <p:spPr>
          <a:xfrm>
            <a:off x="6380920"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C977F84A-1700-568D-FF6C-C74EAF713E1A}"/>
              </a:ext>
            </a:extLst>
          </p:cNvPr>
          <p:cNvSpPr>
            <a:spLocks noGrp="1"/>
          </p:cNvSpPr>
          <p:nvPr>
            <p:ph type="ftr" sz="quarter" idx="14"/>
          </p:nvPr>
        </p:nvSpPr>
        <p:spPr/>
        <p:txBody>
          <a:bodyPr/>
          <a:lstStyle/>
          <a:p>
            <a:endParaRPr lang="en-US"/>
          </a:p>
        </p:txBody>
      </p:sp>
    </p:spTree>
    <p:extLst>
      <p:ext uri="{BB962C8B-B14F-4D97-AF65-F5344CB8AC3E}">
        <p14:creationId xmlns:p14="http://schemas.microsoft.com/office/powerpoint/2010/main" val="2962409018"/>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9" Type="http://schemas.openxmlformats.org/officeDocument/2006/relationships/slideLayout" Target="../slideLayouts/slideLayout53.xml"/><Relationship Id="rId21" Type="http://schemas.openxmlformats.org/officeDocument/2006/relationships/slideLayout" Target="../slideLayouts/slideLayout35.xml"/><Relationship Id="rId34" Type="http://schemas.openxmlformats.org/officeDocument/2006/relationships/slideLayout" Target="../slideLayouts/slideLayout48.xml"/><Relationship Id="rId42" Type="http://schemas.openxmlformats.org/officeDocument/2006/relationships/slideLayout" Target="../slideLayouts/slideLayout56.xml"/><Relationship Id="rId47" Type="http://schemas.openxmlformats.org/officeDocument/2006/relationships/slideLayout" Target="../slideLayouts/slideLayout61.xml"/><Relationship Id="rId50" Type="http://schemas.openxmlformats.org/officeDocument/2006/relationships/theme" Target="../theme/theme2.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9" Type="http://schemas.openxmlformats.org/officeDocument/2006/relationships/slideLayout" Target="../slideLayouts/slideLayout43.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32" Type="http://schemas.openxmlformats.org/officeDocument/2006/relationships/slideLayout" Target="../slideLayouts/slideLayout46.xml"/><Relationship Id="rId37" Type="http://schemas.openxmlformats.org/officeDocument/2006/relationships/slideLayout" Target="../slideLayouts/slideLayout51.xml"/><Relationship Id="rId40" Type="http://schemas.openxmlformats.org/officeDocument/2006/relationships/slideLayout" Target="../slideLayouts/slideLayout54.xml"/><Relationship Id="rId45" Type="http://schemas.openxmlformats.org/officeDocument/2006/relationships/slideLayout" Target="../slideLayouts/slideLayout59.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36" Type="http://schemas.openxmlformats.org/officeDocument/2006/relationships/slideLayout" Target="../slideLayouts/slideLayout50.xml"/><Relationship Id="rId49" Type="http://schemas.openxmlformats.org/officeDocument/2006/relationships/slideLayout" Target="../slideLayouts/slideLayout63.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31" Type="http://schemas.openxmlformats.org/officeDocument/2006/relationships/slideLayout" Target="../slideLayouts/slideLayout45.xml"/><Relationship Id="rId44" Type="http://schemas.openxmlformats.org/officeDocument/2006/relationships/slideLayout" Target="../slideLayouts/slideLayout58.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slideLayout" Target="../slideLayouts/slideLayout44.xml"/><Relationship Id="rId35" Type="http://schemas.openxmlformats.org/officeDocument/2006/relationships/slideLayout" Target="../slideLayouts/slideLayout49.xml"/><Relationship Id="rId43" Type="http://schemas.openxmlformats.org/officeDocument/2006/relationships/slideLayout" Target="../slideLayouts/slideLayout57.xml"/><Relationship Id="rId48" Type="http://schemas.openxmlformats.org/officeDocument/2006/relationships/slideLayout" Target="../slideLayouts/slideLayout62.xml"/><Relationship Id="rId8" Type="http://schemas.openxmlformats.org/officeDocument/2006/relationships/slideLayout" Target="../slideLayouts/slideLayout22.xml"/><Relationship Id="rId3" Type="http://schemas.openxmlformats.org/officeDocument/2006/relationships/slideLayout" Target="../slideLayouts/slideLayout17.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33" Type="http://schemas.openxmlformats.org/officeDocument/2006/relationships/slideLayout" Target="../slideLayouts/slideLayout47.xml"/><Relationship Id="rId38" Type="http://schemas.openxmlformats.org/officeDocument/2006/relationships/slideLayout" Target="../slideLayouts/slideLayout52.xml"/><Relationship Id="rId46" Type="http://schemas.openxmlformats.org/officeDocument/2006/relationships/slideLayout" Target="../slideLayouts/slideLayout60.xml"/><Relationship Id="rId20" Type="http://schemas.openxmlformats.org/officeDocument/2006/relationships/slideLayout" Target="../slideLayouts/slideLayout34.xml"/><Relationship Id="rId41" Type="http://schemas.openxmlformats.org/officeDocument/2006/relationships/slideLayout" Target="../slideLayouts/slideLayout55.xml"/><Relationship Id="rId1" Type="http://schemas.openxmlformats.org/officeDocument/2006/relationships/slideLayout" Target="../slideLayouts/slideLayout15.xml"/><Relationship Id="rId6"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76.xml"/><Relationship Id="rId18" Type="http://schemas.openxmlformats.org/officeDocument/2006/relationships/slideLayout" Target="../slideLayouts/slideLayout81.xml"/><Relationship Id="rId26" Type="http://schemas.openxmlformats.org/officeDocument/2006/relationships/slideLayout" Target="../slideLayouts/slideLayout89.xml"/><Relationship Id="rId39" Type="http://schemas.openxmlformats.org/officeDocument/2006/relationships/slideLayout" Target="../slideLayouts/slideLayout102.xml"/><Relationship Id="rId21" Type="http://schemas.openxmlformats.org/officeDocument/2006/relationships/slideLayout" Target="../slideLayouts/slideLayout84.xml"/><Relationship Id="rId34" Type="http://schemas.openxmlformats.org/officeDocument/2006/relationships/slideLayout" Target="../slideLayouts/slideLayout97.xml"/><Relationship Id="rId42" Type="http://schemas.openxmlformats.org/officeDocument/2006/relationships/slideLayout" Target="../slideLayouts/slideLayout105.xml"/><Relationship Id="rId47" Type="http://schemas.openxmlformats.org/officeDocument/2006/relationships/slideLayout" Target="../slideLayouts/slideLayout110.xml"/><Relationship Id="rId50" Type="http://schemas.openxmlformats.org/officeDocument/2006/relationships/slideLayout" Target="../slideLayouts/slideLayout113.xml"/><Relationship Id="rId7" Type="http://schemas.openxmlformats.org/officeDocument/2006/relationships/slideLayout" Target="../slideLayouts/slideLayout70.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29" Type="http://schemas.openxmlformats.org/officeDocument/2006/relationships/slideLayout" Target="../slideLayouts/slideLayout92.xml"/><Relationship Id="rId11" Type="http://schemas.openxmlformats.org/officeDocument/2006/relationships/slideLayout" Target="../slideLayouts/slideLayout74.xml"/><Relationship Id="rId24" Type="http://schemas.openxmlformats.org/officeDocument/2006/relationships/slideLayout" Target="../slideLayouts/slideLayout87.xml"/><Relationship Id="rId32" Type="http://schemas.openxmlformats.org/officeDocument/2006/relationships/slideLayout" Target="../slideLayouts/slideLayout95.xml"/><Relationship Id="rId37" Type="http://schemas.openxmlformats.org/officeDocument/2006/relationships/slideLayout" Target="../slideLayouts/slideLayout100.xml"/><Relationship Id="rId40" Type="http://schemas.openxmlformats.org/officeDocument/2006/relationships/slideLayout" Target="../slideLayouts/slideLayout103.xml"/><Relationship Id="rId45" Type="http://schemas.openxmlformats.org/officeDocument/2006/relationships/slideLayout" Target="../slideLayouts/slideLayout108.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23" Type="http://schemas.openxmlformats.org/officeDocument/2006/relationships/slideLayout" Target="../slideLayouts/slideLayout86.xml"/><Relationship Id="rId28" Type="http://schemas.openxmlformats.org/officeDocument/2006/relationships/slideLayout" Target="../slideLayouts/slideLayout91.xml"/><Relationship Id="rId36" Type="http://schemas.openxmlformats.org/officeDocument/2006/relationships/slideLayout" Target="../slideLayouts/slideLayout99.xml"/><Relationship Id="rId49" Type="http://schemas.openxmlformats.org/officeDocument/2006/relationships/slideLayout" Target="../slideLayouts/slideLayout112.xml"/><Relationship Id="rId10" Type="http://schemas.openxmlformats.org/officeDocument/2006/relationships/slideLayout" Target="../slideLayouts/slideLayout73.xml"/><Relationship Id="rId19" Type="http://schemas.openxmlformats.org/officeDocument/2006/relationships/slideLayout" Target="../slideLayouts/slideLayout82.xml"/><Relationship Id="rId31" Type="http://schemas.openxmlformats.org/officeDocument/2006/relationships/slideLayout" Target="../slideLayouts/slideLayout94.xml"/><Relationship Id="rId44" Type="http://schemas.openxmlformats.org/officeDocument/2006/relationships/slideLayout" Target="../slideLayouts/slideLayout107.xml"/><Relationship Id="rId52" Type="http://schemas.openxmlformats.org/officeDocument/2006/relationships/theme" Target="../theme/theme3.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 Id="rId22" Type="http://schemas.openxmlformats.org/officeDocument/2006/relationships/slideLayout" Target="../slideLayouts/slideLayout85.xml"/><Relationship Id="rId27" Type="http://schemas.openxmlformats.org/officeDocument/2006/relationships/slideLayout" Target="../slideLayouts/slideLayout90.xml"/><Relationship Id="rId30" Type="http://schemas.openxmlformats.org/officeDocument/2006/relationships/slideLayout" Target="../slideLayouts/slideLayout93.xml"/><Relationship Id="rId35" Type="http://schemas.openxmlformats.org/officeDocument/2006/relationships/slideLayout" Target="../slideLayouts/slideLayout98.xml"/><Relationship Id="rId43" Type="http://schemas.openxmlformats.org/officeDocument/2006/relationships/slideLayout" Target="../slideLayouts/slideLayout106.xml"/><Relationship Id="rId48" Type="http://schemas.openxmlformats.org/officeDocument/2006/relationships/slideLayout" Target="../slideLayouts/slideLayout111.xml"/><Relationship Id="rId8" Type="http://schemas.openxmlformats.org/officeDocument/2006/relationships/slideLayout" Target="../slideLayouts/slideLayout71.xml"/><Relationship Id="rId51" Type="http://schemas.openxmlformats.org/officeDocument/2006/relationships/slideLayout" Target="../slideLayouts/slideLayout114.xml"/><Relationship Id="rId3" Type="http://schemas.openxmlformats.org/officeDocument/2006/relationships/slideLayout" Target="../slideLayouts/slideLayout66.xml"/><Relationship Id="rId12" Type="http://schemas.openxmlformats.org/officeDocument/2006/relationships/slideLayout" Target="../slideLayouts/slideLayout75.xml"/><Relationship Id="rId17" Type="http://schemas.openxmlformats.org/officeDocument/2006/relationships/slideLayout" Target="../slideLayouts/slideLayout80.xml"/><Relationship Id="rId25" Type="http://schemas.openxmlformats.org/officeDocument/2006/relationships/slideLayout" Target="../slideLayouts/slideLayout88.xml"/><Relationship Id="rId33" Type="http://schemas.openxmlformats.org/officeDocument/2006/relationships/slideLayout" Target="../slideLayouts/slideLayout96.xml"/><Relationship Id="rId38" Type="http://schemas.openxmlformats.org/officeDocument/2006/relationships/slideLayout" Target="../slideLayouts/slideLayout101.xml"/><Relationship Id="rId46" Type="http://schemas.openxmlformats.org/officeDocument/2006/relationships/slideLayout" Target="../slideLayouts/slideLayout109.xml"/><Relationship Id="rId20" Type="http://schemas.openxmlformats.org/officeDocument/2006/relationships/slideLayout" Target="../slideLayouts/slideLayout83.xml"/><Relationship Id="rId41" Type="http://schemas.openxmlformats.org/officeDocument/2006/relationships/slideLayout" Target="../slideLayouts/slideLayout104.xml"/><Relationship Id="rId1" Type="http://schemas.openxmlformats.org/officeDocument/2006/relationships/slideLayout" Target="../slideLayouts/slideLayout64.xml"/><Relationship Id="rId6"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08390DF-6C3F-A6F4-3C5E-621BE20544A7}"/>
              </a:ext>
            </a:extLst>
          </p:cNvPr>
          <p:cNvSpPr>
            <a:spLocks noGrp="1" noChangeArrowheads="1"/>
          </p:cNvSpPr>
          <p:nvPr>
            <p:ph type="title"/>
          </p:nvPr>
        </p:nvSpPr>
        <p:spPr bwMode="auto">
          <a:xfrm>
            <a:off x="84667" y="73025"/>
            <a:ext cx="11999384"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p>
            <a:pPr lvl="0"/>
            <a:r>
              <a:rPr lang="en-US" altLang="en-US"/>
              <a:t>Slide Title – 36 pt Arial Narrow</a:t>
            </a:r>
          </a:p>
        </p:txBody>
      </p:sp>
      <p:sp>
        <p:nvSpPr>
          <p:cNvPr id="1027" name="Rectangle 3">
            <a:extLst>
              <a:ext uri="{FF2B5EF4-FFF2-40B4-BE49-F238E27FC236}">
                <a16:creationId xmlns:a16="http://schemas.microsoft.com/office/drawing/2014/main" id="{DA578296-DFA5-52C0-A30D-1892BDF64065}"/>
              </a:ext>
            </a:extLst>
          </p:cNvPr>
          <p:cNvSpPr>
            <a:spLocks noGrp="1" noChangeArrowheads="1"/>
          </p:cNvSpPr>
          <p:nvPr>
            <p:ph type="body" idx="1"/>
          </p:nvPr>
        </p:nvSpPr>
        <p:spPr bwMode="auto">
          <a:xfrm>
            <a:off x="120651" y="776288"/>
            <a:ext cx="11944349" cy="5621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First Level – 32pt Arial</a:t>
            </a:r>
          </a:p>
          <a:p>
            <a:pPr lvl="1"/>
            <a:r>
              <a:rPr lang="en-US" altLang="en-US"/>
              <a:t>Second level – 28 pt Arial</a:t>
            </a:r>
          </a:p>
          <a:p>
            <a:pPr lvl="2"/>
            <a:r>
              <a:rPr lang="en-US" altLang="en-US"/>
              <a:t>Third level – 24 pt Arial</a:t>
            </a:r>
          </a:p>
          <a:p>
            <a:pPr lvl="3"/>
            <a:r>
              <a:rPr lang="en-US" altLang="en-US"/>
              <a:t>Fourth level – 20pt Arial</a:t>
            </a:r>
          </a:p>
          <a:p>
            <a:pPr lvl="4"/>
            <a:r>
              <a:rPr lang="en-US" altLang="en-US"/>
              <a:t>Fifth level – 20pt Arial </a:t>
            </a:r>
          </a:p>
        </p:txBody>
      </p:sp>
      <p:sp>
        <p:nvSpPr>
          <p:cNvPr id="1028" name="Line 4">
            <a:extLst>
              <a:ext uri="{FF2B5EF4-FFF2-40B4-BE49-F238E27FC236}">
                <a16:creationId xmlns:a16="http://schemas.microsoft.com/office/drawing/2014/main" id="{BE5371E4-837D-245A-F71D-EE06361BE24C}"/>
              </a:ext>
            </a:extLst>
          </p:cNvPr>
          <p:cNvSpPr>
            <a:spLocks noChangeShapeType="1"/>
          </p:cNvSpPr>
          <p:nvPr/>
        </p:nvSpPr>
        <p:spPr bwMode="auto">
          <a:xfrm>
            <a:off x="0" y="681038"/>
            <a:ext cx="12192000" cy="0"/>
          </a:xfrm>
          <a:prstGeom prst="line">
            <a:avLst/>
          </a:prstGeom>
          <a:noFill/>
          <a:ln w="952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sz="800"/>
          </a:p>
        </p:txBody>
      </p:sp>
      <p:pic>
        <p:nvPicPr>
          <p:cNvPr id="1029" name="Picture 5">
            <a:extLst>
              <a:ext uri="{FF2B5EF4-FFF2-40B4-BE49-F238E27FC236}">
                <a16:creationId xmlns:a16="http://schemas.microsoft.com/office/drawing/2014/main" id="{96887BB7-4F89-7226-FCCD-B54848B3B1F3}"/>
              </a:ext>
            </a:extLst>
          </p:cNvPr>
          <p:cNvPicPr preferRelativeResize="0">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805584" y="6467475"/>
            <a:ext cx="1157816" cy="319088"/>
          </a:xfrm>
          <a:prstGeom prst="rect">
            <a:avLst/>
          </a:prstGeom>
          <a:solidFill>
            <a:schemeClr val="accent1">
              <a:alpha val="50195"/>
            </a:schemeClr>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30" name="Line 6">
            <a:extLst>
              <a:ext uri="{FF2B5EF4-FFF2-40B4-BE49-F238E27FC236}">
                <a16:creationId xmlns:a16="http://schemas.microsoft.com/office/drawing/2014/main" id="{9E9EB676-B7B8-8B7A-C2F4-759BCF970C30}"/>
              </a:ext>
            </a:extLst>
          </p:cNvPr>
          <p:cNvSpPr>
            <a:spLocks noChangeShapeType="1"/>
          </p:cNvSpPr>
          <p:nvPr/>
        </p:nvSpPr>
        <p:spPr bwMode="auto">
          <a:xfrm flipV="1">
            <a:off x="0" y="6705600"/>
            <a:ext cx="10585451" cy="0"/>
          </a:xfrm>
          <a:prstGeom prst="line">
            <a:avLst/>
          </a:prstGeom>
          <a:noFill/>
          <a:ln w="952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800"/>
          </a:p>
        </p:txBody>
      </p:sp>
      <p:sp>
        <p:nvSpPr>
          <p:cNvPr id="1031" name="Rectangle 7">
            <a:extLst>
              <a:ext uri="{FF2B5EF4-FFF2-40B4-BE49-F238E27FC236}">
                <a16:creationId xmlns:a16="http://schemas.microsoft.com/office/drawing/2014/main" id="{2FFC4342-80EB-FE6E-4174-9F8AB5AF1BC4}"/>
              </a:ext>
            </a:extLst>
          </p:cNvPr>
          <p:cNvSpPr>
            <a:spLocks noGrp="1" noChangeArrowheads="1"/>
          </p:cNvSpPr>
          <p:nvPr/>
        </p:nvSpPr>
        <p:spPr bwMode="auto">
          <a:xfrm>
            <a:off x="4165600" y="6705601"/>
            <a:ext cx="3860800" cy="136525"/>
          </a:xfrm>
          <a:prstGeom prst="rect">
            <a:avLst/>
          </a:prstGeom>
          <a:noFill/>
          <a:ln>
            <a:noFill/>
          </a:ln>
          <a:effectLst/>
        </p:spPr>
        <p:txBody>
          <a:bodyPr wrap="none" lIns="92075" tIns="46038" rIns="92075" bIns="46038" anchor="ct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a:buClr>
                <a:srgbClr val="73E1FF"/>
              </a:buClr>
              <a:defRPr/>
            </a:pPr>
            <a:fld id="{BED74C22-9D05-1F43-AEF0-8D9306AFE2CC}" type="slidenum">
              <a:rPr lang="en-US" altLang="en-US" sz="800" b="0" smtClean="0">
                <a:latin typeface="Arial" panose="020B0604020202020204" pitchFamily="34" charset="0"/>
              </a:rPr>
              <a:pPr algn="ctr">
                <a:buClr>
                  <a:srgbClr val="73E1FF"/>
                </a:buClr>
                <a:defRPr/>
              </a:pPr>
              <a:t>‹#›</a:t>
            </a:fld>
            <a:endParaRPr lang="en-US" altLang="en-US" sz="8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5288" r:id="rId1"/>
    <p:sldLayoutId id="2147485275" r:id="rId2"/>
    <p:sldLayoutId id="2147485276" r:id="rId3"/>
    <p:sldLayoutId id="2147485277" r:id="rId4"/>
    <p:sldLayoutId id="2147485278" r:id="rId5"/>
    <p:sldLayoutId id="2147485279" r:id="rId6"/>
    <p:sldLayoutId id="2147485280" r:id="rId7"/>
    <p:sldLayoutId id="2147485281" r:id="rId8"/>
    <p:sldLayoutId id="2147485282" r:id="rId9"/>
    <p:sldLayoutId id="2147485283" r:id="rId10"/>
    <p:sldLayoutId id="2147485284" r:id="rId11"/>
    <p:sldLayoutId id="2147485285" r:id="rId12"/>
    <p:sldLayoutId id="2147485286" r:id="rId13"/>
    <p:sldLayoutId id="2147485287" r:id="rId14"/>
  </p:sldLayoutIdLst>
  <p:txStyles>
    <p:titleStyle>
      <a:lvl1pPr algn="l" rtl="0" eaLnBrk="0" fontAlgn="base" hangingPunct="0">
        <a:spcBef>
          <a:spcPct val="0"/>
        </a:spcBef>
        <a:spcAft>
          <a:spcPct val="0"/>
        </a:spcAft>
        <a:defRPr sz="2400" b="1">
          <a:solidFill>
            <a:srgbClr val="006699"/>
          </a:solidFill>
          <a:latin typeface="+mj-lt"/>
          <a:ea typeface="+mj-ea"/>
          <a:cs typeface="+mj-cs"/>
        </a:defRPr>
      </a:lvl1pPr>
      <a:lvl2pPr algn="l" rtl="0" eaLnBrk="0" fontAlgn="base" hangingPunct="0">
        <a:spcBef>
          <a:spcPct val="0"/>
        </a:spcBef>
        <a:spcAft>
          <a:spcPct val="0"/>
        </a:spcAft>
        <a:defRPr sz="2400" b="1">
          <a:solidFill>
            <a:srgbClr val="006699"/>
          </a:solidFill>
          <a:latin typeface="Arial Narrow" pitchFamily="34" charset="0"/>
        </a:defRPr>
      </a:lvl2pPr>
      <a:lvl3pPr algn="l" rtl="0" eaLnBrk="0" fontAlgn="base" hangingPunct="0">
        <a:spcBef>
          <a:spcPct val="0"/>
        </a:spcBef>
        <a:spcAft>
          <a:spcPct val="0"/>
        </a:spcAft>
        <a:defRPr sz="2400" b="1">
          <a:solidFill>
            <a:srgbClr val="006699"/>
          </a:solidFill>
          <a:latin typeface="Arial Narrow" pitchFamily="34" charset="0"/>
        </a:defRPr>
      </a:lvl3pPr>
      <a:lvl4pPr algn="l" rtl="0" eaLnBrk="0" fontAlgn="base" hangingPunct="0">
        <a:spcBef>
          <a:spcPct val="0"/>
        </a:spcBef>
        <a:spcAft>
          <a:spcPct val="0"/>
        </a:spcAft>
        <a:defRPr sz="2400" b="1">
          <a:solidFill>
            <a:srgbClr val="006699"/>
          </a:solidFill>
          <a:latin typeface="Arial Narrow" pitchFamily="34" charset="0"/>
        </a:defRPr>
      </a:lvl4pPr>
      <a:lvl5pPr algn="l" rtl="0" eaLnBrk="0" fontAlgn="base" hangingPunct="0">
        <a:spcBef>
          <a:spcPct val="0"/>
        </a:spcBef>
        <a:spcAft>
          <a:spcPct val="0"/>
        </a:spcAft>
        <a:defRPr sz="2400" b="1">
          <a:solidFill>
            <a:srgbClr val="006699"/>
          </a:solidFill>
          <a:latin typeface="Arial Narrow" pitchFamily="34" charset="0"/>
        </a:defRPr>
      </a:lvl5pPr>
      <a:lvl6pPr marL="457200" algn="l" rtl="0" fontAlgn="base">
        <a:spcBef>
          <a:spcPct val="0"/>
        </a:spcBef>
        <a:spcAft>
          <a:spcPct val="0"/>
        </a:spcAft>
        <a:defRPr sz="2400" b="1">
          <a:solidFill>
            <a:srgbClr val="006699"/>
          </a:solidFill>
          <a:latin typeface="Arial Narrow" pitchFamily="34" charset="0"/>
        </a:defRPr>
      </a:lvl6pPr>
      <a:lvl7pPr marL="914400" algn="l" rtl="0" fontAlgn="base">
        <a:spcBef>
          <a:spcPct val="0"/>
        </a:spcBef>
        <a:spcAft>
          <a:spcPct val="0"/>
        </a:spcAft>
        <a:defRPr sz="2400" b="1">
          <a:solidFill>
            <a:srgbClr val="006699"/>
          </a:solidFill>
          <a:latin typeface="Arial Narrow" pitchFamily="34" charset="0"/>
        </a:defRPr>
      </a:lvl7pPr>
      <a:lvl8pPr marL="1371600" algn="l" rtl="0" fontAlgn="base">
        <a:spcBef>
          <a:spcPct val="0"/>
        </a:spcBef>
        <a:spcAft>
          <a:spcPct val="0"/>
        </a:spcAft>
        <a:defRPr sz="2400" b="1">
          <a:solidFill>
            <a:srgbClr val="006699"/>
          </a:solidFill>
          <a:latin typeface="Arial Narrow" pitchFamily="34" charset="0"/>
        </a:defRPr>
      </a:lvl8pPr>
      <a:lvl9pPr marL="1828800" algn="l" rtl="0" fontAlgn="base">
        <a:spcBef>
          <a:spcPct val="0"/>
        </a:spcBef>
        <a:spcAft>
          <a:spcPct val="0"/>
        </a:spcAft>
        <a:defRPr sz="2400" b="1">
          <a:solidFill>
            <a:srgbClr val="006699"/>
          </a:solidFill>
          <a:latin typeface="Arial Narrow" pitchFamily="34" charset="0"/>
        </a:defRPr>
      </a:lvl9pPr>
    </p:titleStyle>
    <p:bodyStyle>
      <a:lvl1pPr marL="230188" indent="-230188" algn="l" rtl="0" eaLnBrk="0" fontAlgn="base" hangingPunct="0">
        <a:lnSpc>
          <a:spcPct val="85000"/>
        </a:lnSpc>
        <a:spcBef>
          <a:spcPct val="30000"/>
        </a:spcBef>
        <a:spcAft>
          <a:spcPct val="0"/>
        </a:spcAft>
        <a:buClr>
          <a:srgbClr val="000000"/>
        </a:buClr>
        <a:buFont typeface="Wingdings" pitchFamily="2" charset="2"/>
        <a:buChar char="§"/>
        <a:defRPr sz="20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itchFamily="2" charset="2"/>
        <a:buChar char="4"/>
        <a:defRPr>
          <a:solidFill>
            <a:srgbClr val="006699"/>
          </a:solidFill>
          <a:latin typeface="+mn-lt"/>
        </a:defRPr>
      </a:lvl2pPr>
      <a:lvl3pPr marL="909638" indent="-219075" algn="l" rtl="0" eaLnBrk="0" fontAlgn="base" hangingPunct="0">
        <a:spcBef>
          <a:spcPct val="20000"/>
        </a:spcBef>
        <a:spcAft>
          <a:spcPct val="0"/>
        </a:spcAft>
        <a:buFont typeface="Wingdings" pitchFamily="2" charset="2"/>
        <a:buChar char="§"/>
        <a:defRPr sz="1600">
          <a:solidFill>
            <a:srgbClr val="666666"/>
          </a:solidFill>
          <a:latin typeface="+mn-lt"/>
        </a:defRPr>
      </a:lvl3pPr>
      <a:lvl4pPr marL="1255713" indent="-231775" algn="l" rtl="0" eaLnBrk="0" fontAlgn="base" hangingPunct="0">
        <a:spcBef>
          <a:spcPct val="20000"/>
        </a:spcBef>
        <a:spcAft>
          <a:spcPct val="0"/>
        </a:spcAft>
        <a:buChar char="–"/>
        <a:defRPr sz="1400">
          <a:solidFill>
            <a:schemeClr val="tx1"/>
          </a:solidFill>
          <a:latin typeface="+mn-lt"/>
        </a:defRPr>
      </a:lvl4pPr>
      <a:lvl5pPr marL="1601788" indent="-231775" algn="l" rtl="0" eaLnBrk="0" fontAlgn="base" hangingPunct="0">
        <a:spcBef>
          <a:spcPct val="20000"/>
        </a:spcBef>
        <a:spcAft>
          <a:spcPct val="0"/>
        </a:spcAft>
        <a:buChar char="–"/>
        <a:defRPr sz="1200">
          <a:solidFill>
            <a:schemeClr val="tx1"/>
          </a:solidFill>
          <a:latin typeface="+mn-lt"/>
        </a:defRPr>
      </a:lvl5pPr>
      <a:lvl6pPr marL="2058988" indent="-231775" algn="l" rtl="0" fontAlgn="base">
        <a:spcBef>
          <a:spcPct val="20000"/>
        </a:spcBef>
        <a:spcAft>
          <a:spcPct val="0"/>
        </a:spcAft>
        <a:buChar char="–"/>
        <a:defRPr sz="1200">
          <a:solidFill>
            <a:schemeClr val="tx1"/>
          </a:solidFill>
          <a:latin typeface="+mn-lt"/>
        </a:defRPr>
      </a:lvl6pPr>
      <a:lvl7pPr marL="2516188" indent="-231775" algn="l" rtl="0" fontAlgn="base">
        <a:spcBef>
          <a:spcPct val="20000"/>
        </a:spcBef>
        <a:spcAft>
          <a:spcPct val="0"/>
        </a:spcAft>
        <a:buChar char="–"/>
        <a:defRPr sz="1200">
          <a:solidFill>
            <a:schemeClr val="tx1"/>
          </a:solidFill>
          <a:latin typeface="+mn-lt"/>
        </a:defRPr>
      </a:lvl7pPr>
      <a:lvl8pPr marL="2973388" indent="-231775" algn="l" rtl="0" fontAlgn="base">
        <a:spcBef>
          <a:spcPct val="20000"/>
        </a:spcBef>
        <a:spcAft>
          <a:spcPct val="0"/>
        </a:spcAft>
        <a:buChar char="–"/>
        <a:defRPr sz="1200">
          <a:solidFill>
            <a:schemeClr val="tx1"/>
          </a:solidFill>
          <a:latin typeface="+mn-lt"/>
        </a:defRPr>
      </a:lvl8pPr>
      <a:lvl9pPr marL="3430588" indent="-231775" algn="l" rtl="0" fontAlgn="base">
        <a:spcBef>
          <a:spcPct val="20000"/>
        </a:spcBef>
        <a:spcAft>
          <a:spcPct val="0"/>
        </a:spcAft>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xfrm>
            <a:off x="11802109" y="6500286"/>
            <a:ext cx="102592" cy="92333"/>
          </a:xfrm>
          <a:prstGeom prst="rect">
            <a:avLst/>
          </a:prstGeom>
          <a:ln w="12700">
            <a:miter lim="400000"/>
          </a:ln>
        </p:spPr>
        <p:txBody>
          <a:bodyPr wrap="none" lIns="0" tIns="0" rIns="0" bIns="0" anchor="b" anchorCtr="0">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
        <p:nvSpPr>
          <p:cNvPr id="48" name="Title Text"/>
          <p:cNvSpPr txBox="1">
            <a:spLocks noGrp="1"/>
          </p:cNvSpPr>
          <p:nvPr>
            <p:ph type="title"/>
          </p:nvPr>
        </p:nvSpPr>
        <p:spPr>
          <a:xfrm>
            <a:off x="287999" y="288037"/>
            <a:ext cx="11293592" cy="13255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p>
            <a:r>
              <a:rPr dirty="0"/>
              <a:t>Title Text</a:t>
            </a:r>
          </a:p>
        </p:txBody>
      </p:sp>
      <p:sp>
        <p:nvSpPr>
          <p:cNvPr id="49" name="Body Level One…"/>
          <p:cNvSpPr txBox="1">
            <a:spLocks noGrp="1"/>
          </p:cNvSpPr>
          <p:nvPr>
            <p:ph type="body" idx="1"/>
          </p:nvPr>
        </p:nvSpPr>
        <p:spPr>
          <a:xfrm>
            <a:off x="287300" y="1663700"/>
            <a:ext cx="11293592" cy="43346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p>
            <a:r>
              <a:rPr dirty="0"/>
              <a:t>Body Level One</a:t>
            </a:r>
          </a:p>
          <a:p>
            <a:pPr lvl="1"/>
            <a:r>
              <a:rPr dirty="0"/>
              <a:t>Body Level Two</a:t>
            </a:r>
          </a:p>
          <a:p>
            <a:pPr lvl="2"/>
            <a:r>
              <a:rPr dirty="0"/>
              <a:t>Body Level Three</a:t>
            </a:r>
          </a:p>
          <a:p>
            <a:pPr lvl="3"/>
            <a:r>
              <a:rPr dirty="0"/>
              <a:t>Body Level Four</a:t>
            </a:r>
          </a:p>
        </p:txBody>
      </p:sp>
      <p:sp>
        <p:nvSpPr>
          <p:cNvPr id="2" name="Footer Placeholder 1">
            <a:extLst>
              <a:ext uri="{FF2B5EF4-FFF2-40B4-BE49-F238E27FC236}">
                <a16:creationId xmlns:a16="http://schemas.microsoft.com/office/drawing/2014/main" id="{59EB465A-FE7F-6B71-D716-1673174BBF59}"/>
              </a:ext>
            </a:extLst>
          </p:cNvPr>
          <p:cNvSpPr>
            <a:spLocks noGrp="1"/>
          </p:cNvSpPr>
          <p:nvPr>
            <p:ph type="ftr" sz="quarter" idx="3"/>
          </p:nvPr>
        </p:nvSpPr>
        <p:spPr>
          <a:xfrm>
            <a:off x="284126" y="6402118"/>
            <a:ext cx="2477765" cy="190500"/>
          </a:xfrm>
          <a:prstGeom prst="rect">
            <a:avLst/>
          </a:prstGeom>
        </p:spPr>
        <p:txBody>
          <a:bodyPr vert="horz" lIns="0" tIns="0" rIns="0" bIns="0" rtlCol="0" anchor="b"/>
          <a:lstStyle>
            <a:lvl1pPr algn="l">
              <a:defRPr sz="600" b="0" i="0">
                <a:solidFill>
                  <a:schemeClr val="tx1"/>
                </a:solidFill>
                <a:latin typeface="IBM Plex Sans" panose="020B0503050203000203" pitchFamily="34" charset="0"/>
              </a:defRPr>
            </a:lvl1pPr>
          </a:lstStyle>
          <a:p>
            <a:r>
              <a:rPr lang="en-US"/>
              <a:t>Footer text (optional)</a:t>
            </a:r>
          </a:p>
        </p:txBody>
      </p:sp>
    </p:spTree>
    <p:extLst>
      <p:ext uri="{BB962C8B-B14F-4D97-AF65-F5344CB8AC3E}">
        <p14:creationId xmlns:p14="http://schemas.microsoft.com/office/powerpoint/2010/main" val="3187934684"/>
      </p:ext>
    </p:extLst>
  </p:cSld>
  <p:clrMap bg1="dk1" tx1="lt1" bg2="dk2" tx2="lt2" accent1="accent1" accent2="accent2" accent3="accent3" accent4="accent4" accent5="accent5" accent6="accent6" hlink="hlink" folHlink="folHlink"/>
  <p:sldLayoutIdLst>
    <p:sldLayoutId id="2147485290" r:id="rId1"/>
    <p:sldLayoutId id="2147485291" r:id="rId2"/>
    <p:sldLayoutId id="2147485292" r:id="rId3"/>
    <p:sldLayoutId id="2147485293" r:id="rId4"/>
    <p:sldLayoutId id="2147485294" r:id="rId5"/>
    <p:sldLayoutId id="2147485295" r:id="rId6"/>
    <p:sldLayoutId id="2147485296" r:id="rId7"/>
    <p:sldLayoutId id="2147485297" r:id="rId8"/>
    <p:sldLayoutId id="2147485298" r:id="rId9"/>
    <p:sldLayoutId id="2147485299" r:id="rId10"/>
    <p:sldLayoutId id="2147485300" r:id="rId11"/>
    <p:sldLayoutId id="2147485301" r:id="rId12"/>
    <p:sldLayoutId id="2147485302" r:id="rId13"/>
    <p:sldLayoutId id="2147485303" r:id="rId14"/>
    <p:sldLayoutId id="2147485304" r:id="rId15"/>
    <p:sldLayoutId id="2147485305" r:id="rId16"/>
    <p:sldLayoutId id="2147485306" r:id="rId17"/>
    <p:sldLayoutId id="2147485307" r:id="rId18"/>
    <p:sldLayoutId id="2147485308" r:id="rId19"/>
    <p:sldLayoutId id="2147485309" r:id="rId20"/>
    <p:sldLayoutId id="2147485310" r:id="rId21"/>
    <p:sldLayoutId id="2147485311" r:id="rId22"/>
    <p:sldLayoutId id="2147485312" r:id="rId23"/>
    <p:sldLayoutId id="2147485313" r:id="rId24"/>
    <p:sldLayoutId id="2147485314" r:id="rId25"/>
    <p:sldLayoutId id="2147485315" r:id="rId26"/>
    <p:sldLayoutId id="2147485316" r:id="rId27"/>
    <p:sldLayoutId id="2147485317" r:id="rId28"/>
    <p:sldLayoutId id="2147485318" r:id="rId29"/>
    <p:sldLayoutId id="2147485319" r:id="rId30"/>
    <p:sldLayoutId id="2147485320" r:id="rId31"/>
    <p:sldLayoutId id="2147485321" r:id="rId32"/>
    <p:sldLayoutId id="2147485322" r:id="rId33"/>
    <p:sldLayoutId id="2147485323" r:id="rId34"/>
    <p:sldLayoutId id="2147485324" r:id="rId35"/>
    <p:sldLayoutId id="2147485325" r:id="rId36"/>
    <p:sldLayoutId id="2147485326" r:id="rId37"/>
    <p:sldLayoutId id="2147485327" r:id="rId38"/>
    <p:sldLayoutId id="2147485328" r:id="rId39"/>
    <p:sldLayoutId id="2147485329" r:id="rId40"/>
    <p:sldLayoutId id="2147485330" r:id="rId41"/>
    <p:sldLayoutId id="2147485331" r:id="rId42"/>
    <p:sldLayoutId id="2147485332" r:id="rId43"/>
    <p:sldLayoutId id="2147485333" r:id="rId44"/>
    <p:sldLayoutId id="2147485334" r:id="rId45"/>
    <p:sldLayoutId id="2147485335" r:id="rId46"/>
    <p:sldLayoutId id="2147485338" r:id="rId47"/>
    <p:sldLayoutId id="2147485339" r:id="rId48"/>
    <p:sldLayoutId id="2147485340" r:id="rId49"/>
  </p:sldLayoutIdLst>
  <p:transition spd="med"/>
  <p:txStyles>
    <p:titleStyle>
      <a:lvl1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chemeClr val="tx2"/>
          </a:solidFill>
          <a:uFillTx/>
          <a:latin typeface="+mj-lt"/>
          <a:ea typeface="+mj-ea"/>
          <a:cs typeface="+mj-cs"/>
          <a:sym typeface="IBM Plex Sans Light"/>
        </a:defRPr>
      </a:lvl1pPr>
      <a:lvl2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2pPr>
      <a:lvl3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3pPr>
      <a:lvl4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4pPr>
      <a:lvl5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5pPr>
      <a:lvl6pPr marL="0" marR="0" indent="135963"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6pPr>
      <a:lvl7pPr marL="0" marR="0" indent="271927"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7pPr>
      <a:lvl8pPr marL="0" marR="0" indent="40789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8pPr>
      <a:lvl9pPr marL="0" marR="0" indent="543854"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9pPr>
    </p:titleStyle>
    <p:body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p:bodyStyle>
    <p:otherStyle>
      <a:lvl1pPr marL="0" marR="0" indent="0"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1pPr>
      <a:lvl2pPr marL="0" marR="0" indent="128622"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2pPr>
      <a:lvl3pPr marL="0" marR="0" indent="257243"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3pPr>
      <a:lvl4pPr marL="0" marR="0" indent="385865"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4pPr>
      <a:lvl5pPr marL="0" marR="0" indent="514487"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5pPr>
      <a:lvl6pPr marL="0" marR="0" indent="643109"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6pPr>
      <a:lvl7pPr marL="0" marR="0" indent="771731"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7pPr>
      <a:lvl8pPr marL="0" marR="0" indent="900353"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8pPr>
      <a:lvl9pPr marL="0" marR="0" indent="1028974"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9pPr>
    </p:otherStyle>
  </p:txStyles>
  <p:extLst>
    <p:ext uri="{27BBF7A9-308A-43DC-89C8-2F10F3537804}">
      <p15:sldGuideLst xmlns:p15="http://schemas.microsoft.com/office/powerpoint/2012/main">
        <p15:guide id="1" orient="horz" pos="4320" userDrawn="1">
          <p15:clr>
            <a:srgbClr val="0F62FE"/>
          </p15:clr>
        </p15:guide>
        <p15:guide id="3" pos="485" userDrawn="1">
          <p15:clr>
            <a:srgbClr val="EE5396"/>
          </p15:clr>
        </p15:guide>
        <p15:guide id="4" pos="5120" userDrawn="1">
          <p15:clr>
            <a:srgbClr val="0F62FE"/>
          </p15:clr>
        </p15:guide>
        <p15:guide id="5" pos="2555" userDrawn="1">
          <p15:clr>
            <a:srgbClr val="EE5396"/>
          </p15:clr>
        </p15:guide>
        <p15:guide id="6" pos="7675" userDrawn="1">
          <p15:clr>
            <a:srgbClr val="EE5396"/>
          </p15:clr>
        </p15:guide>
        <p15:guide id="7" pos="9759" userDrawn="1">
          <p15:clr>
            <a:srgbClr val="EE5396"/>
          </p15:clr>
        </p15:guide>
        <p15:guide id="8" pos="10720" userDrawn="1">
          <p15:clr>
            <a:srgbClr val="EE5396"/>
          </p15:clr>
        </p15:guide>
        <p15:guide id="9" pos="5600" userDrawn="1">
          <p15:clr>
            <a:srgbClr val="EE5396"/>
          </p15:clr>
        </p15:guide>
        <p15:guide id="10" pos="4640" userDrawn="1">
          <p15:clr>
            <a:srgbClr val="EE5396"/>
          </p15:clr>
        </p15:guide>
        <p15:guide id="11" pos="12792" userDrawn="1">
          <p15:clr>
            <a:srgbClr val="EE5396"/>
          </p15:clr>
        </p15:guide>
        <p15:guide id="13" pos="14880" userDrawn="1">
          <p15:clr>
            <a:srgbClr val="EE5396"/>
          </p15:clr>
        </p15:guide>
        <p15:guide id="14" pos="15840" userDrawn="1">
          <p15:clr>
            <a:srgbClr val="EE5396"/>
          </p15:clr>
        </p15:guide>
        <p15:guide id="15" pos="17920" userDrawn="1">
          <p15:clr>
            <a:srgbClr val="EE5396"/>
          </p15:clr>
        </p15:guide>
        <p15:guide id="16" pos="19993" userDrawn="1">
          <p15:clr>
            <a:srgbClr val="EE5396"/>
          </p15:clr>
        </p15:guide>
        <p15:guide id="17" orient="horz" pos="2160" userDrawn="1">
          <p15:clr>
            <a:srgbClr val="0F62FE"/>
          </p15:clr>
        </p15:guide>
        <p15:guide id="19" orient="horz" pos="3240" userDrawn="1">
          <p15:clr>
            <a:srgbClr val="EE5396"/>
          </p15:clr>
        </p15:guide>
        <p15:guide id="20" orient="horz" pos="1080" userDrawn="1">
          <p15:clr>
            <a:srgbClr val="EE5396"/>
          </p15:clr>
        </p15:guide>
        <p15:guide id="21" orient="horz" pos="364" userDrawn="1">
          <p15:clr>
            <a:srgbClr val="EE5396"/>
          </p15:clr>
        </p15:guide>
        <p15:guide id="22" orient="horz" pos="5400" userDrawn="1">
          <p15:clr>
            <a:srgbClr val="EE5396"/>
          </p15:clr>
        </p15:guide>
        <p15:guide id="24" orient="horz" pos="7557" userDrawn="1">
          <p15:clr>
            <a:srgbClr val="EE5396"/>
          </p15:clr>
        </p15:guide>
        <p15:guide id="25" orient="horz" pos="8273" userDrawn="1">
          <p15:clr>
            <a:srgbClr val="EE5396"/>
          </p15:clr>
        </p15:guide>
        <p15:guide id="26" pos="10240" userDrawn="1">
          <p15:clr>
            <a:srgbClr val="0F62FE"/>
          </p15:clr>
        </p15:guide>
        <p15:guide id="27" pos="15360" userDrawn="1">
          <p15:clr>
            <a:srgbClr val="0F62FE"/>
          </p15:clr>
        </p15:guide>
        <p15:guide id="28" orient="horz" pos="6480" userDrawn="1">
          <p15:clr>
            <a:srgbClr val="0F62FE"/>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xfrm>
            <a:off x="11802109" y="6500288"/>
            <a:ext cx="102592" cy="92333"/>
          </a:xfrm>
          <a:prstGeom prst="rect">
            <a:avLst/>
          </a:prstGeom>
          <a:ln w="12700">
            <a:miter lim="400000"/>
          </a:ln>
        </p:spPr>
        <p:txBody>
          <a:bodyPr wrap="none" lIns="0" tIns="0" rIns="0" bIns="0" anchor="b" anchorCtr="0">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
        <p:nvSpPr>
          <p:cNvPr id="48" name="Title Text"/>
          <p:cNvSpPr txBox="1">
            <a:spLocks noGrp="1"/>
          </p:cNvSpPr>
          <p:nvPr>
            <p:ph type="title"/>
          </p:nvPr>
        </p:nvSpPr>
        <p:spPr>
          <a:xfrm>
            <a:off x="287999" y="288037"/>
            <a:ext cx="11293592" cy="13255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p>
            <a:r>
              <a:rPr dirty="0"/>
              <a:t>Title Text</a:t>
            </a:r>
          </a:p>
        </p:txBody>
      </p:sp>
      <p:sp>
        <p:nvSpPr>
          <p:cNvPr id="49" name="Body Level One…"/>
          <p:cNvSpPr txBox="1">
            <a:spLocks noGrp="1"/>
          </p:cNvSpPr>
          <p:nvPr>
            <p:ph type="body" idx="1"/>
          </p:nvPr>
        </p:nvSpPr>
        <p:spPr>
          <a:xfrm>
            <a:off x="287300" y="1663700"/>
            <a:ext cx="11293592" cy="43346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p>
            <a:r>
              <a:rPr dirty="0"/>
              <a:t>Body Level One</a:t>
            </a:r>
          </a:p>
          <a:p>
            <a:pPr lvl="1"/>
            <a:r>
              <a:rPr dirty="0"/>
              <a:t>Body Level Two</a:t>
            </a:r>
          </a:p>
          <a:p>
            <a:pPr lvl="2"/>
            <a:r>
              <a:rPr dirty="0"/>
              <a:t>Body Level Three</a:t>
            </a:r>
          </a:p>
          <a:p>
            <a:pPr lvl="3"/>
            <a:r>
              <a:rPr dirty="0"/>
              <a:t>Body Level Four</a:t>
            </a:r>
          </a:p>
        </p:txBody>
      </p:sp>
      <p:sp>
        <p:nvSpPr>
          <p:cNvPr id="2" name="Footer Placeholder 1">
            <a:extLst>
              <a:ext uri="{FF2B5EF4-FFF2-40B4-BE49-F238E27FC236}">
                <a16:creationId xmlns:a16="http://schemas.microsoft.com/office/drawing/2014/main" id="{59EB465A-FE7F-6B71-D716-1673174BBF59}"/>
              </a:ext>
            </a:extLst>
          </p:cNvPr>
          <p:cNvSpPr>
            <a:spLocks noGrp="1"/>
          </p:cNvSpPr>
          <p:nvPr>
            <p:ph type="ftr" sz="quarter" idx="3"/>
          </p:nvPr>
        </p:nvSpPr>
        <p:spPr>
          <a:xfrm>
            <a:off x="284127" y="6402118"/>
            <a:ext cx="2477765" cy="190500"/>
          </a:xfrm>
          <a:prstGeom prst="rect">
            <a:avLst/>
          </a:prstGeom>
        </p:spPr>
        <p:txBody>
          <a:bodyPr vert="horz" lIns="0" tIns="0" rIns="0" bIns="0" rtlCol="0" anchor="b"/>
          <a:lstStyle>
            <a:lvl1pPr algn="l">
              <a:defRPr sz="600" b="0" i="0">
                <a:solidFill>
                  <a:schemeClr val="tx1"/>
                </a:solidFill>
                <a:latin typeface="IBM Plex Sans" panose="020B0503050203000203" pitchFamily="34" charset="0"/>
              </a:defRPr>
            </a:lvl1pPr>
          </a:lstStyle>
          <a:p>
            <a:r>
              <a:rPr lang="en-US"/>
              <a:t>Footer text (optional)</a:t>
            </a:r>
          </a:p>
        </p:txBody>
      </p:sp>
    </p:spTree>
    <p:extLst>
      <p:ext uri="{BB962C8B-B14F-4D97-AF65-F5344CB8AC3E}">
        <p14:creationId xmlns:p14="http://schemas.microsoft.com/office/powerpoint/2010/main" val="1232187040"/>
      </p:ext>
    </p:extLst>
  </p:cSld>
  <p:clrMap bg1="dk1" tx1="lt1" bg2="dk2" tx2="lt2" accent1="accent1" accent2="accent2" accent3="accent3" accent4="accent4" accent5="accent5" accent6="accent6" hlink="hlink" folHlink="folHlink"/>
  <p:sldLayoutIdLst>
    <p:sldLayoutId id="2147485342" r:id="rId1"/>
    <p:sldLayoutId id="2147485343" r:id="rId2"/>
    <p:sldLayoutId id="2147485344" r:id="rId3"/>
    <p:sldLayoutId id="2147485345" r:id="rId4"/>
    <p:sldLayoutId id="2147485346" r:id="rId5"/>
    <p:sldLayoutId id="2147485347" r:id="rId6"/>
    <p:sldLayoutId id="2147485348" r:id="rId7"/>
    <p:sldLayoutId id="2147485349" r:id="rId8"/>
    <p:sldLayoutId id="2147485350" r:id="rId9"/>
    <p:sldLayoutId id="2147485351" r:id="rId10"/>
    <p:sldLayoutId id="2147485352" r:id="rId11"/>
    <p:sldLayoutId id="2147485353" r:id="rId12"/>
    <p:sldLayoutId id="2147485354" r:id="rId13"/>
    <p:sldLayoutId id="2147485355" r:id="rId14"/>
    <p:sldLayoutId id="2147485356" r:id="rId15"/>
    <p:sldLayoutId id="2147485357" r:id="rId16"/>
    <p:sldLayoutId id="2147485358" r:id="rId17"/>
    <p:sldLayoutId id="2147485359" r:id="rId18"/>
    <p:sldLayoutId id="2147485360" r:id="rId19"/>
    <p:sldLayoutId id="2147485361" r:id="rId20"/>
    <p:sldLayoutId id="2147485362" r:id="rId21"/>
    <p:sldLayoutId id="2147485363" r:id="rId22"/>
    <p:sldLayoutId id="2147485364" r:id="rId23"/>
    <p:sldLayoutId id="2147485365" r:id="rId24"/>
    <p:sldLayoutId id="2147485366" r:id="rId25"/>
    <p:sldLayoutId id="2147485367" r:id="rId26"/>
    <p:sldLayoutId id="2147485368" r:id="rId27"/>
    <p:sldLayoutId id="2147485369" r:id="rId28"/>
    <p:sldLayoutId id="2147485370" r:id="rId29"/>
    <p:sldLayoutId id="2147485371" r:id="rId30"/>
    <p:sldLayoutId id="2147485372" r:id="rId31"/>
    <p:sldLayoutId id="2147485373" r:id="rId32"/>
    <p:sldLayoutId id="2147485374" r:id="rId33"/>
    <p:sldLayoutId id="2147485375" r:id="rId34"/>
    <p:sldLayoutId id="2147485376" r:id="rId35"/>
    <p:sldLayoutId id="2147485377" r:id="rId36"/>
    <p:sldLayoutId id="2147485378" r:id="rId37"/>
    <p:sldLayoutId id="2147485379" r:id="rId38"/>
    <p:sldLayoutId id="2147485380" r:id="rId39"/>
    <p:sldLayoutId id="2147485381" r:id="rId40"/>
    <p:sldLayoutId id="2147485382" r:id="rId41"/>
    <p:sldLayoutId id="2147485383" r:id="rId42"/>
    <p:sldLayoutId id="2147485384" r:id="rId43"/>
    <p:sldLayoutId id="2147485385" r:id="rId44"/>
    <p:sldLayoutId id="2147485386" r:id="rId45"/>
    <p:sldLayoutId id="2147485387" r:id="rId46"/>
    <p:sldLayoutId id="2147485388" r:id="rId47"/>
    <p:sldLayoutId id="2147485389" r:id="rId48"/>
    <p:sldLayoutId id="2147485390" r:id="rId49"/>
    <p:sldLayoutId id="2147485391" r:id="rId50"/>
    <p:sldLayoutId id="2147485392" r:id="rId51"/>
  </p:sldLayoutIdLst>
  <p:transition spd="med"/>
  <p:txStyles>
    <p:titleStyle>
      <a:lvl1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chemeClr val="tx2"/>
          </a:solidFill>
          <a:uFillTx/>
          <a:latin typeface="+mj-lt"/>
          <a:ea typeface="+mj-ea"/>
          <a:cs typeface="+mj-cs"/>
          <a:sym typeface="IBM Plex Sans Light"/>
        </a:defRPr>
      </a:lvl1pPr>
      <a:lvl2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2pPr>
      <a:lvl3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3pPr>
      <a:lvl4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4pPr>
      <a:lvl5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5pPr>
      <a:lvl6pPr marL="0" marR="0" indent="135963"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6pPr>
      <a:lvl7pPr marL="0" marR="0" indent="271927"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7pPr>
      <a:lvl8pPr marL="0" marR="0" indent="40789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8pPr>
      <a:lvl9pPr marL="0" marR="0" indent="543854"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9pPr>
    </p:titleStyle>
    <p:body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p:bodyStyle>
    <p:otherStyle>
      <a:lvl1pPr marL="0" marR="0" indent="0"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1pPr>
      <a:lvl2pPr marL="0" marR="0" indent="128622"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2pPr>
      <a:lvl3pPr marL="0" marR="0" indent="257243"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3pPr>
      <a:lvl4pPr marL="0" marR="0" indent="385865"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4pPr>
      <a:lvl5pPr marL="0" marR="0" indent="514487"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5pPr>
      <a:lvl6pPr marL="0" marR="0" indent="643109"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6pPr>
      <a:lvl7pPr marL="0" marR="0" indent="771731"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7pPr>
      <a:lvl8pPr marL="0" marR="0" indent="900353"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8pPr>
      <a:lvl9pPr marL="0" marR="0" indent="1028974"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9pPr>
    </p:otherStyle>
  </p:txStyles>
  <p:extLst>
    <p:ext uri="{27BBF7A9-308A-43DC-89C8-2F10F3537804}">
      <p15:sldGuideLst xmlns:p15="http://schemas.microsoft.com/office/powerpoint/2012/main">
        <p15:guide id="1" orient="horz" pos="4320">
          <p15:clr>
            <a:srgbClr val="0F62FE"/>
          </p15:clr>
        </p15:guide>
        <p15:guide id="3" pos="485">
          <p15:clr>
            <a:srgbClr val="EE5396"/>
          </p15:clr>
        </p15:guide>
        <p15:guide id="4" pos="5120">
          <p15:clr>
            <a:srgbClr val="0F62FE"/>
          </p15:clr>
        </p15:guide>
        <p15:guide id="5" pos="2555">
          <p15:clr>
            <a:srgbClr val="EE5396"/>
          </p15:clr>
        </p15:guide>
        <p15:guide id="6" pos="7675">
          <p15:clr>
            <a:srgbClr val="EE5396"/>
          </p15:clr>
        </p15:guide>
        <p15:guide id="7" pos="9759">
          <p15:clr>
            <a:srgbClr val="EE5396"/>
          </p15:clr>
        </p15:guide>
        <p15:guide id="8" pos="10720">
          <p15:clr>
            <a:srgbClr val="EE5396"/>
          </p15:clr>
        </p15:guide>
        <p15:guide id="9" pos="5600">
          <p15:clr>
            <a:srgbClr val="EE5396"/>
          </p15:clr>
        </p15:guide>
        <p15:guide id="10" pos="4640">
          <p15:clr>
            <a:srgbClr val="EE5396"/>
          </p15:clr>
        </p15:guide>
        <p15:guide id="11" pos="12792">
          <p15:clr>
            <a:srgbClr val="EE5396"/>
          </p15:clr>
        </p15:guide>
        <p15:guide id="13" pos="14880">
          <p15:clr>
            <a:srgbClr val="EE5396"/>
          </p15:clr>
        </p15:guide>
        <p15:guide id="14" pos="15840">
          <p15:clr>
            <a:srgbClr val="EE5396"/>
          </p15:clr>
        </p15:guide>
        <p15:guide id="15" pos="17920">
          <p15:clr>
            <a:srgbClr val="EE5396"/>
          </p15:clr>
        </p15:guide>
        <p15:guide id="16" pos="19993">
          <p15:clr>
            <a:srgbClr val="EE5396"/>
          </p15:clr>
        </p15:guide>
        <p15:guide id="17" orient="horz" pos="2160">
          <p15:clr>
            <a:srgbClr val="0F62FE"/>
          </p15:clr>
        </p15:guide>
        <p15:guide id="19" orient="horz" pos="3240">
          <p15:clr>
            <a:srgbClr val="EE5396"/>
          </p15:clr>
        </p15:guide>
        <p15:guide id="20" orient="horz" pos="1080">
          <p15:clr>
            <a:srgbClr val="EE5396"/>
          </p15:clr>
        </p15:guide>
        <p15:guide id="21" orient="horz" pos="364">
          <p15:clr>
            <a:srgbClr val="EE5396"/>
          </p15:clr>
        </p15:guide>
        <p15:guide id="22" orient="horz" pos="5400">
          <p15:clr>
            <a:srgbClr val="EE5396"/>
          </p15:clr>
        </p15:guide>
        <p15:guide id="24" orient="horz" pos="7557">
          <p15:clr>
            <a:srgbClr val="EE5396"/>
          </p15:clr>
        </p15:guide>
        <p15:guide id="25" orient="horz" pos="8273">
          <p15:clr>
            <a:srgbClr val="EE5396"/>
          </p15:clr>
        </p15:guide>
        <p15:guide id="26" pos="10240">
          <p15:clr>
            <a:srgbClr val="0F62FE"/>
          </p15:clr>
        </p15:guide>
        <p15:guide id="27" pos="15360">
          <p15:clr>
            <a:srgbClr val="0F62FE"/>
          </p15:clr>
        </p15:guide>
        <p15:guide id="28" orient="horz" pos="6480">
          <p15:clr>
            <a:srgbClr val="0F62FE"/>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svg"/><Relationship Id="rId2" Type="http://schemas.openxmlformats.org/officeDocument/2006/relationships/notesSlide" Target="../notesSlides/notesSlide1.xml"/><Relationship Id="rId1" Type="http://schemas.openxmlformats.org/officeDocument/2006/relationships/slideLayout" Target="../slideLayouts/slideLayout64.xml"/><Relationship Id="rId6" Type="http://schemas.openxmlformats.org/officeDocument/2006/relationships/image" Target="../media/image8.png"/><Relationship Id="rId5" Type="http://schemas.openxmlformats.org/officeDocument/2006/relationships/hyperlink" Target="mailto:Christopoher.sayles@ibm.com" TargetMode="External"/><Relationship Id="rId4" Type="http://schemas.openxmlformats.org/officeDocument/2006/relationships/image" Target="../media/image7.svg"/></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11.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1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11.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11.xml"/><Relationship Id="rId6" Type="http://schemas.openxmlformats.org/officeDocument/2006/relationships/image" Target="../media/image21.svg"/><Relationship Id="rId5" Type="http://schemas.openxmlformats.org/officeDocument/2006/relationships/image" Target="../media/image20.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6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1.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6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61.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61.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61.xml"/><Relationship Id="rId5" Type="http://schemas.openxmlformats.org/officeDocument/2006/relationships/image" Target="../media/image28.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10.xml"/><Relationship Id="rId4" Type="http://schemas.openxmlformats.org/officeDocument/2006/relationships/image" Target="../media/image11.sv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61.xml"/><Relationship Id="rId5" Type="http://schemas.openxmlformats.org/officeDocument/2006/relationships/image" Target="../media/image31.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1.xml"/></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1.xml"/></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1.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61.x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61.xml"/><Relationship Id="rId5" Type="http://schemas.openxmlformats.org/officeDocument/2006/relationships/image" Target="../media/image41.pn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61.xml"/><Relationship Id="rId5" Type="http://schemas.openxmlformats.org/officeDocument/2006/relationships/image" Target="../media/image44.png"/><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1.xml"/></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61.xml"/></Relationships>
</file>

<file path=ppt/slides/_rels/slide29.xml.rels><?xml version="1.0" encoding="UTF-8" standalone="yes"?>
<Relationships xmlns="http://schemas.openxmlformats.org/package/2006/relationships"><Relationship Id="rId3" Type="http://schemas.openxmlformats.org/officeDocument/2006/relationships/image" Target="../media/image49.svg"/><Relationship Id="rId2" Type="http://schemas.openxmlformats.org/officeDocument/2006/relationships/image" Target="../media/image48.png"/><Relationship Id="rId1" Type="http://schemas.openxmlformats.org/officeDocument/2006/relationships/slideLayout" Target="../slideLayouts/slideLayout61.xml"/></Relationships>
</file>

<file path=ppt/slides/_rels/slide3.xml.rels><?xml version="1.0" encoding="UTF-8" standalone="yes"?>
<Relationships xmlns="http://schemas.openxmlformats.org/package/2006/relationships"><Relationship Id="rId3" Type="http://schemas.openxmlformats.org/officeDocument/2006/relationships/hyperlink" Target="http://www.ibm.com/legal/copytrade.shtml" TargetMode="External"/><Relationship Id="rId2" Type="http://schemas.openxmlformats.org/officeDocument/2006/relationships/notesSlide" Target="../notesSlides/notesSlide3.xml"/><Relationship Id="rId1" Type="http://schemas.openxmlformats.org/officeDocument/2006/relationships/slideLayout" Target="../slideLayouts/slideLayout110.xml"/></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6.xml"/><Relationship Id="rId1" Type="http://schemas.openxmlformats.org/officeDocument/2006/relationships/slideLayout" Target="../slideLayouts/slideLayout61.xml"/><Relationship Id="rId5" Type="http://schemas.openxmlformats.org/officeDocument/2006/relationships/image" Target="../media/image51.png"/><Relationship Id="rId4" Type="http://schemas.openxmlformats.org/officeDocument/2006/relationships/hyperlink" Target="http://images.google.com/imgres?imgurl=http://www.itjungle.com/bns/z10.jpg&amp;imgrefurl=http://www.itjungle.com/bns/bns022608-printer01.html&amp;usg=__j_3FQDo4pYqDMSl9iDhcmd-7gWw=&amp;h=275&amp;w=264&amp;sz=24&amp;hl=en&amp;start=3&amp;sig2=3H9jqrfQ5cP9_B4S4blwIw&amp;tbnid=MRAWsU7aJahN0M:&amp;tbnh=114&amp;tbnw=109&amp;prev=/images%3Fq%3Dibm%2Bz10%26gbv%3D2%26hl%3Den&amp;ei=MJlwSuX3F5DktAOHqM30CA"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images.google.com/imgres?imgurl=http://www.itjungle.com/bns/z10.jpg&amp;imgrefurl=http://www.itjungle.com/bns/bns022608-printer01.html&amp;usg=__j_3FQDo4pYqDMSl9iDhcmd-7gWw=&amp;h=275&amp;w=264&amp;sz=24&amp;hl=en&amp;start=3&amp;sig2=3H9jqrfQ5cP9_B4S4blwIw&amp;tbnid=MRAWsU7aJahN0M:&amp;tbnh=114&amp;tbnw=109&amp;prev=/images%3Fq%3Dibm%2Bz10%26gbv%3D2%26hl%3Den&amp;ei=MJlwSuX3F5DktAOHqM30CA" TargetMode="External"/><Relationship Id="rId2" Type="http://schemas.openxmlformats.org/officeDocument/2006/relationships/notesSlide" Target="../notesSlides/notesSlide17.xml"/><Relationship Id="rId1" Type="http://schemas.openxmlformats.org/officeDocument/2006/relationships/slideLayout" Target="../slideLayouts/slideLayout61.xml"/><Relationship Id="rId5" Type="http://schemas.openxmlformats.org/officeDocument/2006/relationships/image" Target="../media/image53.png"/><Relationship Id="rId4" Type="http://schemas.openxmlformats.org/officeDocument/2006/relationships/image" Target="../media/image52.jpeg"/></Relationships>
</file>

<file path=ppt/slides/_rels/slide3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61.xml"/></Relationships>
</file>

<file path=ppt/slides/_rels/slide3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61.xml"/><Relationship Id="rId4" Type="http://schemas.openxmlformats.org/officeDocument/2006/relationships/image" Target="../media/image58.png"/></Relationships>
</file>

<file path=ppt/slides/_rels/slide3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61.xml"/></Relationships>
</file>

<file path=ppt/slides/_rels/slide3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61.xml"/></Relationships>
</file>

<file path=ppt/slides/_rels/slide3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62.xml"/><Relationship Id="rId4" Type="http://schemas.openxmlformats.org/officeDocument/2006/relationships/image" Target="../media/image64.png"/></Relationships>
</file>

<file path=ppt/slides/_rels/slide3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61.xml"/><Relationship Id="rId5" Type="http://schemas.openxmlformats.org/officeDocument/2006/relationships/image" Target="../media/image68.png"/><Relationship Id="rId4" Type="http://schemas.openxmlformats.org/officeDocument/2006/relationships/image" Target="../media/image67.png"/></Relationships>
</file>

<file path=ppt/slides/_rels/slide3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8.xml"/><Relationship Id="rId1" Type="http://schemas.openxmlformats.org/officeDocument/2006/relationships/slideLayout" Target="../slideLayouts/slideLayout61.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61.xml"/><Relationship Id="rId4" Type="http://schemas.openxmlformats.org/officeDocument/2006/relationships/image" Target="../media/image9.svg"/></Relationships>
</file>

<file path=ppt/slides/_rels/slide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xml"/><Relationship Id="rId1" Type="http://schemas.openxmlformats.org/officeDocument/2006/relationships/slideLayout" Target="../slideLayouts/slideLayout110.xml"/></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61.xml"/><Relationship Id="rId6" Type="http://schemas.openxmlformats.org/officeDocument/2006/relationships/image" Target="../media/image21.svg"/><Relationship Id="rId5" Type="http://schemas.openxmlformats.org/officeDocument/2006/relationships/image" Target="../media/image20.png"/><Relationship Id="rId4" Type="http://schemas.microsoft.com/office/2007/relationships/hdphoto" Target="../media/hdphoto1.wdp"/></Relationships>
</file>

<file path=ppt/slides/_rels/slide4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1.xml"/><Relationship Id="rId1" Type="http://schemas.openxmlformats.org/officeDocument/2006/relationships/slideLayout" Target="../slideLayouts/slideLayout61.xml"/><Relationship Id="rId4" Type="http://schemas.openxmlformats.org/officeDocument/2006/relationships/image" Target="../media/image71.png"/></Relationships>
</file>

<file path=ppt/slides/_rels/slide4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2.xml"/><Relationship Id="rId1" Type="http://schemas.openxmlformats.org/officeDocument/2006/relationships/slideLayout" Target="../slideLayouts/slideLayout61.xml"/></Relationships>
</file>

<file path=ppt/slides/_rels/slide4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3.xml"/><Relationship Id="rId1" Type="http://schemas.openxmlformats.org/officeDocument/2006/relationships/slideLayout" Target="../slideLayouts/slideLayout61.xml"/></Relationships>
</file>

<file path=ppt/slides/_rels/slide4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4.xml"/><Relationship Id="rId1" Type="http://schemas.openxmlformats.org/officeDocument/2006/relationships/slideLayout" Target="../slideLayouts/slideLayout61.xml"/></Relationships>
</file>

<file path=ppt/slides/_rels/slide4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5.xml"/><Relationship Id="rId1" Type="http://schemas.openxmlformats.org/officeDocument/2006/relationships/slideLayout" Target="../slideLayouts/slideLayout61.xml"/></Relationships>
</file>

<file path=ppt/slides/_rels/slide4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6.xml"/><Relationship Id="rId1" Type="http://schemas.openxmlformats.org/officeDocument/2006/relationships/slideLayout" Target="../slideLayouts/slideLayout61.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7.xml"/><Relationship Id="rId1" Type="http://schemas.openxmlformats.org/officeDocument/2006/relationships/slideLayout" Target="../slideLayouts/slideLayout62.xml"/></Relationships>
</file>

<file path=ppt/slides/_rels/slide48.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61.xml"/></Relationships>
</file>

<file path=ppt/slides/_rels/slide4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6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1.xml"/></Relationships>
</file>

<file path=ppt/slides/_rels/slide5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61.xml"/><Relationship Id="rId4" Type="http://schemas.openxmlformats.org/officeDocument/2006/relationships/image" Target="../media/image83.png"/></Relationships>
</file>

<file path=ppt/slides/_rels/slide5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61.xml"/></Relationships>
</file>

<file path=ppt/slides/_rels/slide5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8.xml"/><Relationship Id="rId1" Type="http://schemas.openxmlformats.org/officeDocument/2006/relationships/slideLayout" Target="../slideLayouts/slideLayout61.xml"/><Relationship Id="rId4" Type="http://schemas.openxmlformats.org/officeDocument/2006/relationships/image" Target="../media/image87.png"/></Relationships>
</file>

<file path=ppt/slides/_rels/slide5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9.xml"/><Relationship Id="rId1" Type="http://schemas.openxmlformats.org/officeDocument/2006/relationships/slideLayout" Target="../slideLayouts/slideLayout61.xml"/><Relationship Id="rId5" Type="http://schemas.openxmlformats.org/officeDocument/2006/relationships/image" Target="../media/image90.emf"/><Relationship Id="rId4" Type="http://schemas.openxmlformats.org/officeDocument/2006/relationships/image" Target="../media/image89.png"/></Relationships>
</file>

<file path=ppt/slides/_rels/slide5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61.xml"/></Relationships>
</file>

<file path=ppt/slides/_rels/slide5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30.xml"/><Relationship Id="rId1" Type="http://schemas.openxmlformats.org/officeDocument/2006/relationships/slideLayout" Target="../slideLayouts/slideLayout61.xml"/><Relationship Id="rId4" Type="http://schemas.openxmlformats.org/officeDocument/2006/relationships/image" Target="../media/image94.png"/></Relationships>
</file>

<file path=ppt/slides/_rels/slide5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1.xml"/><Relationship Id="rId1" Type="http://schemas.openxmlformats.org/officeDocument/2006/relationships/slideLayout" Target="../slideLayouts/slideLayout61.xml"/><Relationship Id="rId4" Type="http://schemas.openxmlformats.org/officeDocument/2006/relationships/image" Target="../media/image96.png"/></Relationships>
</file>

<file path=ppt/slides/_rels/slide5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32.xml"/><Relationship Id="rId1" Type="http://schemas.openxmlformats.org/officeDocument/2006/relationships/slideLayout" Target="../slideLayouts/slideLayout61.xml"/></Relationships>
</file>

<file path=ppt/slides/_rels/slide5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33.xml"/><Relationship Id="rId1" Type="http://schemas.openxmlformats.org/officeDocument/2006/relationships/slideLayout" Target="../slideLayouts/slideLayout61.xml"/></Relationships>
</file>

<file path=ppt/slides/_rels/slide5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34.xml"/><Relationship Id="rId1" Type="http://schemas.openxmlformats.org/officeDocument/2006/relationships/slideLayout" Target="../slideLayouts/slideLayout6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6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35.xml"/><Relationship Id="rId1" Type="http://schemas.openxmlformats.org/officeDocument/2006/relationships/slideLayout" Target="../slideLayouts/slideLayout61.xml"/><Relationship Id="rId5" Type="http://schemas.openxmlformats.org/officeDocument/2006/relationships/image" Target="../media/image102.png"/><Relationship Id="rId4" Type="http://schemas.openxmlformats.org/officeDocument/2006/relationships/image" Target="../media/image101.png"/></Relationships>
</file>

<file path=ppt/slides/_rels/slide61.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36.xml"/><Relationship Id="rId1" Type="http://schemas.openxmlformats.org/officeDocument/2006/relationships/slideLayout" Target="../slideLayouts/slideLayout61.xml"/><Relationship Id="rId4" Type="http://schemas.openxmlformats.org/officeDocument/2006/relationships/image" Target="../media/image104.png"/></Relationships>
</file>

<file path=ppt/slides/_rels/slide62.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6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64.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61.xml"/></Relationships>
</file>

<file path=ppt/slides/_rels/slide65.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61.xml"/></Relationships>
</file>

<file path=ppt/slides/_rels/slide66.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hyperlink" Target="https://www.ibm.com/support/knowledgecenter/SSLTBW_2.1.0/com.ibm.zos.v2r1.f54sg00/view.htm" TargetMode="External"/><Relationship Id="rId1" Type="http://schemas.openxmlformats.org/officeDocument/2006/relationships/slideLayout" Target="../slideLayouts/slideLayout62.xml"/><Relationship Id="rId4" Type="http://schemas.openxmlformats.org/officeDocument/2006/relationships/image" Target="../media/image109.png"/></Relationships>
</file>

<file path=ppt/slides/_rels/slide67.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62.xml"/></Relationships>
</file>

<file path=ppt/slides/_rels/slide6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37.xml"/><Relationship Id="rId1" Type="http://schemas.openxmlformats.org/officeDocument/2006/relationships/slideLayout" Target="../slideLayouts/slideLayout61.xml"/><Relationship Id="rId5" Type="http://schemas.openxmlformats.org/officeDocument/2006/relationships/image" Target="../media/image113.png"/><Relationship Id="rId4" Type="http://schemas.openxmlformats.org/officeDocument/2006/relationships/image" Target="../media/image112.png"/></Relationships>
</file>

<file path=ppt/slides/_rels/slide69.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38.xml"/><Relationship Id="rId1" Type="http://schemas.openxmlformats.org/officeDocument/2006/relationships/slideLayout" Target="../slideLayouts/slideLayout61.xml"/><Relationship Id="rId4" Type="http://schemas.openxmlformats.org/officeDocument/2006/relationships/image" Target="../media/image1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70.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39.xml"/><Relationship Id="rId1" Type="http://schemas.openxmlformats.org/officeDocument/2006/relationships/slideLayout" Target="../slideLayouts/slideLayout6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72.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61.xml"/></Relationships>
</file>

<file path=ppt/slides/_rels/slide73.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61.xml"/></Relationships>
</file>

<file path=ppt/slides/_rels/slide7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61.xml"/><Relationship Id="rId4" Type="http://schemas.openxmlformats.org/officeDocument/2006/relationships/image" Target="../media/image121.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1.xml"/></Relationships>
</file>

<file path=ppt/slides/_rels/slide76.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41.xml"/><Relationship Id="rId1" Type="http://schemas.openxmlformats.org/officeDocument/2006/relationships/slideLayout" Target="../slideLayouts/slideLayout62.xml"/></Relationships>
</file>

<file path=ppt/slides/_rels/slide77.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42.xml"/><Relationship Id="rId1" Type="http://schemas.openxmlformats.org/officeDocument/2006/relationships/slideLayout" Target="../slideLayouts/slideLayout62.xml"/></Relationships>
</file>

<file path=ppt/slides/_rels/slide7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43.xml"/><Relationship Id="rId1" Type="http://schemas.openxmlformats.org/officeDocument/2006/relationships/slideLayout" Target="../slideLayouts/slideLayout62.xml"/><Relationship Id="rId4" Type="http://schemas.openxmlformats.org/officeDocument/2006/relationships/image" Target="../media/image125.png"/></Relationships>
</file>

<file path=ppt/slides/_rels/slide79.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61.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11.xml"/></Relationships>
</file>

<file path=ppt/slides/_rels/slide80.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61.xml"/></Relationships>
</file>

<file path=ppt/slides/_rels/slide81.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61.xml"/><Relationship Id="rId4" Type="http://schemas.openxmlformats.org/officeDocument/2006/relationships/image" Target="../media/image131.png"/></Relationships>
</file>

<file path=ppt/slides/_rels/slide82.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44.xml"/><Relationship Id="rId1" Type="http://schemas.openxmlformats.org/officeDocument/2006/relationships/slideLayout" Target="../slideLayouts/slideLayout61.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33.png"/></Relationships>
</file>

<file path=ppt/slides/_rels/slide83.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45.xml"/><Relationship Id="rId1" Type="http://schemas.openxmlformats.org/officeDocument/2006/relationships/slideLayout" Target="../slideLayouts/slideLayout62.xml"/></Relationships>
</file>

<file path=ppt/slides/_rels/slide84.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61.xml"/><Relationship Id="rId5" Type="http://schemas.openxmlformats.org/officeDocument/2006/relationships/image" Target="../media/image140.png"/><Relationship Id="rId4" Type="http://schemas.openxmlformats.org/officeDocument/2006/relationships/image" Target="../media/image139.png"/></Relationships>
</file>

<file path=ppt/slides/_rels/slide85.xml.rels><?xml version="1.0" encoding="UTF-8" standalone="yes"?>
<Relationships xmlns="http://schemas.openxmlformats.org/package/2006/relationships"><Relationship Id="rId3" Type="http://schemas.openxmlformats.org/officeDocument/2006/relationships/image" Target="../media/image90.emf"/><Relationship Id="rId2" Type="http://schemas.openxmlformats.org/officeDocument/2006/relationships/notesSlide" Target="../notesSlides/notesSlide46.xml"/><Relationship Id="rId1" Type="http://schemas.openxmlformats.org/officeDocument/2006/relationships/slideLayout" Target="../slideLayouts/slideLayout61.xml"/><Relationship Id="rId5" Type="http://schemas.openxmlformats.org/officeDocument/2006/relationships/image" Target="../media/image142.png"/><Relationship Id="rId4" Type="http://schemas.openxmlformats.org/officeDocument/2006/relationships/image" Target="../media/image141.png"/></Relationships>
</file>

<file path=ppt/slides/_rels/slide86.xml.rels><?xml version="1.0" encoding="UTF-8" standalone="yes"?>
<Relationships xmlns="http://schemas.openxmlformats.org/package/2006/relationships"><Relationship Id="rId3" Type="http://schemas.openxmlformats.org/officeDocument/2006/relationships/image" Target="../media/image90.emf"/><Relationship Id="rId2" Type="http://schemas.openxmlformats.org/officeDocument/2006/relationships/notesSlide" Target="../notesSlides/notesSlide47.xml"/><Relationship Id="rId1" Type="http://schemas.openxmlformats.org/officeDocument/2006/relationships/slideLayout" Target="../slideLayouts/slideLayout61.xml"/><Relationship Id="rId5" Type="http://schemas.openxmlformats.org/officeDocument/2006/relationships/image" Target="../media/image144.png"/><Relationship Id="rId4" Type="http://schemas.openxmlformats.org/officeDocument/2006/relationships/image" Target="../media/image143.png"/></Relationships>
</file>

<file path=ppt/slides/_rels/slide87.xml.rels><?xml version="1.0" encoding="UTF-8" standalone="yes"?>
<Relationships xmlns="http://schemas.openxmlformats.org/package/2006/relationships"><Relationship Id="rId3" Type="http://schemas.openxmlformats.org/officeDocument/2006/relationships/image" Target="../media/image90.emf"/><Relationship Id="rId2" Type="http://schemas.openxmlformats.org/officeDocument/2006/relationships/notesSlide" Target="../notesSlides/notesSlide48.xml"/><Relationship Id="rId1" Type="http://schemas.openxmlformats.org/officeDocument/2006/relationships/slideLayout" Target="../slideLayouts/slideLayout61.xml"/><Relationship Id="rId4" Type="http://schemas.openxmlformats.org/officeDocument/2006/relationships/image" Target="../media/image145.png"/></Relationships>
</file>

<file path=ppt/slides/_rels/slide88.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61.xml"/></Relationships>
</file>

<file path=ppt/slides/_rels/slide89.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6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11.xml"/></Relationships>
</file>

<file path=ppt/slides/_rels/slide90.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61.xml"/></Relationships>
</file>

<file path=ppt/slides/_rels/slide91.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61.xml"/><Relationship Id="rId4" Type="http://schemas.openxmlformats.org/officeDocument/2006/relationships/image" Target="../media/image151.png"/></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2.xml"/></Relationships>
</file>

<file path=ppt/slides/_rels/slide93.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61.xml"/></Relationships>
</file>

<file path=ppt/slides/_rels/slide94.xml.rels><?xml version="1.0" encoding="UTF-8" standalone="yes"?>
<Relationships xmlns="http://schemas.openxmlformats.org/package/2006/relationships"><Relationship Id="rId3" Type="http://schemas.openxmlformats.org/officeDocument/2006/relationships/image" Target="../media/image90.emf"/><Relationship Id="rId2" Type="http://schemas.openxmlformats.org/officeDocument/2006/relationships/notesSlide" Target="../notesSlides/notesSlide50.xml"/><Relationship Id="rId1" Type="http://schemas.openxmlformats.org/officeDocument/2006/relationships/slideLayout" Target="../slideLayouts/slideLayout61.xml"/><Relationship Id="rId4" Type="http://schemas.openxmlformats.org/officeDocument/2006/relationships/image" Target="../media/image153.png"/></Relationships>
</file>

<file path=ppt/slides/_rels/slide95.xml.rels><?xml version="1.0" encoding="UTF-8" standalone="yes"?>
<Relationships xmlns="http://schemas.openxmlformats.org/package/2006/relationships"><Relationship Id="rId3" Type="http://schemas.openxmlformats.org/officeDocument/2006/relationships/hyperlink" Target="https://www.ibm.com/support/knowledgecenter/en/SSQ2R2_14.1.0/com.ibm.guide.hostconfig.doc/topics/rsedenvvars.html" TargetMode="External"/><Relationship Id="rId2" Type="http://schemas.openxmlformats.org/officeDocument/2006/relationships/hyperlink" Target="https://www.ibm.com/support/knowledgecenter/en/SSQ2R2_14.1.0/com.ibm.etools.rdz.ispfusers.doc/topics/tzdcmn036_2.html" TargetMode="External"/><Relationship Id="rId1" Type="http://schemas.openxmlformats.org/officeDocument/2006/relationships/slideLayout" Target="../slideLayouts/slideLayout61.xml"/><Relationship Id="rId4" Type="http://schemas.openxmlformats.org/officeDocument/2006/relationships/image" Target="../media/image154.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97.xml.rels><?xml version="1.0" encoding="UTF-8" standalone="yes"?>
<Relationships xmlns="http://schemas.openxmlformats.org/package/2006/relationships"><Relationship Id="rId3" Type="http://schemas.openxmlformats.org/officeDocument/2006/relationships/hyperlink" Target="http://www.ibm.com/support/knowledgecenter/SSBDYH_3.0.1/com.ibm.zexpl.config.hostconfig.doc/topics/HCHCQS_modifyfrsed.html" TargetMode="External"/><Relationship Id="rId2" Type="http://schemas.openxmlformats.org/officeDocument/2006/relationships/image" Target="../media/image155.png"/><Relationship Id="rId1" Type="http://schemas.openxmlformats.org/officeDocument/2006/relationships/slideLayout" Target="../slideLayouts/slideLayout6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54E7D475-83B9-7FAA-35E1-D3A1640FD244}"/>
              </a:ext>
            </a:extLst>
          </p:cNvPr>
          <p:cNvPicPr>
            <a:picLocks noGrp="1" noChangeAspect="1"/>
          </p:cNvPicPr>
          <p:nvPr>
            <p:ph type="pic" sz="quarter" idx="11"/>
          </p:nvPr>
        </p:nvPicPr>
        <p:blipFill>
          <a:blip r:embed="rId3">
            <a:lum bright="-4000"/>
            <a:alphaModFix amt="73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t="29492" b="29492"/>
          <a:stretch>
            <a:fillRect/>
          </a:stretch>
        </p:blipFill>
        <p:spPr/>
      </p:pic>
      <p:sp>
        <p:nvSpPr>
          <p:cNvPr id="3" name="Title 2">
            <a:extLst>
              <a:ext uri="{FF2B5EF4-FFF2-40B4-BE49-F238E27FC236}">
                <a16:creationId xmlns:a16="http://schemas.microsoft.com/office/drawing/2014/main" id="{02126D7B-9102-E21E-2B99-B968818162B8}"/>
              </a:ext>
            </a:extLst>
          </p:cNvPr>
          <p:cNvSpPr>
            <a:spLocks noGrp="1"/>
          </p:cNvSpPr>
          <p:nvPr>
            <p:ph type="title"/>
          </p:nvPr>
        </p:nvSpPr>
        <p:spPr>
          <a:xfrm>
            <a:off x="288001" y="192024"/>
            <a:ext cx="8551199" cy="3144044"/>
          </a:xfrm>
        </p:spPr>
        <p:txBody>
          <a:bodyPr/>
          <a:lstStyle/>
          <a:p>
            <a:r>
              <a:rPr lang="en-US" dirty="0"/>
              <a:t>IBM Developer for z/OS – for ISPF Developers</a:t>
            </a:r>
            <a:br>
              <a:rPr lang="en-US" dirty="0"/>
            </a:br>
            <a:r>
              <a:rPr lang="en-US" dirty="0"/>
              <a:t>Module 4</a:t>
            </a:r>
            <a:br>
              <a:rPr lang="en-US" dirty="0"/>
            </a:br>
            <a:r>
              <a:rPr lang="en-US" dirty="0"/>
              <a:t>Remote Systems Part 1 – Connect, navigate, and search</a:t>
            </a:r>
          </a:p>
        </p:txBody>
      </p:sp>
      <p:sp>
        <p:nvSpPr>
          <p:cNvPr id="4" name="Text Placeholder 3">
            <a:extLst>
              <a:ext uri="{FF2B5EF4-FFF2-40B4-BE49-F238E27FC236}">
                <a16:creationId xmlns:a16="http://schemas.microsoft.com/office/drawing/2014/main" id="{66C6E6D6-034D-0B86-21EF-331BBC8ACF0B}"/>
              </a:ext>
            </a:extLst>
          </p:cNvPr>
          <p:cNvSpPr>
            <a:spLocks noGrp="1"/>
          </p:cNvSpPr>
          <p:nvPr>
            <p:ph type="body" sz="quarter" idx="12"/>
          </p:nvPr>
        </p:nvSpPr>
        <p:spPr/>
        <p:txBody>
          <a:bodyPr/>
          <a:lstStyle/>
          <a:p>
            <a:r>
              <a:rPr lang="en-US" dirty="0"/>
              <a:t>Christopher Sayles</a:t>
            </a:r>
            <a:br>
              <a:rPr lang="en-US" dirty="0"/>
            </a:br>
            <a:r>
              <a:rPr lang="en-US" dirty="0"/>
              <a:t>DevOps Acceleration Team</a:t>
            </a:r>
          </a:p>
        </p:txBody>
      </p:sp>
      <p:sp>
        <p:nvSpPr>
          <p:cNvPr id="5" name="Text Placeholder 4">
            <a:extLst>
              <a:ext uri="{FF2B5EF4-FFF2-40B4-BE49-F238E27FC236}">
                <a16:creationId xmlns:a16="http://schemas.microsoft.com/office/drawing/2014/main" id="{2C8B0768-851E-E6C9-CC65-4B5EC23E1AEF}"/>
              </a:ext>
            </a:extLst>
          </p:cNvPr>
          <p:cNvSpPr>
            <a:spLocks noGrp="1"/>
          </p:cNvSpPr>
          <p:nvPr>
            <p:ph type="body" sz="quarter" idx="13"/>
          </p:nvPr>
        </p:nvSpPr>
        <p:spPr/>
        <p:txBody>
          <a:bodyPr/>
          <a:lstStyle/>
          <a:p>
            <a:r>
              <a:rPr lang="en-US" dirty="0">
                <a:hlinkClick r:id="rId5"/>
              </a:rPr>
              <a:t>Christopher.sayles@ibm.com</a:t>
            </a:r>
            <a:endParaRPr lang="en-US" dirty="0"/>
          </a:p>
        </p:txBody>
      </p:sp>
      <p:pic>
        <p:nvPicPr>
          <p:cNvPr id="11" name="Graphic 10">
            <a:extLst>
              <a:ext uri="{FF2B5EF4-FFF2-40B4-BE49-F238E27FC236}">
                <a16:creationId xmlns:a16="http://schemas.microsoft.com/office/drawing/2014/main" id="{3736E928-B60B-0DAB-6DB7-835D9CEE27F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086600" y="1333500"/>
            <a:ext cx="4191000" cy="4191000"/>
          </a:xfrm>
          <a:prstGeom prst="rect">
            <a:avLst/>
          </a:prstGeom>
        </p:spPr>
      </p:pic>
      <p:sp>
        <p:nvSpPr>
          <p:cNvPr id="8" name="TextBox 7">
            <a:extLst>
              <a:ext uri="{FF2B5EF4-FFF2-40B4-BE49-F238E27FC236}">
                <a16:creationId xmlns:a16="http://schemas.microsoft.com/office/drawing/2014/main" id="{2EE80FEB-0EB5-7E1B-285C-4BD2C5D251A4}"/>
              </a:ext>
            </a:extLst>
          </p:cNvPr>
          <p:cNvSpPr txBox="1"/>
          <p:nvPr/>
        </p:nvSpPr>
        <p:spPr>
          <a:xfrm>
            <a:off x="3886200" y="3336068"/>
            <a:ext cx="914400" cy="914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rtlCol="0">
            <a:noAutofit/>
          </a:bodyPr>
          <a:lstStyle/>
          <a:p>
            <a:pPr algn="l" defTabSz="2438400">
              <a:spcBef>
                <a:spcPts val="2900"/>
              </a:spcBef>
              <a:buSzPct val="100000"/>
            </a:pPr>
            <a:endParaRPr lang="en-US" sz="7700" kern="0" dirty="0">
              <a:solidFill>
                <a:srgbClr val="000000"/>
              </a:solidFill>
              <a:ea typeface="+mj-ea"/>
              <a:cs typeface="+mj-cs"/>
              <a:sym typeface="IBM Plex Sans Light"/>
            </a:endParaRPr>
          </a:p>
        </p:txBody>
      </p:sp>
    </p:spTree>
    <p:extLst>
      <p:ext uri="{BB962C8B-B14F-4D97-AF65-F5344CB8AC3E}">
        <p14:creationId xmlns:p14="http://schemas.microsoft.com/office/powerpoint/2010/main" val="4281800015"/>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41C096B-1557-2DC5-F016-EF82B21ED4BC}"/>
              </a:ext>
            </a:extLst>
          </p:cNvPr>
          <p:cNvPicPr>
            <a:picLocks noChangeAspect="1"/>
          </p:cNvPicPr>
          <p:nvPr/>
        </p:nvPicPr>
        <p:blipFill>
          <a:blip r:embed="rId2"/>
          <a:stretch>
            <a:fillRect/>
          </a:stretch>
        </p:blipFill>
        <p:spPr>
          <a:xfrm>
            <a:off x="2470212" y="1066801"/>
            <a:ext cx="9732674" cy="5791200"/>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18434" name="Rectangle 2">
            <a:extLst>
              <a:ext uri="{FF2B5EF4-FFF2-40B4-BE49-F238E27FC236}">
                <a16:creationId xmlns:a16="http://schemas.microsoft.com/office/drawing/2014/main" id="{E70C2EF0-6FBE-8815-1577-93EA3118FC88}"/>
              </a:ext>
            </a:extLst>
          </p:cNvPr>
          <p:cNvSpPr>
            <a:spLocks noGrp="1" noChangeArrowheads="1"/>
          </p:cNvSpPr>
          <p:nvPr>
            <p:ph type="title"/>
          </p:nvPr>
        </p:nvSpPr>
        <p:spPr>
          <a:xfrm>
            <a:off x="393192" y="228600"/>
            <a:ext cx="11293592" cy="1325563"/>
          </a:xfrm>
        </p:spPr>
        <p:txBody>
          <a:bodyPr/>
          <a:lstStyle/>
          <a:p>
            <a:pPr eaLnBrk="1" hangingPunct="1"/>
            <a:r>
              <a:rPr lang="en-US" altLang="en-US" sz="4000" dirty="0">
                <a:sym typeface="Webdings" pitchFamily="2" charset="2"/>
              </a:rPr>
              <a:t>Eclipse, IDz and t</a:t>
            </a:r>
            <a:r>
              <a:rPr lang="en-US" altLang="en-US" sz="4000" dirty="0"/>
              <a:t>he Custom Workspace</a:t>
            </a:r>
          </a:p>
        </p:txBody>
      </p:sp>
      <p:sp>
        <p:nvSpPr>
          <p:cNvPr id="3352579" name="Rectangle 3">
            <a:extLst>
              <a:ext uri="{FF2B5EF4-FFF2-40B4-BE49-F238E27FC236}">
                <a16:creationId xmlns:a16="http://schemas.microsoft.com/office/drawing/2014/main" id="{6EF683FA-3EFB-7CA2-D304-97E9798E6DB2}"/>
              </a:ext>
            </a:extLst>
          </p:cNvPr>
          <p:cNvSpPr>
            <a:spLocks noGrp="1" noChangeArrowheads="1"/>
          </p:cNvSpPr>
          <p:nvPr>
            <p:ph idx="1"/>
          </p:nvPr>
        </p:nvSpPr>
        <p:spPr>
          <a:xfrm>
            <a:off x="393192" y="1316578"/>
            <a:ext cx="1900523" cy="5943600"/>
          </a:xfrm>
        </p:spPr>
        <p:txBody>
          <a:bodyPr/>
          <a:lstStyle/>
          <a:p>
            <a:pPr>
              <a:defRPr/>
            </a:pPr>
            <a:r>
              <a:rPr lang="en-US" sz="1600" dirty="0"/>
              <a:t>When IDz opens it should look like this screen capture. </a:t>
            </a:r>
          </a:p>
          <a:p>
            <a:pPr>
              <a:defRPr/>
            </a:pPr>
            <a:endParaRPr lang="en-US" sz="1600" dirty="0"/>
          </a:p>
          <a:p>
            <a:pPr>
              <a:defRPr/>
            </a:pPr>
            <a:r>
              <a:rPr lang="en-US" sz="1600" dirty="0"/>
              <a:t>Of particular importance is the </a:t>
            </a:r>
            <a:r>
              <a:rPr lang="en-US" sz="1600" b="1" dirty="0"/>
              <a:t>IDz Tech Portal </a:t>
            </a:r>
            <a:r>
              <a:rPr lang="en-US" sz="1600" dirty="0"/>
              <a:t>folder, which contains subfolders that include lab exercise files and other enablement.</a:t>
            </a:r>
            <a:endParaRPr lang="en-US" sz="14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400" dirty="0"/>
          </a:p>
          <a:p>
            <a:pPr marL="344488" lvl="1" indent="0">
              <a:buNone/>
              <a:defRPr/>
            </a:pPr>
            <a:endParaRPr lang="en-US" sz="1600" dirty="0"/>
          </a:p>
        </p:txBody>
      </p:sp>
      <p:sp>
        <p:nvSpPr>
          <p:cNvPr id="6" name="Text Box 9">
            <a:extLst>
              <a:ext uri="{FF2B5EF4-FFF2-40B4-BE49-F238E27FC236}">
                <a16:creationId xmlns:a16="http://schemas.microsoft.com/office/drawing/2014/main" id="{57A00AA5-E1A9-E66E-2EE4-0E261716BE72}"/>
              </a:ext>
            </a:extLst>
          </p:cNvPr>
          <p:cNvSpPr txBox="1">
            <a:spLocks noChangeArrowheads="1"/>
          </p:cNvSpPr>
          <p:nvPr/>
        </p:nvSpPr>
        <p:spPr bwMode="auto">
          <a:xfrm>
            <a:off x="3276600" y="2093369"/>
            <a:ext cx="3200400" cy="1323439"/>
          </a:xfrm>
          <a:prstGeom prst="rect">
            <a:avLst/>
          </a:prstGeom>
          <a:solidFill>
            <a:schemeClr val="bg1">
              <a:lumMod val="85000"/>
            </a:schemeClr>
          </a:solidFill>
          <a:ln>
            <a:noFill/>
          </a:ln>
          <a:effectLst>
            <a:outerShdw blurRad="184150" dist="241300" dir="11520000" sx="110000" sy="110000" algn="ctr">
              <a:srgbClr val="000000">
                <a:alpha val="0"/>
              </a:srgbClr>
            </a:outerShdw>
          </a:effectLst>
        </p:spPr>
        <p:txBody>
          <a:bodyPr>
            <a:spAutoFit/>
          </a:bodyPr>
          <a:lstStyle>
            <a:lvl1pPr>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defRPr/>
            </a:pPr>
            <a:r>
              <a:rPr lang="en-US" altLang="en-US" b="0" dirty="0">
                <a:latin typeface="+mn-lt"/>
                <a:cs typeface="Calibri" panose="020F0502020204030204" pitchFamily="34" charset="0"/>
              </a:rPr>
              <a:t>The Hands-on labs files and other enablement resources both for this class and after</a:t>
            </a:r>
          </a:p>
        </p:txBody>
      </p:sp>
      <p:sp>
        <p:nvSpPr>
          <p:cNvPr id="7" name="Text Box 9">
            <a:extLst>
              <a:ext uri="{FF2B5EF4-FFF2-40B4-BE49-F238E27FC236}">
                <a16:creationId xmlns:a16="http://schemas.microsoft.com/office/drawing/2014/main" id="{991566EF-370A-BD4F-1286-51E18E955F8E}"/>
              </a:ext>
            </a:extLst>
          </p:cNvPr>
          <p:cNvSpPr txBox="1">
            <a:spLocks noChangeArrowheads="1"/>
          </p:cNvSpPr>
          <p:nvPr/>
        </p:nvSpPr>
        <p:spPr bwMode="auto">
          <a:xfrm>
            <a:off x="5334000" y="4992914"/>
            <a:ext cx="6206200" cy="1323439"/>
          </a:xfrm>
          <a:prstGeom prst="rect">
            <a:avLst/>
          </a:prstGeom>
          <a:solidFill>
            <a:schemeClr val="bg1">
              <a:lumMod val="85000"/>
            </a:schemeClr>
          </a:solidFill>
          <a:ln>
            <a:noFill/>
          </a:ln>
          <a:effectLst>
            <a:outerShdw blurRad="149987" dist="250190" dir="8460000" algn="ctr">
              <a:srgbClr val="000000">
                <a:alpha val="0"/>
              </a:srgbClr>
            </a:outerShdw>
          </a:effectLst>
        </p:spPr>
        <p:txBody>
          <a:bodyPr>
            <a:spAutoFit/>
          </a:bodyPr>
          <a:lstStyle>
            <a:lvl1pPr>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defRPr/>
            </a:pPr>
            <a:r>
              <a:rPr lang="en-US" altLang="en-US" b="0" dirty="0">
                <a:solidFill>
                  <a:schemeClr val="accent6"/>
                </a:solidFill>
                <a:latin typeface="+mn-lt"/>
                <a:cs typeface="Calibri" panose="020F0502020204030204" pitchFamily="34" charset="0"/>
              </a:rPr>
              <a:t>If you’ve used Eclipse products before you’ll recognize a lot of the tooling in this IDz. That’s because IDz/ADFz/RDz are all based on the framework from </a:t>
            </a:r>
            <a:r>
              <a:rPr lang="en-US" altLang="en-US" dirty="0">
                <a:solidFill>
                  <a:schemeClr val="accent6"/>
                </a:solidFill>
                <a:latin typeface="+mn-lt"/>
                <a:cs typeface="Calibri" panose="020F0502020204030204" pitchFamily="34" charset="0"/>
              </a:rPr>
              <a:t>eclipse.org</a:t>
            </a:r>
          </a:p>
        </p:txBody>
      </p:sp>
      <p:sp>
        <p:nvSpPr>
          <p:cNvPr id="3" name="Rectangle 2">
            <a:extLst>
              <a:ext uri="{FF2B5EF4-FFF2-40B4-BE49-F238E27FC236}">
                <a16:creationId xmlns:a16="http://schemas.microsoft.com/office/drawing/2014/main" id="{6436CF13-FD74-D221-C3F0-027DCFA70672}"/>
              </a:ext>
            </a:extLst>
          </p:cNvPr>
          <p:cNvSpPr/>
          <p:nvPr/>
        </p:nvSpPr>
        <p:spPr bwMode="auto">
          <a:xfrm>
            <a:off x="2470212" y="1810512"/>
            <a:ext cx="724822" cy="152400"/>
          </a:xfrm>
          <a:prstGeom prst="rect">
            <a:avLst/>
          </a:prstGeom>
          <a:noFill/>
          <a:ln w="19050">
            <a:solidFill>
              <a:schemeClr val="accent5"/>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cxnSp>
        <p:nvCxnSpPr>
          <p:cNvPr id="9" name="Elbow Connector 8">
            <a:extLst>
              <a:ext uri="{FF2B5EF4-FFF2-40B4-BE49-F238E27FC236}">
                <a16:creationId xmlns:a16="http://schemas.microsoft.com/office/drawing/2014/main" id="{07FBE291-BAAA-D8A9-1476-FB057905FF91}"/>
              </a:ext>
            </a:extLst>
          </p:cNvPr>
          <p:cNvCxnSpPr>
            <a:stCxn id="6" idx="1"/>
          </p:cNvCxnSpPr>
          <p:nvPr/>
        </p:nvCxnSpPr>
        <p:spPr bwMode="auto">
          <a:xfrm rot="10800000">
            <a:off x="2743200" y="1962913"/>
            <a:ext cx="533400" cy="792177"/>
          </a:xfrm>
          <a:prstGeom prst="bentConnector2">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5B71BB0E-E13B-0FE2-FAEC-6E20ABDA04C7}"/>
              </a:ext>
            </a:extLst>
          </p:cNvPr>
          <p:cNvSpPr>
            <a:spLocks noGrp="1" noChangeArrowheads="1"/>
          </p:cNvSpPr>
          <p:nvPr>
            <p:ph type="title"/>
          </p:nvPr>
        </p:nvSpPr>
        <p:spPr/>
        <p:txBody>
          <a:bodyPr/>
          <a:lstStyle/>
          <a:p>
            <a:pPr eaLnBrk="1" hangingPunct="1"/>
            <a:r>
              <a:rPr lang="en-US" altLang="en-US" sz="2800" dirty="0">
                <a:sym typeface="Webdings" pitchFamily="2" charset="2"/>
              </a:rPr>
              <a:t>Ensure that the setup for class is complete…</a:t>
            </a:r>
            <a:endParaRPr lang="en-US" altLang="en-US" sz="2800" dirty="0"/>
          </a:p>
        </p:txBody>
      </p:sp>
      <p:sp>
        <p:nvSpPr>
          <p:cNvPr id="19459" name="Rectangle 3">
            <a:extLst>
              <a:ext uri="{FF2B5EF4-FFF2-40B4-BE49-F238E27FC236}">
                <a16:creationId xmlns:a16="http://schemas.microsoft.com/office/drawing/2014/main" id="{4B2A579A-21B6-D0EB-44F6-33424EE92DBE}"/>
              </a:ext>
            </a:extLst>
          </p:cNvPr>
          <p:cNvSpPr>
            <a:spLocks noGrp="1" noChangeArrowheads="1"/>
          </p:cNvSpPr>
          <p:nvPr>
            <p:ph idx="1"/>
          </p:nvPr>
        </p:nvSpPr>
        <p:spPr>
          <a:xfrm>
            <a:off x="533400" y="762000"/>
            <a:ext cx="11293592" cy="5943600"/>
          </a:xfrm>
        </p:spPr>
        <p:txBody>
          <a:bodyPr/>
          <a:lstStyle/>
          <a:p>
            <a:r>
              <a:rPr lang="en-US" altLang="en-US" sz="1600" dirty="0">
                <a:solidFill>
                  <a:srgbClr val="FF0000"/>
                </a:solidFill>
              </a:rPr>
              <a:t>If when you open IDz you see this </a:t>
            </a:r>
            <a:r>
              <a:rPr lang="en-US" altLang="en-US" sz="1600" b="1" dirty="0"/>
              <a:t>Welcome Screen </a:t>
            </a:r>
            <a:r>
              <a:rPr lang="en-US" altLang="en-US" sz="1600" dirty="0">
                <a:solidFill>
                  <a:srgbClr val="FF0000"/>
                </a:solidFill>
              </a:rPr>
              <a:t>instead of the IDz Perspective shown on the previous slide: </a:t>
            </a:r>
          </a:p>
          <a:p>
            <a:r>
              <a:rPr lang="en-US" altLang="en-US" sz="1600" dirty="0">
                <a:solidFill>
                  <a:srgbClr val="FF0000"/>
                </a:solidFill>
              </a:rPr>
              <a:t>Either the custom workspace didn’t unzip correctly, or you browsed to the wrong folder after launching the product.</a:t>
            </a:r>
          </a:p>
          <a:p>
            <a:endParaRPr lang="en-US" altLang="en-US" sz="400" dirty="0"/>
          </a:p>
          <a:p>
            <a:r>
              <a:rPr lang="en-US" altLang="en-US" sz="1600" dirty="0"/>
              <a:t>1. In either case, close IDz. </a:t>
            </a:r>
          </a:p>
          <a:p>
            <a:r>
              <a:rPr lang="en-US" altLang="en-US" sz="1600" dirty="0"/>
              <a:t>2. Using Windows/Explorer, search for the </a:t>
            </a:r>
            <a:r>
              <a:rPr lang="en-US" altLang="en-US" sz="1600" dirty="0">
                <a:sym typeface="Wingdings" pitchFamily="2" charset="2"/>
              </a:rPr>
              <a:t></a:t>
            </a:r>
            <a:r>
              <a:rPr lang="en-US" altLang="en-US" sz="1600" dirty="0"/>
              <a:t>.</a:t>
            </a:r>
            <a:r>
              <a:rPr lang="en-US" altLang="en-US" sz="1600" b="1" dirty="0"/>
              <a:t>metadata</a:t>
            </a:r>
            <a:r>
              <a:rPr lang="en-US" altLang="en-US" sz="1600" dirty="0"/>
              <a:t> folder</a:t>
            </a:r>
          </a:p>
          <a:p>
            <a:r>
              <a:rPr lang="en-US" altLang="en-US" sz="1600" dirty="0"/>
              <a:t>3. Re-launch IDz, pointing to the folder directly </a:t>
            </a:r>
            <a:r>
              <a:rPr lang="en-US" altLang="en-US" sz="1600" b="1" dirty="0"/>
              <a:t>above</a:t>
            </a:r>
            <a:r>
              <a:rPr lang="en-US" altLang="en-US" sz="1600" dirty="0"/>
              <a:t> .metadata  – see slide #8</a:t>
            </a:r>
          </a:p>
        </p:txBody>
      </p:sp>
      <p:sp>
        <p:nvSpPr>
          <p:cNvPr id="19461" name="Text Box 9">
            <a:extLst>
              <a:ext uri="{FF2B5EF4-FFF2-40B4-BE49-F238E27FC236}">
                <a16:creationId xmlns:a16="http://schemas.microsoft.com/office/drawing/2014/main" id="{25FA8DE5-25AC-68F4-7A1B-70DD154050F7}"/>
              </a:ext>
            </a:extLst>
          </p:cNvPr>
          <p:cNvSpPr txBox="1">
            <a:spLocks noChangeArrowheads="1"/>
          </p:cNvSpPr>
          <p:nvPr/>
        </p:nvSpPr>
        <p:spPr bwMode="auto">
          <a:xfrm>
            <a:off x="1447800" y="2984500"/>
            <a:ext cx="1806575"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1600" b="0" dirty="0">
                <a:latin typeface="Calibri" panose="020F0502020204030204" pitchFamily="34" charset="0"/>
                <a:cs typeface="Calibri" panose="020F0502020204030204" pitchFamily="34" charset="0"/>
              </a:rPr>
              <a:t>If you see this </a:t>
            </a:r>
            <a:r>
              <a:rPr lang="en-US" altLang="en-US" sz="1600" dirty="0">
                <a:latin typeface="Calibri" panose="020F0502020204030204" pitchFamily="34" charset="0"/>
                <a:cs typeface="Calibri" panose="020F0502020204030204" pitchFamily="34" charset="0"/>
              </a:rPr>
              <a:t>Welcome</a:t>
            </a:r>
            <a:r>
              <a:rPr lang="en-US" altLang="en-US" sz="1600" b="0" dirty="0">
                <a:latin typeface="Calibri" panose="020F0502020204030204" pitchFamily="34" charset="0"/>
                <a:cs typeface="Calibri" panose="020F0502020204030204" pitchFamily="34" charset="0"/>
              </a:rPr>
              <a:t> screen– you will need to follow the steps above to do the hands-on labs in this course</a:t>
            </a:r>
          </a:p>
        </p:txBody>
      </p:sp>
      <p:pic>
        <p:nvPicPr>
          <p:cNvPr id="3" name="Picture 2">
            <a:extLst>
              <a:ext uri="{FF2B5EF4-FFF2-40B4-BE49-F238E27FC236}">
                <a16:creationId xmlns:a16="http://schemas.microsoft.com/office/drawing/2014/main" id="{21B4F8E7-19FC-9D98-4C65-3A1F50A42AB5}"/>
              </a:ext>
            </a:extLst>
          </p:cNvPr>
          <p:cNvPicPr>
            <a:picLocks noChangeAspect="1"/>
          </p:cNvPicPr>
          <p:nvPr/>
        </p:nvPicPr>
        <p:blipFill>
          <a:blip r:embed="rId2"/>
          <a:stretch>
            <a:fillRect/>
          </a:stretch>
        </p:blipFill>
        <p:spPr>
          <a:xfrm>
            <a:off x="3247149" y="2179664"/>
            <a:ext cx="7344652" cy="471447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181187D-B25A-4C57-686C-9BCD2B8D7221}"/>
              </a:ext>
            </a:extLst>
          </p:cNvPr>
          <p:cNvSpPr/>
          <p:nvPr/>
        </p:nvSpPr>
        <p:spPr bwMode="auto">
          <a:xfrm>
            <a:off x="0" y="0"/>
            <a:ext cx="4648200" cy="6858000"/>
          </a:xfrm>
          <a:prstGeom prst="rect">
            <a:avLst/>
          </a:prstGeom>
          <a:solidFill>
            <a:schemeClr val="tx1"/>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2146314" name="Rectangle 10">
            <a:extLst>
              <a:ext uri="{FF2B5EF4-FFF2-40B4-BE49-F238E27FC236}">
                <a16:creationId xmlns:a16="http://schemas.microsoft.com/office/drawing/2014/main" id="{84518AAB-A60B-71A9-843C-15778AC5F66A}"/>
              </a:ext>
            </a:extLst>
          </p:cNvPr>
          <p:cNvSpPr>
            <a:spLocks noGrp="1" noChangeArrowheads="1"/>
          </p:cNvSpPr>
          <p:nvPr>
            <p:ph type="title"/>
          </p:nvPr>
        </p:nvSpPr>
        <p:spPr>
          <a:xfrm>
            <a:off x="185737" y="228600"/>
            <a:ext cx="4233863" cy="304800"/>
          </a:xfrm>
        </p:spPr>
        <p:txBody>
          <a:bodyPr/>
          <a:lstStyle/>
          <a:p>
            <a:pPr eaLnBrk="1" hangingPunct="1">
              <a:defRPr/>
            </a:pPr>
            <a:r>
              <a:rPr lang="en-US" sz="4400" dirty="0">
                <a:solidFill>
                  <a:schemeClr val="bg2"/>
                </a:solidFill>
                <a:effectLst>
                  <a:outerShdw blurRad="38100" dist="38100" dir="2700000" sx="1000" sy="1000" algn="tl">
                    <a:srgbClr val="C0C0C0"/>
                  </a:outerShdw>
                </a:effectLst>
              </a:rPr>
              <a:t>IDz for ISPF Developers</a:t>
            </a:r>
          </a:p>
        </p:txBody>
      </p:sp>
      <p:sp>
        <p:nvSpPr>
          <p:cNvPr id="4" name="TextBox 3">
            <a:extLst>
              <a:ext uri="{FF2B5EF4-FFF2-40B4-BE49-F238E27FC236}">
                <a16:creationId xmlns:a16="http://schemas.microsoft.com/office/drawing/2014/main" id="{7E1E350D-B155-AE2B-E7AF-56B0A9690451}"/>
              </a:ext>
            </a:extLst>
          </p:cNvPr>
          <p:cNvSpPr txBox="1"/>
          <p:nvPr/>
        </p:nvSpPr>
        <p:spPr>
          <a:xfrm>
            <a:off x="185737" y="1676400"/>
            <a:ext cx="3776663" cy="1524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rtlCol="0">
            <a:noAutofit/>
          </a:bodyPr>
          <a:lstStyle/>
          <a:p>
            <a:pPr marL="0" marR="0" lvl="0" indent="0" algn="l" defTabSz="2438400" rtl="0" eaLnBrk="0" fontAlgn="base" latinLnBrk="0" hangingPunct="0">
              <a:lnSpc>
                <a:spcPct val="100000"/>
              </a:lnSpc>
              <a:spcBef>
                <a:spcPts val="2900"/>
              </a:spcBef>
              <a:spcAft>
                <a:spcPct val="0"/>
              </a:spcAft>
              <a:buClrTx/>
              <a:buSzPct val="100000"/>
              <a:buFontTx/>
              <a:buNone/>
              <a:tabLst/>
              <a:defRPr/>
            </a:pPr>
            <a:r>
              <a:rPr kumimoji="0" lang="en-US" sz="2400" b="0" i="0" u="none" strike="noStrike" kern="1200" cap="none" spc="0" normalizeH="0" baseline="0" noProof="0" dirty="0">
                <a:ln>
                  <a:noFill/>
                </a:ln>
                <a:solidFill>
                  <a:srgbClr val="FFFFFF"/>
                </a:solidFill>
                <a:effectLst/>
                <a:uLnTx/>
                <a:uFillTx/>
                <a:latin typeface="IBM Plex Sans Light"/>
                <a:ea typeface="+mn-ea"/>
                <a:cs typeface="Arial" charset="0"/>
              </a:rPr>
              <a:t>Connect to and work with remote z/</a:t>
            </a:r>
            <a:r>
              <a:rPr kumimoji="0" lang="en-US" sz="2400" b="0" i="0" u="none" strike="noStrike" kern="1200" cap="none" spc="0" normalizeH="0" baseline="0" noProof="0">
                <a:ln>
                  <a:noFill/>
                </a:ln>
                <a:solidFill>
                  <a:srgbClr val="FFFFFF"/>
                </a:solidFill>
                <a:effectLst/>
                <a:uLnTx/>
                <a:uFillTx/>
                <a:latin typeface="IBM Plex Sans Light"/>
                <a:ea typeface="+mn-ea"/>
                <a:cs typeface="Arial" charset="0"/>
              </a:rPr>
              <a:t>OS resources</a:t>
            </a:r>
            <a:endParaRPr kumimoji="0" lang="en-US" sz="2400" b="1" i="0" u="none" strike="noStrike" kern="0" cap="none" spc="0" normalizeH="0" baseline="0" noProof="0" dirty="0">
              <a:ln>
                <a:noFill/>
              </a:ln>
              <a:solidFill>
                <a:srgbClr val="FFFFFF"/>
              </a:solidFill>
              <a:effectLst/>
              <a:uLnTx/>
              <a:uFillTx/>
              <a:latin typeface="IBM Plex Sans Light"/>
              <a:ea typeface="+mn-ea"/>
              <a:cs typeface="+mn-cs"/>
              <a:sym typeface="IBM Plex Sans Light"/>
            </a:endParaRPr>
          </a:p>
        </p:txBody>
      </p:sp>
      <p:pic>
        <p:nvPicPr>
          <p:cNvPr id="5" name="Graphic 4">
            <a:extLst>
              <a:ext uri="{FF2B5EF4-FFF2-40B4-BE49-F238E27FC236}">
                <a16:creationId xmlns:a16="http://schemas.microsoft.com/office/drawing/2014/main" id="{BDAD684F-0356-5A49-5374-63C6D6CEBB1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53200" y="1104900"/>
            <a:ext cx="4191000" cy="4191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94606BB-C54D-4FD0-54BA-BBBFAF7C711C}"/>
              </a:ext>
            </a:extLst>
          </p:cNvPr>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9068"/>
                    </a14:imgEffect>
                    <a14:imgEffect>
                      <a14:saturation sat="55000"/>
                    </a14:imgEffect>
                    <a14:imgEffect>
                      <a14:brightnessContrast bright="-28000" contrast="-49000"/>
                    </a14:imgEffect>
                  </a14:imgLayer>
                </a14:imgProps>
              </a:ext>
              <a:ext uri="{28A0092B-C50C-407E-A947-70E740481C1C}">
                <a14:useLocalDpi xmlns:a14="http://schemas.microsoft.com/office/drawing/2010/main" val="0"/>
              </a:ext>
            </a:extLst>
          </a:blip>
          <a:srcRect l="18035" r="9643"/>
          <a:stretch/>
        </p:blipFill>
        <p:spPr>
          <a:xfrm rot="16200000">
            <a:off x="6095999" y="761999"/>
            <a:ext cx="6858003" cy="5334000"/>
          </a:xfrm>
          <a:prstGeom prst="rect">
            <a:avLst/>
          </a:prstGeom>
        </p:spPr>
      </p:pic>
      <p:sp>
        <p:nvSpPr>
          <p:cNvPr id="22530" name="Rectangle 2">
            <a:extLst>
              <a:ext uri="{FF2B5EF4-FFF2-40B4-BE49-F238E27FC236}">
                <a16:creationId xmlns:a16="http://schemas.microsoft.com/office/drawing/2014/main" id="{1069313E-57A4-76E2-9725-CAE3C833BD32}"/>
              </a:ext>
            </a:extLst>
          </p:cNvPr>
          <p:cNvSpPr>
            <a:spLocks noGrp="1" noChangeArrowheads="1"/>
          </p:cNvSpPr>
          <p:nvPr>
            <p:ph type="title"/>
          </p:nvPr>
        </p:nvSpPr>
        <p:spPr>
          <a:xfrm>
            <a:off x="393192" y="393192"/>
            <a:ext cx="8997950" cy="534987"/>
          </a:xfrm>
        </p:spPr>
        <p:txBody>
          <a:bodyPr/>
          <a:lstStyle/>
          <a:p>
            <a:pPr defTabSz="614363"/>
            <a:r>
              <a:rPr lang="en-US" altLang="en-US" sz="3600" dirty="0"/>
              <a:t>Topic objectives</a:t>
            </a:r>
          </a:p>
        </p:txBody>
      </p:sp>
      <p:sp>
        <p:nvSpPr>
          <p:cNvPr id="3" name="TextBox 2">
            <a:extLst>
              <a:ext uri="{FF2B5EF4-FFF2-40B4-BE49-F238E27FC236}">
                <a16:creationId xmlns:a16="http://schemas.microsoft.com/office/drawing/2014/main" id="{DB45D2C9-BA97-7CE8-950D-1C6FDFD8AE07}"/>
              </a:ext>
            </a:extLst>
          </p:cNvPr>
          <p:cNvSpPr txBox="1"/>
          <p:nvPr/>
        </p:nvSpPr>
        <p:spPr>
          <a:xfrm>
            <a:off x="445001" y="1219200"/>
            <a:ext cx="6248901" cy="3560975"/>
          </a:xfrm>
          <a:prstGeom prst="rect">
            <a:avLst/>
          </a:prstGeom>
          <a:no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a:spAutoFit/>
          </a:bodyPr>
          <a:lstStyle/>
          <a:p>
            <a:pPr marL="149225" marR="0" lvl="0" indent="-149225" algn="l" defTabSz="614363" rtl="0" eaLnBrk="1" fontAlgn="auto" latinLnBrk="0" hangingPunct="1">
              <a:lnSpc>
                <a:spcPct val="95000"/>
              </a:lnSpc>
              <a:spcBef>
                <a:spcPts val="0"/>
              </a:spcBef>
              <a:spcAft>
                <a:spcPts val="0"/>
              </a:spcAft>
              <a:buClrTx/>
              <a:buSzTx/>
              <a:buFontTx/>
              <a:buNone/>
              <a:tabLst/>
              <a:defRPr/>
            </a:pPr>
            <a:r>
              <a:rPr kumimoji="0" lang="en-US" altLang="en-US" sz="2800" b="0" i="0" u="none" strike="noStrike" kern="0" cap="none" spc="0" normalizeH="0" baseline="0" noProof="0" dirty="0">
                <a:ln>
                  <a:noFill/>
                </a:ln>
                <a:solidFill>
                  <a:srgbClr val="000000"/>
                </a:solidFill>
                <a:effectLst/>
                <a:uLnTx/>
                <a:uFillTx/>
                <a:latin typeface="IBM Plex Sans Light"/>
                <a:ea typeface="+mn-ea"/>
                <a:cs typeface="+mn-cs"/>
                <a:sym typeface="IBM Plex Sans Light"/>
              </a:rPr>
              <a:t>After completing this topic, you should be able to:</a:t>
            </a:r>
          </a:p>
          <a:p>
            <a:pPr marL="149225" marR="0" lvl="0" indent="-149225" algn="l" defTabSz="614363" rtl="0" eaLnBrk="1" fontAlgn="auto" latinLnBrk="0" hangingPunct="1">
              <a:lnSpc>
                <a:spcPct val="95000"/>
              </a:lnSpc>
              <a:spcBef>
                <a:spcPts val="0"/>
              </a:spcBef>
              <a:spcAft>
                <a:spcPts val="0"/>
              </a:spcAft>
              <a:buClrTx/>
              <a:buSzTx/>
              <a:buFontTx/>
              <a:buNone/>
              <a:tabLst/>
              <a:defRPr/>
            </a:pPr>
            <a:endParaRPr kumimoji="0" lang="en-US" altLang="en-US" sz="1400" b="0" i="0" u="none" strike="noStrike" kern="0" cap="none" spc="0" normalizeH="0" baseline="0" noProof="0" dirty="0">
              <a:ln>
                <a:noFill/>
              </a:ln>
              <a:solidFill>
                <a:srgbClr val="000000"/>
              </a:solidFill>
              <a:effectLst/>
              <a:uLnTx/>
              <a:uFillTx/>
              <a:latin typeface="IBM Plex Sans Light"/>
              <a:ea typeface="+mn-ea"/>
              <a:cs typeface="+mn-cs"/>
              <a:sym typeface="IBM Plex Sans Light"/>
            </a:endParaRPr>
          </a:p>
          <a:p>
            <a:pPr marL="307975" marR="0" lvl="1" indent="-157163" algn="l" defTabSz="614363" rtl="0" eaLnBrk="1" fontAlgn="auto" latinLnBrk="0" hangingPunct="1">
              <a:lnSpc>
                <a:spcPct val="105000"/>
              </a:lnSpc>
              <a:spcBef>
                <a:spcPts val="0"/>
              </a:spcBef>
              <a:spcAft>
                <a:spcPts val="0"/>
              </a:spcAft>
              <a:buClrTx/>
              <a:buSzPct val="100000"/>
              <a:buFontTx/>
              <a:buChar char="–"/>
              <a:tabLst/>
              <a:defRPr/>
            </a:pPr>
            <a:r>
              <a:rPr kumimoji="0" lang="en-US" altLang="en-US" sz="18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Describe the use of the Remote System Perspective, the z/OS Projects Perspective and Remote Systems View</a:t>
            </a:r>
          </a:p>
          <a:p>
            <a:pPr marL="307975" marR="0" lvl="1" indent="-157163" algn="l" defTabSz="614363" rtl="0" eaLnBrk="1" fontAlgn="auto" latinLnBrk="0" hangingPunct="1">
              <a:lnSpc>
                <a:spcPct val="105000"/>
              </a:lnSpc>
              <a:spcBef>
                <a:spcPts val="0"/>
              </a:spcBef>
              <a:spcAft>
                <a:spcPts val="0"/>
              </a:spcAft>
              <a:buClrTx/>
              <a:buSzPct val="100000"/>
              <a:buFontTx/>
              <a:buChar char="–"/>
              <a:tabLst/>
              <a:defRPr/>
            </a:pPr>
            <a:r>
              <a:rPr kumimoji="0" lang="en-US" altLang="en-US" sz="18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Define the properties necessary to connect to a z/OS machine from IDz</a:t>
            </a:r>
          </a:p>
          <a:p>
            <a:pPr marL="307975" marR="0" lvl="1" indent="-157163" algn="l" defTabSz="614363" rtl="0" eaLnBrk="1" fontAlgn="auto" latinLnBrk="0" hangingPunct="1">
              <a:lnSpc>
                <a:spcPct val="105000"/>
              </a:lnSpc>
              <a:spcBef>
                <a:spcPts val="0"/>
              </a:spcBef>
              <a:spcAft>
                <a:spcPts val="0"/>
              </a:spcAft>
              <a:buClrTx/>
              <a:buSzPct val="100000"/>
              <a:buFontTx/>
              <a:buChar char="–"/>
              <a:tabLst/>
              <a:defRPr/>
            </a:pPr>
            <a:r>
              <a:rPr kumimoji="0" lang="en-US" altLang="en-US" sz="18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Describe the different kinds of Source Control Management products that integrate with IDz</a:t>
            </a:r>
          </a:p>
          <a:p>
            <a:pPr marL="307975" marR="0" lvl="1" indent="-157163" algn="l" defTabSz="614363" rtl="0" eaLnBrk="1" fontAlgn="auto" latinLnBrk="0" hangingPunct="1">
              <a:lnSpc>
                <a:spcPct val="105000"/>
              </a:lnSpc>
              <a:spcBef>
                <a:spcPts val="0"/>
              </a:spcBef>
              <a:spcAft>
                <a:spcPts val="0"/>
              </a:spcAft>
              <a:buClrTx/>
              <a:buSzPct val="100000"/>
              <a:buFontTx/>
              <a:buChar char="–"/>
              <a:tabLst/>
              <a:defRPr/>
            </a:pPr>
            <a:r>
              <a:rPr kumimoji="0" lang="en-US" altLang="en-US" sz="18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Connect to a remote z/OS mainframe</a:t>
            </a:r>
          </a:p>
          <a:p>
            <a:pPr marL="149225" marR="0" lvl="0" indent="-149225" algn="l" defTabSz="614363" rtl="0" eaLnBrk="1" fontAlgn="auto" latinLnBrk="0" hangingPunct="1">
              <a:lnSpc>
                <a:spcPct val="95000"/>
              </a:lnSpc>
              <a:spcBef>
                <a:spcPts val="0"/>
              </a:spcBef>
              <a:spcAft>
                <a:spcPts val="0"/>
              </a:spcAft>
              <a:buClrTx/>
              <a:buSzTx/>
              <a:buFontTx/>
              <a:buNone/>
              <a:tabLst/>
              <a:defRPr/>
            </a:pPr>
            <a:endParaRPr kumimoji="0" lang="en-US" altLang="en-US" sz="2800" b="0" i="0" u="none" strike="noStrike" kern="0" cap="none" spc="0" normalizeH="0" baseline="0" noProof="0" dirty="0">
              <a:ln>
                <a:noFill/>
              </a:ln>
              <a:solidFill>
                <a:srgbClr val="000000"/>
              </a:solidFill>
              <a:effectLst/>
              <a:uLnTx/>
              <a:uFillTx/>
              <a:latin typeface="IBM Plex Sans Light"/>
              <a:ea typeface="+mn-ea"/>
              <a:cs typeface="+mn-cs"/>
              <a:sym typeface="IBM Plex Sans Light"/>
            </a:endParaRPr>
          </a:p>
        </p:txBody>
      </p:sp>
      <p:pic>
        <p:nvPicPr>
          <p:cNvPr id="4" name="Graphic 3">
            <a:extLst>
              <a:ext uri="{FF2B5EF4-FFF2-40B4-BE49-F238E27FC236}">
                <a16:creationId xmlns:a16="http://schemas.microsoft.com/office/drawing/2014/main" id="{4B218FB8-3522-0B56-C1E9-80215334FFF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47452" y="1219200"/>
            <a:ext cx="4191000" cy="4191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ong shot of a machine&#10;&#10;Description automatically generated">
            <a:extLst>
              <a:ext uri="{FF2B5EF4-FFF2-40B4-BE49-F238E27FC236}">
                <a16:creationId xmlns:a16="http://schemas.microsoft.com/office/drawing/2014/main" id="{1DB3B5E1-25BB-1617-AC9F-3C92A06E33B9}"/>
              </a:ext>
            </a:extLst>
          </p:cNvPr>
          <p:cNvPicPr>
            <a:picLocks noChangeAspect="1"/>
          </p:cNvPicPr>
          <p:nvPr/>
        </p:nvPicPr>
        <p:blipFill rotWithShape="1">
          <a:blip r:embed="rId3">
            <a:duotone>
              <a:schemeClr val="accent3">
                <a:shade val="45000"/>
                <a:satMod val="135000"/>
              </a:schemeClr>
              <a:prstClr val="white"/>
            </a:duotone>
            <a:alphaModFix amt="8000"/>
            <a:extLst>
              <a:ext uri="{28A0092B-C50C-407E-A947-70E740481C1C}">
                <a14:useLocalDpi xmlns:a14="http://schemas.microsoft.com/office/drawing/2010/main" val="0"/>
              </a:ext>
            </a:extLst>
          </a:blip>
          <a:srcRect l="6568" t="21546" r="5034" b="3868"/>
          <a:stretch/>
        </p:blipFill>
        <p:spPr>
          <a:xfrm>
            <a:off x="0" y="0"/>
            <a:ext cx="12192000" cy="6858000"/>
          </a:xfrm>
          <a:prstGeom prst="rect">
            <a:avLst/>
          </a:prstGeom>
        </p:spPr>
      </p:pic>
      <p:sp>
        <p:nvSpPr>
          <p:cNvPr id="4" name="Rectangle 2">
            <a:extLst>
              <a:ext uri="{FF2B5EF4-FFF2-40B4-BE49-F238E27FC236}">
                <a16:creationId xmlns:a16="http://schemas.microsoft.com/office/drawing/2014/main" id="{7C6A47AC-6377-C0A1-C477-B5A2BAB2C5B5}"/>
              </a:ext>
            </a:extLst>
          </p:cNvPr>
          <p:cNvSpPr>
            <a:spLocks noGrp="1" noChangeArrowheads="1"/>
          </p:cNvSpPr>
          <p:nvPr>
            <p:ph type="title"/>
          </p:nvPr>
        </p:nvSpPr>
        <p:spPr>
          <a:xfrm>
            <a:off x="393192" y="393192"/>
            <a:ext cx="11999384" cy="688975"/>
          </a:xfrm>
        </p:spPr>
        <p:txBody>
          <a:bodyPr lIns="0" tIns="0" rIns="0" bIns="0">
            <a:normAutofit/>
          </a:bodyPr>
          <a:lstStyle/>
          <a:p>
            <a:r>
              <a:rPr lang="en-US" altLang="en-US" sz="4400" b="0" i="0" u="none" strike="noStrike" cap="none" spc="0" baseline="0" dirty="0">
                <a:uFillTx/>
                <a:latin typeface="+mj-lt"/>
                <a:ea typeface="+mj-ea"/>
                <a:cs typeface="+mj-cs"/>
                <a:sym typeface="IBM Plex Sans Light"/>
              </a:rPr>
              <a:t>Connecting to a Remote System: Notes</a:t>
            </a:r>
          </a:p>
        </p:txBody>
      </p:sp>
      <p:sp>
        <p:nvSpPr>
          <p:cNvPr id="19460" name="Text Box 4">
            <a:extLst>
              <a:ext uri="{FF2B5EF4-FFF2-40B4-BE49-F238E27FC236}">
                <a16:creationId xmlns:a16="http://schemas.microsoft.com/office/drawing/2014/main" id="{FD68719A-910B-D635-BEAD-3EB9309D45A4}"/>
              </a:ext>
            </a:extLst>
          </p:cNvPr>
          <p:cNvSpPr txBox="1">
            <a:spLocks noChangeArrowheads="1"/>
          </p:cNvSpPr>
          <p:nvPr/>
        </p:nvSpPr>
        <p:spPr bwMode="auto">
          <a:xfrm>
            <a:off x="1816097" y="1600200"/>
            <a:ext cx="4155527" cy="2286001"/>
          </a:xfrm>
          <a:prstGeom prst="rect">
            <a:avLst/>
          </a:prstGeom>
          <a:ln w="12700">
            <a:miter lim="4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10000"/>
              </a:lnSpc>
              <a:spcBef>
                <a:spcPts val="0"/>
              </a:spcBef>
              <a:spcAft>
                <a:spcPts val="600"/>
              </a:spcAft>
              <a:buClrTx/>
              <a:buNone/>
            </a:pPr>
            <a:r>
              <a:rPr lang="en-US" altLang="en-US" sz="1350" b="0" dirty="0">
                <a:latin typeface="+mj-lt"/>
                <a:ea typeface="+mj-ea"/>
                <a:cs typeface="+mj-cs"/>
                <a:sym typeface="IBM Plex Sans Light"/>
              </a:rPr>
              <a:t>Note:  In this topic you will learn how to create a connection to a z/OS mainframe. The screenshots in this module depict connecting to a private, training-only mainframe LPAR used by the instructor. If you have access to a training LPAR, your screen may/will not match the screenshots in this module. </a:t>
            </a:r>
          </a:p>
          <a:p>
            <a:pPr eaLnBrk="1" hangingPunct="1">
              <a:lnSpc>
                <a:spcPct val="110000"/>
              </a:lnSpc>
              <a:spcBef>
                <a:spcPts val="0"/>
              </a:spcBef>
              <a:spcAft>
                <a:spcPts val="600"/>
              </a:spcAft>
              <a:buClrTx/>
              <a:buNone/>
            </a:pPr>
            <a:endParaRPr lang="en-US" altLang="en-US" sz="1350" b="0" dirty="0">
              <a:latin typeface="+mj-lt"/>
              <a:ea typeface="+mj-ea"/>
              <a:cs typeface="+mj-cs"/>
              <a:sym typeface="IBM Plex Sans Light"/>
            </a:endParaRPr>
          </a:p>
          <a:p>
            <a:pPr eaLnBrk="1" hangingPunct="1">
              <a:lnSpc>
                <a:spcPct val="110000"/>
              </a:lnSpc>
              <a:spcBef>
                <a:spcPts val="0"/>
              </a:spcBef>
              <a:spcAft>
                <a:spcPts val="600"/>
              </a:spcAft>
              <a:buClrTx/>
              <a:buNone/>
            </a:pPr>
            <a:endParaRPr lang="en-US" altLang="en-US" sz="1350" b="0" dirty="0">
              <a:latin typeface="+mj-lt"/>
              <a:ea typeface="+mj-ea"/>
              <a:cs typeface="+mj-cs"/>
              <a:sym typeface="IBM Plex Sans Light"/>
            </a:endParaRPr>
          </a:p>
          <a:p>
            <a:pPr eaLnBrk="1" hangingPunct="1">
              <a:lnSpc>
                <a:spcPct val="110000"/>
              </a:lnSpc>
              <a:spcBef>
                <a:spcPts val="0"/>
              </a:spcBef>
              <a:spcAft>
                <a:spcPts val="600"/>
              </a:spcAft>
              <a:buClrTx/>
              <a:buNone/>
            </a:pPr>
            <a:endParaRPr lang="en-US" altLang="en-US" sz="1350" b="0" dirty="0">
              <a:latin typeface="+mj-lt"/>
              <a:ea typeface="+mj-ea"/>
              <a:cs typeface="+mj-cs"/>
              <a:sym typeface="IBM Plex Sans Light"/>
            </a:endParaRPr>
          </a:p>
          <a:p>
            <a:pPr eaLnBrk="1" hangingPunct="1">
              <a:lnSpc>
                <a:spcPct val="110000"/>
              </a:lnSpc>
              <a:spcBef>
                <a:spcPts val="0"/>
              </a:spcBef>
              <a:spcAft>
                <a:spcPts val="600"/>
              </a:spcAft>
              <a:buClrTx/>
              <a:buNone/>
            </a:pPr>
            <a:endParaRPr lang="en-US" altLang="en-US" sz="1350" b="0" dirty="0">
              <a:latin typeface="+mj-lt"/>
              <a:ea typeface="+mj-ea"/>
              <a:cs typeface="+mj-cs"/>
              <a:sym typeface="IBM Plex Sans Light"/>
            </a:endParaRPr>
          </a:p>
          <a:p>
            <a:pPr eaLnBrk="1" hangingPunct="1">
              <a:lnSpc>
                <a:spcPct val="110000"/>
              </a:lnSpc>
              <a:spcBef>
                <a:spcPts val="0"/>
              </a:spcBef>
              <a:spcAft>
                <a:spcPts val="600"/>
              </a:spcAft>
              <a:buClrTx/>
              <a:buNone/>
            </a:pPr>
            <a:endParaRPr lang="en-US" altLang="en-US" sz="1350" b="0" dirty="0">
              <a:latin typeface="+mj-lt"/>
              <a:ea typeface="+mj-ea"/>
              <a:cs typeface="+mj-cs"/>
              <a:sym typeface="IBM Plex Sans Light"/>
            </a:endParaRPr>
          </a:p>
        </p:txBody>
      </p:sp>
      <p:sp>
        <p:nvSpPr>
          <p:cNvPr id="19469" name="Content Placeholder 3">
            <a:extLst>
              <a:ext uri="{FF2B5EF4-FFF2-40B4-BE49-F238E27FC236}">
                <a16:creationId xmlns:a16="http://schemas.microsoft.com/office/drawing/2014/main" id="{42BADB1E-0798-7643-A5AF-5CD124E30475}"/>
              </a:ext>
            </a:extLst>
          </p:cNvPr>
          <p:cNvSpPr>
            <a:spLocks noGrp="1"/>
          </p:cNvSpPr>
          <p:nvPr>
            <p:ph sz="quarter" idx="2"/>
          </p:nvPr>
        </p:nvSpPr>
        <p:spPr>
          <a:xfrm>
            <a:off x="6172200" y="1600200"/>
            <a:ext cx="4161367" cy="2286001"/>
          </a:xfrm>
        </p:spPr>
        <p:txBody>
          <a:bodyPr/>
          <a:lstStyle/>
          <a:p>
            <a:r>
              <a:rPr lang="en-US" altLang="en-US" sz="1350" b="0" dirty="0">
                <a:latin typeface="+mj-lt"/>
                <a:ea typeface="+mj-ea"/>
                <a:cs typeface="+mj-cs"/>
                <a:sym typeface="IBM Plex Sans Light"/>
              </a:rPr>
              <a:t>But you may also be taking this course standalone – and in that case, you will need to speak to your company's Systems Programming staff to learn how to connect to your mainframe through IDz.</a:t>
            </a:r>
          </a:p>
          <a:p>
            <a:endParaRPr lang="en-US" dirty="0"/>
          </a:p>
        </p:txBody>
      </p:sp>
      <p:sp>
        <p:nvSpPr>
          <p:cNvPr id="19470" name="Content Placeholder 4">
            <a:extLst>
              <a:ext uri="{FF2B5EF4-FFF2-40B4-BE49-F238E27FC236}">
                <a16:creationId xmlns:a16="http://schemas.microsoft.com/office/drawing/2014/main" id="{1AF3B294-0C63-F5D7-C5A7-E61CA4930265}"/>
              </a:ext>
            </a:extLst>
          </p:cNvPr>
          <p:cNvSpPr>
            <a:spLocks noGrp="1"/>
          </p:cNvSpPr>
          <p:nvPr>
            <p:ph sz="quarter" idx="3"/>
          </p:nvPr>
        </p:nvSpPr>
        <p:spPr>
          <a:xfrm>
            <a:off x="6172200" y="4038600"/>
            <a:ext cx="4161367" cy="1824037"/>
          </a:xfrm>
        </p:spPr>
        <p:txBody>
          <a:bodyPr/>
          <a:lstStyle/>
          <a:p>
            <a:pPr eaLnBrk="1" hangingPunct="1">
              <a:lnSpc>
                <a:spcPct val="110000"/>
              </a:lnSpc>
              <a:spcBef>
                <a:spcPts val="0"/>
              </a:spcBef>
              <a:spcAft>
                <a:spcPts val="600"/>
              </a:spcAft>
              <a:buClrTx/>
              <a:buNone/>
            </a:pPr>
            <a:r>
              <a:rPr lang="en-US" altLang="en-US" sz="1350" b="0" dirty="0">
                <a:latin typeface="+mj-lt"/>
                <a:ea typeface="+mj-ea"/>
                <a:cs typeface="+mj-cs"/>
                <a:sym typeface="IBM Plex Sans Light"/>
              </a:rPr>
              <a:t>You also may be using your company's own Source Control Management system – to do things like builds, compiles, etc. In that case much of the remote functionality in IDz will be customized and tailored to your company's unique and idiosyncratic procedures and protocols.</a:t>
            </a:r>
          </a:p>
        </p:txBody>
      </p:sp>
      <p:sp>
        <p:nvSpPr>
          <p:cNvPr id="5" name="Content Placeholder 4">
            <a:extLst>
              <a:ext uri="{FF2B5EF4-FFF2-40B4-BE49-F238E27FC236}">
                <a16:creationId xmlns:a16="http://schemas.microsoft.com/office/drawing/2014/main" id="{9CC8C48C-0A3E-1A29-3B9B-E6F7D406FD49}"/>
              </a:ext>
            </a:extLst>
          </p:cNvPr>
          <p:cNvSpPr txBox="1">
            <a:spLocks/>
          </p:cNvSpPr>
          <p:nvPr/>
        </p:nvSpPr>
        <p:spPr>
          <a:xfrm>
            <a:off x="1807631" y="4038600"/>
            <a:ext cx="4255560" cy="18240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eaLnBrk="1" hangingPunct="1">
              <a:lnSpc>
                <a:spcPct val="110000"/>
              </a:lnSpc>
              <a:spcBef>
                <a:spcPts val="0"/>
              </a:spcBef>
              <a:spcAft>
                <a:spcPts val="600"/>
              </a:spcAft>
              <a:buClrTx/>
              <a:buNone/>
            </a:pPr>
            <a:r>
              <a:rPr lang="en-US" altLang="en-US" sz="1350" b="0" dirty="0">
                <a:latin typeface="+mj-lt"/>
                <a:ea typeface="+mj-ea"/>
                <a:cs typeface="+mj-cs"/>
                <a:sym typeface="IBM Plex Sans Light"/>
              </a:rPr>
              <a:t>The file names in the screen captures of mainframe libraries and datasets may be different than your workbench view.  Focus on the process and steps and "how to" use the tooling.  Don't get overly-concerned about exact one-for-one dataset and file mappings.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29774ABF-17C7-4E62-5050-35E6DFD24B09}"/>
              </a:ext>
            </a:extLst>
          </p:cNvPr>
          <p:cNvSpPr>
            <a:spLocks noGrp="1" noChangeArrowheads="1"/>
          </p:cNvSpPr>
          <p:nvPr>
            <p:ph type="title"/>
          </p:nvPr>
        </p:nvSpPr>
        <p:spPr>
          <a:xfrm>
            <a:off x="393192" y="393192"/>
            <a:ext cx="8997950" cy="534987"/>
          </a:xfrm>
        </p:spPr>
        <p:txBody>
          <a:bodyPr/>
          <a:lstStyle/>
          <a:p>
            <a:pPr defTabSz="614363"/>
            <a:r>
              <a:rPr lang="en-US" altLang="en-US" sz="4000" dirty="0"/>
              <a:t>Remote Systems</a:t>
            </a:r>
          </a:p>
        </p:txBody>
      </p:sp>
      <p:sp>
        <p:nvSpPr>
          <p:cNvPr id="1397763" name="Rectangle 3">
            <a:extLst>
              <a:ext uri="{FF2B5EF4-FFF2-40B4-BE49-F238E27FC236}">
                <a16:creationId xmlns:a16="http://schemas.microsoft.com/office/drawing/2014/main" id="{EAEE5F69-2643-BC77-1682-1B74BDB166D8}"/>
              </a:ext>
            </a:extLst>
          </p:cNvPr>
          <p:cNvSpPr>
            <a:spLocks noGrp="1" noChangeArrowheads="1"/>
          </p:cNvSpPr>
          <p:nvPr>
            <p:ph idx="1"/>
          </p:nvPr>
        </p:nvSpPr>
        <p:spPr>
          <a:xfrm>
            <a:off x="557962" y="1156205"/>
            <a:ext cx="6300037" cy="4875214"/>
          </a:xfrm>
        </p:spPr>
        <p:txBody>
          <a:bodyPr/>
          <a:lstStyle/>
          <a:p>
            <a:pPr marL="149225" indent="-149225" defTabSz="614363">
              <a:defRPr/>
            </a:pPr>
            <a:r>
              <a:rPr lang="en-US" sz="2800" dirty="0">
                <a:latin typeface="+mn-lt"/>
              </a:rPr>
              <a:t>The IDz Remote Systems View allows you to work with your z/OS assets and resources:</a:t>
            </a:r>
          </a:p>
          <a:p>
            <a:pPr marL="466344" lvl="1" indent="-342900" defTabSz="614363">
              <a:buFont typeface="Arial" panose="020B0604020202020204" pitchFamily="34" charset="0"/>
              <a:buChar char="•"/>
              <a:defRPr/>
            </a:pPr>
            <a:r>
              <a:rPr lang="en-US" sz="2400" dirty="0">
                <a:latin typeface="+mn-lt"/>
              </a:rPr>
              <a:t>Programs and copy files</a:t>
            </a:r>
          </a:p>
          <a:p>
            <a:pPr marL="466344" lvl="1" indent="-342900" defTabSz="614363">
              <a:buFont typeface="Arial" panose="020B0604020202020204" pitchFamily="34" charset="0"/>
              <a:buChar char="•"/>
              <a:defRPr/>
            </a:pPr>
            <a:r>
              <a:rPr lang="en-US" sz="2400" dirty="0">
                <a:latin typeface="+mn-lt"/>
              </a:rPr>
              <a:t>Data files and Data bases</a:t>
            </a:r>
          </a:p>
          <a:p>
            <a:pPr marL="466344" lvl="1" indent="-342900" defTabSz="614363">
              <a:buFont typeface="Arial" panose="020B0604020202020204" pitchFamily="34" charset="0"/>
              <a:buChar char="•"/>
              <a:defRPr/>
            </a:pPr>
            <a:r>
              <a:rPr lang="en-US" sz="2400" dirty="0">
                <a:latin typeface="+mn-lt"/>
              </a:rPr>
              <a:t>JCL</a:t>
            </a:r>
          </a:p>
          <a:p>
            <a:pPr marL="466344" lvl="1" indent="-342900" defTabSz="614363">
              <a:buFont typeface="Arial" panose="020B0604020202020204" pitchFamily="34" charset="0"/>
              <a:buChar char="•"/>
              <a:defRPr/>
            </a:pPr>
            <a:r>
              <a:rPr lang="en-US" sz="2400" dirty="0">
                <a:latin typeface="+mn-lt"/>
              </a:rPr>
              <a:t>REXX and CLIST commands</a:t>
            </a:r>
          </a:p>
          <a:p>
            <a:pPr marL="466344" lvl="1" indent="-342900" defTabSz="614363">
              <a:buFont typeface="Arial" panose="020B0604020202020204" pitchFamily="34" charset="0"/>
              <a:buChar char="•"/>
              <a:defRPr/>
            </a:pPr>
            <a:r>
              <a:rPr lang="en-US" sz="2400" dirty="0">
                <a:latin typeface="+mn-lt"/>
              </a:rPr>
              <a:t>MVS Batch Jobs</a:t>
            </a:r>
          </a:p>
          <a:p>
            <a:pPr marL="149225" indent="-149225" defTabSz="614363">
              <a:defRPr/>
            </a:pPr>
            <a:r>
              <a:rPr lang="en-US" sz="1050" dirty="0">
                <a:latin typeface="+mn-lt"/>
              </a:rPr>
              <a:t> </a:t>
            </a:r>
          </a:p>
          <a:p>
            <a:pPr marL="149225" indent="-149225" defTabSz="614363">
              <a:defRPr/>
            </a:pPr>
            <a:endParaRPr lang="en-US" sz="2000" dirty="0">
              <a:latin typeface="+mn-lt"/>
            </a:endParaRPr>
          </a:p>
        </p:txBody>
      </p:sp>
      <p:sp>
        <p:nvSpPr>
          <p:cNvPr id="2" name="Rectangle 1">
            <a:extLst>
              <a:ext uri="{FF2B5EF4-FFF2-40B4-BE49-F238E27FC236}">
                <a16:creationId xmlns:a16="http://schemas.microsoft.com/office/drawing/2014/main" id="{02F4CDFE-77D7-42F6-CF8C-E9ADC704BF5B}"/>
              </a:ext>
            </a:extLst>
          </p:cNvPr>
          <p:cNvSpPr/>
          <p:nvPr/>
        </p:nvSpPr>
        <p:spPr bwMode="auto">
          <a:xfrm>
            <a:off x="7162800" y="0"/>
            <a:ext cx="5029200" cy="685800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91440" rIns="91440" bIns="91440" numCol="1" rtlCol="0" anchor="ctr" anchorCtr="0" compatLnSpc="1">
            <a:prstTxWarp prst="textNoShape">
              <a:avLst/>
            </a:prstTxWarp>
          </a:bodyPr>
          <a:lstStyle/>
          <a:p>
            <a:pPr marL="606425" lvl="1" indent="-149225" defTabSz="614363">
              <a:defRPr/>
            </a:pPr>
            <a:r>
              <a:rPr lang="en-US" sz="1800" dirty="0">
                <a:latin typeface="+mn-lt"/>
              </a:rPr>
              <a:t>From Remote Systems, you:</a:t>
            </a:r>
          </a:p>
          <a:p>
            <a:pPr marL="765175" lvl="2" indent="-157163" defTabSz="614363">
              <a:buFont typeface="Webdings" panose="05030102010509060703" pitchFamily="18" charset="2"/>
              <a:buChar char="4"/>
              <a:defRPr/>
            </a:pPr>
            <a:r>
              <a:rPr lang="en-US" sz="1600" b="1" dirty="0">
                <a:latin typeface="+mn-lt"/>
              </a:rPr>
              <a:t>Define connections to different systems </a:t>
            </a:r>
          </a:p>
          <a:p>
            <a:pPr marL="765175" lvl="2" indent="-157163" defTabSz="614363">
              <a:buFont typeface="Webdings" panose="05030102010509060703" pitchFamily="18" charset="2"/>
              <a:buChar char="4"/>
              <a:defRPr/>
            </a:pPr>
            <a:r>
              <a:rPr lang="en-US" sz="1600" b="1" dirty="0">
                <a:latin typeface="+mn-lt"/>
              </a:rPr>
              <a:t>Connect to different z/OS LPARs</a:t>
            </a:r>
          </a:p>
          <a:p>
            <a:pPr marL="765175" lvl="2" indent="-157163" defTabSz="614363">
              <a:buFont typeface="Webdings" panose="05030102010509060703" pitchFamily="18" charset="2"/>
              <a:buChar char="4"/>
              <a:defRPr/>
            </a:pPr>
            <a:r>
              <a:rPr lang="en-US" sz="1600" b="1" dirty="0">
                <a:latin typeface="+mn-lt"/>
              </a:rPr>
              <a:t>View lists of files and partitioned datasets</a:t>
            </a:r>
          </a:p>
          <a:p>
            <a:pPr marL="765175" lvl="2" indent="-157163" defTabSz="614363">
              <a:buFont typeface="Webdings" panose="05030102010509060703" pitchFamily="18" charset="2"/>
              <a:buChar char="4"/>
              <a:defRPr/>
            </a:pPr>
            <a:r>
              <a:rPr lang="en-US" sz="1600" b="1" dirty="0">
                <a:latin typeface="+mn-lt"/>
              </a:rPr>
              <a:t>Allocate, delete, copy, statistics, etc. on datasets</a:t>
            </a:r>
          </a:p>
          <a:p>
            <a:pPr marL="765175" lvl="2" indent="-157163" defTabSz="614363">
              <a:buFont typeface="Webdings" panose="05030102010509060703" pitchFamily="18" charset="2"/>
              <a:buChar char="4"/>
              <a:defRPr/>
            </a:pPr>
            <a:r>
              <a:rPr lang="en-US" sz="1600" b="1" dirty="0">
                <a:latin typeface="+mn-lt"/>
              </a:rPr>
              <a:t>Edit &amp; Managed GDGs</a:t>
            </a:r>
          </a:p>
          <a:p>
            <a:pPr marL="765175" lvl="2" indent="-157163" defTabSz="614363">
              <a:buFont typeface="Webdings" panose="05030102010509060703" pitchFamily="18" charset="2"/>
              <a:buChar char="4"/>
              <a:defRPr/>
            </a:pPr>
            <a:r>
              <a:rPr lang="en-US" sz="1600" b="1" dirty="0">
                <a:latin typeface="+mn-lt"/>
              </a:rPr>
              <a:t>Work with UNIX resources</a:t>
            </a:r>
          </a:p>
          <a:p>
            <a:pPr marL="765175" lvl="2" indent="-157163" defTabSz="614363">
              <a:buFont typeface="Webdings" panose="05030102010509060703" pitchFamily="18" charset="2"/>
              <a:buChar char="4"/>
              <a:defRPr/>
            </a:pPr>
            <a:r>
              <a:rPr lang="en-US" sz="1600" b="1" dirty="0">
                <a:latin typeface="+mn-lt"/>
              </a:rPr>
              <a:t>Work with PDS and PDSE datasets:</a:t>
            </a:r>
          </a:p>
          <a:p>
            <a:pPr marL="920750" lvl="3" indent="-153988" defTabSz="614363">
              <a:defRPr/>
            </a:pPr>
            <a:r>
              <a:rPr lang="en-US" sz="1400" b="1" dirty="0">
                <a:latin typeface="+mn-lt"/>
              </a:rPr>
              <a:t>	Create, rename or delete</a:t>
            </a:r>
            <a:endParaRPr lang="en-US" sz="1200" b="1" dirty="0">
              <a:latin typeface="+mn-lt"/>
            </a:endParaRPr>
          </a:p>
          <a:p>
            <a:pPr marL="920750" lvl="3" indent="-153988" defTabSz="614363">
              <a:defRPr/>
            </a:pPr>
            <a:r>
              <a:rPr lang="en-US" sz="1400" b="1" dirty="0">
                <a:latin typeface="+mn-lt"/>
              </a:rPr>
              <a:t>	Compress</a:t>
            </a:r>
          </a:p>
          <a:p>
            <a:pPr marL="920750" lvl="3" indent="-153988" defTabSz="614363">
              <a:defRPr/>
            </a:pPr>
            <a:r>
              <a:rPr lang="en-US" sz="1400" b="1" dirty="0">
                <a:latin typeface="+mn-lt"/>
              </a:rPr>
              <a:t>	Copy and paste</a:t>
            </a:r>
          </a:p>
          <a:p>
            <a:pPr marL="765175" lvl="2" indent="-157163" defTabSz="614363">
              <a:buFont typeface="Webdings" panose="05030102010509060703" pitchFamily="18" charset="2"/>
              <a:buChar char="4"/>
              <a:defRPr/>
            </a:pPr>
            <a:r>
              <a:rPr lang="en-US" sz="1600" b="1" dirty="0">
                <a:latin typeface="+mn-lt"/>
              </a:rPr>
              <a:t>Edit, Browse, (ISPF) View source</a:t>
            </a:r>
            <a:endParaRPr lang="en-US" sz="1600" b="1" dirty="0">
              <a:effectLst>
                <a:outerShdw blurRad="38100" dist="38100" dir="2700000" algn="tl">
                  <a:srgbClr val="C0C0C0"/>
                </a:outerShdw>
              </a:effectLst>
              <a:latin typeface="+mn-lt"/>
            </a:endParaRPr>
          </a:p>
          <a:p>
            <a:pPr marL="765175" lvl="2" indent="-157163" defTabSz="614363">
              <a:buFont typeface="Webdings" panose="05030102010509060703" pitchFamily="18" charset="2"/>
              <a:buChar char="4"/>
              <a:defRPr/>
            </a:pPr>
            <a:r>
              <a:rPr lang="en-US" sz="1600" b="1" dirty="0">
                <a:latin typeface="+mn-lt"/>
              </a:rPr>
              <a:t>Submit and manage batch jobs </a:t>
            </a:r>
          </a:p>
          <a:p>
            <a:pPr marL="765175" lvl="2" indent="-157163" defTabSz="614363">
              <a:buFont typeface="Webdings" panose="05030102010509060703" pitchFamily="18" charset="2"/>
              <a:buChar char="4"/>
              <a:defRPr/>
            </a:pPr>
            <a:r>
              <a:rPr lang="en-US" sz="1600" b="1" dirty="0">
                <a:latin typeface="+mn-lt"/>
              </a:rPr>
              <a:t>Execute REXX and CLIST commands </a:t>
            </a:r>
          </a:p>
          <a:p>
            <a:pPr marL="765175" lvl="2" indent="-157163" defTabSz="614363">
              <a:buFont typeface="Webdings" panose="05030102010509060703" pitchFamily="18" charset="2"/>
              <a:buChar char="4"/>
              <a:defRPr/>
            </a:pPr>
            <a:r>
              <a:rPr lang="en-US" sz="1600" b="1" dirty="0">
                <a:latin typeface="+mn-lt"/>
              </a:rPr>
              <a:t>Create custom filters for:</a:t>
            </a:r>
          </a:p>
          <a:p>
            <a:pPr marL="920750" lvl="3" indent="-153988" defTabSz="614363">
              <a:defRPr/>
            </a:pPr>
            <a:r>
              <a:rPr lang="en-US" sz="1400" b="1" dirty="0">
                <a:latin typeface="+mn-lt"/>
              </a:rPr>
              <a:t>Accessing datasets anywhere in the LPAR</a:t>
            </a:r>
          </a:p>
          <a:p>
            <a:pPr marL="920750" lvl="3" indent="-153988" defTabSz="614363">
              <a:defRPr/>
            </a:pPr>
            <a:r>
              <a:rPr lang="en-US" sz="1400" b="1" dirty="0">
                <a:latin typeface="+mn-lt"/>
              </a:rPr>
              <a:t>Searching through disparate dataset types</a:t>
            </a:r>
          </a:p>
          <a:p>
            <a:pPr marL="920750" lvl="3" indent="-153988" defTabSz="614363">
              <a:defRPr/>
            </a:pPr>
            <a:r>
              <a:rPr lang="en-US" sz="1400" b="1" dirty="0">
                <a:latin typeface="+mn-lt"/>
              </a:rPr>
              <a:t>Working with disparate dataset types</a:t>
            </a:r>
            <a:endParaRPr lang="en-US" sz="1400" dirty="0">
              <a:latin typeface="+mn-l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2">
            <a:extLst>
              <a:ext uri="{FF2B5EF4-FFF2-40B4-BE49-F238E27FC236}">
                <a16:creationId xmlns:a16="http://schemas.microsoft.com/office/drawing/2014/main" id="{804F13C6-8A30-F37E-0D2B-A80418EFFEC2}"/>
              </a:ext>
            </a:extLst>
          </p:cNvPr>
          <p:cNvSpPr>
            <a:spLocks noChangeArrowheads="1"/>
          </p:cNvSpPr>
          <p:nvPr/>
        </p:nvSpPr>
        <p:spPr bwMode="auto">
          <a:xfrm>
            <a:off x="8720137" y="3724274"/>
            <a:ext cx="2941638" cy="2438400"/>
          </a:xfrm>
          <a:prstGeom prst="can">
            <a:avLst>
              <a:gd name="adj" fmla="val 22667"/>
            </a:avLst>
          </a:prstGeom>
          <a:gradFill>
            <a:gsLst>
              <a:gs pos="0">
                <a:schemeClr val="accent6"/>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a:solidFill>
              <a:schemeClr val="tx1"/>
            </a:solidFill>
            <a:round/>
            <a:headEnd/>
            <a:tailEnd/>
          </a:ln>
          <a:effectLst/>
        </p:spPr>
        <p:txBody>
          <a:bodyPr wrap="none" anchor="ctr"/>
          <a:lstStyle>
            <a:lvl1pPr defTabSz="457200">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defTabSz="4572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Font typeface="Arial" panose="020B0604020202020204" pitchFamily="34" charset="0"/>
              <a:buNone/>
              <a:defRPr/>
            </a:pPr>
            <a:endParaRPr lang="en-US" altLang="en-US" sz="1800" b="0">
              <a:solidFill>
                <a:schemeClr val="bg1"/>
              </a:solidFill>
              <a:latin typeface="+mn-lt"/>
            </a:endParaRPr>
          </a:p>
        </p:txBody>
      </p:sp>
      <p:sp>
        <p:nvSpPr>
          <p:cNvPr id="16387" name="Text Box 3">
            <a:extLst>
              <a:ext uri="{FF2B5EF4-FFF2-40B4-BE49-F238E27FC236}">
                <a16:creationId xmlns:a16="http://schemas.microsoft.com/office/drawing/2014/main" id="{6EFB3BEC-378B-8C33-303B-D6D56D0803CF}"/>
              </a:ext>
            </a:extLst>
          </p:cNvPr>
          <p:cNvSpPr txBox="1">
            <a:spLocks noChangeArrowheads="1"/>
          </p:cNvSpPr>
          <p:nvPr/>
        </p:nvSpPr>
        <p:spPr bwMode="auto">
          <a:xfrm>
            <a:off x="8858251" y="3775075"/>
            <a:ext cx="2803525" cy="2092325"/>
          </a:xfrm>
          <a:prstGeom prst="rect">
            <a:avLst/>
          </a:prstGeom>
          <a:noFill/>
          <a:ln>
            <a:noFill/>
          </a:ln>
          <a:effectLst/>
        </p:spPr>
        <p:txBody>
          <a:bodyPr>
            <a:spAutoFit/>
          </a:bodyPr>
          <a:lstStyle>
            <a:lvl1pPr defTabSz="457200">
              <a:defRPr sz="800" b="1">
                <a:solidFill>
                  <a:schemeClr val="tx1"/>
                </a:solidFill>
                <a:latin typeface="Verdana" panose="020B0604030504040204" pitchFamily="34" charset="0"/>
              </a:defRPr>
            </a:lvl1pPr>
            <a:lvl2pPr marL="742950" indent="-285750" defTabSz="457200">
              <a:defRPr sz="800" b="1">
                <a:solidFill>
                  <a:schemeClr val="tx1"/>
                </a:solidFill>
                <a:latin typeface="Verdana" panose="020B0604030504040204" pitchFamily="34" charset="0"/>
              </a:defRPr>
            </a:lvl2pPr>
            <a:lvl3pPr marL="1143000" indent="-228600" defTabSz="457200">
              <a:defRPr sz="800" b="1">
                <a:solidFill>
                  <a:schemeClr val="tx1"/>
                </a:solidFill>
                <a:latin typeface="Verdana" panose="020B0604030504040204" pitchFamily="34" charset="0"/>
              </a:defRPr>
            </a:lvl3pPr>
            <a:lvl4pPr marL="1600200" indent="-228600" defTabSz="457200">
              <a:defRPr sz="800" b="1">
                <a:solidFill>
                  <a:schemeClr val="tx1"/>
                </a:solidFill>
                <a:latin typeface="Verdana" panose="020B0604030504040204" pitchFamily="34" charset="0"/>
              </a:defRPr>
            </a:lvl4pPr>
            <a:lvl5pPr marL="2057400" indent="-228600" defTabSz="457200">
              <a:defRPr sz="800" b="1">
                <a:solidFill>
                  <a:schemeClr val="tx1"/>
                </a:solidFill>
                <a:latin typeface="Verdana" panose="020B0604030504040204" pitchFamily="34" charset="0"/>
              </a:defRPr>
            </a:lvl5pPr>
            <a:lvl6pPr marL="2514600" indent="-228600" defTabSz="457200"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457200"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457200"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4572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r>
              <a:rPr lang="en-US" altLang="en-US" sz="1800" dirty="0">
                <a:solidFill>
                  <a:srgbClr val="F4F4F4"/>
                </a:solidFill>
                <a:effectLst>
                  <a:outerShdw blurRad="38100" dist="38100" dir="2700000" algn="tl">
                    <a:srgbClr val="000000">
                      <a:alpha val="43137"/>
                    </a:srgbClr>
                  </a:outerShdw>
                </a:effectLst>
                <a:latin typeface="+mn-lt"/>
              </a:rPr>
              <a:t>MVS Resources</a:t>
            </a:r>
          </a:p>
          <a:p>
            <a:pPr algn="ctr" eaLnBrk="1" hangingPunct="1">
              <a:defRPr/>
            </a:pPr>
            <a:endParaRPr lang="en-US" altLang="en-US" sz="1200" dirty="0">
              <a:solidFill>
                <a:srgbClr val="F4F4F4"/>
              </a:solidFill>
              <a:latin typeface="+mn-lt"/>
            </a:endParaRPr>
          </a:p>
          <a:p>
            <a:pPr eaLnBrk="1" hangingPunct="1">
              <a:defRPr/>
            </a:pPr>
            <a:r>
              <a:rPr lang="en-US" altLang="en-US" sz="1600" dirty="0">
                <a:solidFill>
                  <a:srgbClr val="F4F4F4"/>
                </a:solidFill>
                <a:effectLst>
                  <a:outerShdw blurRad="38100" dist="38100" dir="2700000" algn="tl">
                    <a:srgbClr val="000000">
                      <a:alpha val="43137"/>
                    </a:srgbClr>
                  </a:outerShdw>
                </a:effectLst>
                <a:latin typeface="+mn-lt"/>
              </a:rPr>
              <a:t>z/OS Datasets + access to:</a:t>
            </a:r>
            <a:endParaRPr lang="en-US" altLang="en-US" sz="1200" dirty="0">
              <a:solidFill>
                <a:srgbClr val="F4F4F4"/>
              </a:solidFill>
              <a:effectLst>
                <a:outerShdw blurRad="38100" dist="38100" dir="2700000" algn="tl">
                  <a:srgbClr val="000000">
                    <a:alpha val="43137"/>
                  </a:srgbClr>
                </a:outerShdw>
              </a:effectLst>
              <a:latin typeface="+mn-lt"/>
            </a:endParaRPr>
          </a:p>
          <a:p>
            <a:pPr eaLnBrk="1" hangingPunct="1">
              <a:buFontTx/>
              <a:buChar char="•"/>
              <a:defRPr/>
            </a:pPr>
            <a:r>
              <a:rPr lang="en-US" altLang="en-US" sz="1400" dirty="0">
                <a:solidFill>
                  <a:srgbClr val="F4F4F4"/>
                </a:solidFill>
                <a:effectLst>
                  <a:outerShdw blurRad="38100" dist="38100" dir="2700000" algn="tl">
                    <a:srgbClr val="000000">
                      <a:alpha val="43137"/>
                    </a:srgbClr>
                  </a:outerShdw>
                </a:effectLst>
                <a:latin typeface="+mn-lt"/>
              </a:rPr>
              <a:t> TSO</a:t>
            </a:r>
          </a:p>
          <a:p>
            <a:pPr eaLnBrk="1" hangingPunct="1">
              <a:buFontTx/>
              <a:buChar char="•"/>
              <a:defRPr/>
            </a:pPr>
            <a:r>
              <a:rPr lang="en-US" altLang="en-US" sz="1400" dirty="0">
                <a:solidFill>
                  <a:srgbClr val="F4F4F4"/>
                </a:solidFill>
                <a:effectLst>
                  <a:outerShdw blurRad="38100" dist="38100" dir="2700000" algn="tl">
                    <a:srgbClr val="000000">
                      <a:alpha val="43137"/>
                    </a:srgbClr>
                  </a:outerShdw>
                </a:effectLst>
                <a:latin typeface="+mn-lt"/>
              </a:rPr>
              <a:t>  Build (Compile/Link) Procs</a:t>
            </a:r>
          </a:p>
          <a:p>
            <a:pPr eaLnBrk="1" hangingPunct="1">
              <a:buFontTx/>
              <a:buChar char="•"/>
              <a:defRPr/>
            </a:pPr>
            <a:r>
              <a:rPr lang="en-US" altLang="en-US" sz="1400" dirty="0">
                <a:solidFill>
                  <a:srgbClr val="F4F4F4"/>
                </a:solidFill>
                <a:effectLst>
                  <a:outerShdw blurRad="38100" dist="38100" dir="2700000" algn="tl">
                    <a:srgbClr val="000000">
                      <a:alpha val="43137"/>
                    </a:srgbClr>
                  </a:outerShdw>
                </a:effectLst>
                <a:latin typeface="+mn-lt"/>
              </a:rPr>
              <a:t>  Endevor,  SCLM, RTC EE</a:t>
            </a:r>
          </a:p>
          <a:p>
            <a:pPr eaLnBrk="1" hangingPunct="1">
              <a:buFontTx/>
              <a:buChar char="•"/>
              <a:defRPr/>
            </a:pPr>
            <a:r>
              <a:rPr lang="en-US" altLang="en-US" sz="1400" dirty="0">
                <a:solidFill>
                  <a:srgbClr val="F4F4F4"/>
                </a:solidFill>
                <a:effectLst>
                  <a:outerShdw blurRad="38100" dist="38100" dir="2700000" algn="tl">
                    <a:srgbClr val="000000">
                      <a:alpha val="43137"/>
                    </a:srgbClr>
                  </a:outerShdw>
                </a:effectLst>
                <a:latin typeface="+mn-lt"/>
              </a:rPr>
              <a:t>  Changeman,   Panvalet, etc.</a:t>
            </a:r>
          </a:p>
          <a:p>
            <a:pPr eaLnBrk="1" hangingPunct="1">
              <a:buFontTx/>
              <a:buChar char="•"/>
              <a:defRPr/>
            </a:pPr>
            <a:r>
              <a:rPr lang="en-US" altLang="en-US" sz="1400" dirty="0">
                <a:solidFill>
                  <a:srgbClr val="F4F4F4"/>
                </a:solidFill>
                <a:effectLst>
                  <a:outerShdw blurRad="38100" dist="38100" dir="2700000" algn="tl">
                    <a:srgbClr val="000000">
                      <a:alpha val="43137"/>
                    </a:srgbClr>
                  </a:outerShdw>
                </a:effectLst>
                <a:latin typeface="+mn-lt"/>
              </a:rPr>
              <a:t>  MVS Utilities</a:t>
            </a:r>
          </a:p>
          <a:p>
            <a:pPr eaLnBrk="1" hangingPunct="1">
              <a:buFontTx/>
              <a:buChar char="•"/>
              <a:defRPr/>
            </a:pPr>
            <a:r>
              <a:rPr lang="en-US" altLang="en-US" sz="1400" dirty="0">
                <a:solidFill>
                  <a:srgbClr val="F4F4F4"/>
                </a:solidFill>
                <a:effectLst>
                  <a:outerShdw blurRad="38100" dist="38100" dir="2700000" algn="tl">
                    <a:srgbClr val="000000">
                      <a:alpha val="43137"/>
                    </a:srgbClr>
                  </a:outerShdw>
                </a:effectLst>
                <a:latin typeface="+mn-lt"/>
              </a:rPr>
              <a:t>  CLISTs/REXX Execs</a:t>
            </a:r>
          </a:p>
        </p:txBody>
      </p:sp>
      <p:sp>
        <p:nvSpPr>
          <p:cNvPr id="23556" name="Rectangle 4">
            <a:extLst>
              <a:ext uri="{FF2B5EF4-FFF2-40B4-BE49-F238E27FC236}">
                <a16:creationId xmlns:a16="http://schemas.microsoft.com/office/drawing/2014/main" id="{8AB249D3-42CA-631C-D45C-3C442C1DBFA2}"/>
              </a:ext>
            </a:extLst>
          </p:cNvPr>
          <p:cNvSpPr>
            <a:spLocks noGrp="1" noChangeArrowheads="1"/>
          </p:cNvSpPr>
          <p:nvPr>
            <p:ph type="title" idx="4294967295"/>
          </p:nvPr>
        </p:nvSpPr>
        <p:spPr>
          <a:xfrm>
            <a:off x="393192" y="393192"/>
            <a:ext cx="8474075" cy="622300"/>
          </a:xfrm>
          <a:extLst>
            <a:ext uri="{909E8E84-426E-40DD-AFC4-6F175D3DCCD1}">
              <a14:hiddenFill xmlns:a14="http://schemas.microsoft.com/office/drawing/2010/main">
                <a:solidFill>
                  <a:srgbClr val="7889FB"/>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sz="4000" dirty="0"/>
              <a:t>z/OS Access With IDz</a:t>
            </a:r>
          </a:p>
        </p:txBody>
      </p:sp>
      <p:sp>
        <p:nvSpPr>
          <p:cNvPr id="16390" name="mainfrm">
            <a:extLst>
              <a:ext uri="{FF2B5EF4-FFF2-40B4-BE49-F238E27FC236}">
                <a16:creationId xmlns:a16="http://schemas.microsoft.com/office/drawing/2014/main" id="{C234CBEB-1933-DB0E-53E2-543D0C0F23A1}"/>
              </a:ext>
            </a:extLst>
          </p:cNvPr>
          <p:cNvSpPr>
            <a:spLocks noEditPoints="1" noChangeArrowheads="1"/>
          </p:cNvSpPr>
          <p:nvPr/>
        </p:nvSpPr>
        <p:spPr bwMode="auto">
          <a:xfrm>
            <a:off x="4764087" y="3460749"/>
            <a:ext cx="3505200" cy="2590800"/>
          </a:xfrm>
          <a:custGeom>
            <a:avLst/>
            <a:gdLst>
              <a:gd name="T0" fmla="*/ 0 w 21600"/>
              <a:gd name="T1" fmla="*/ 0 h 21600"/>
              <a:gd name="T2" fmla="*/ 2147483646 w 21600"/>
              <a:gd name="T3" fmla="*/ 0 h 21600"/>
              <a:gd name="T4" fmla="*/ 2147483646 w 21600"/>
              <a:gd name="T5" fmla="*/ 0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0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32 w 21600"/>
              <a:gd name="T25" fmla="*/ 22174 h 21600"/>
              <a:gd name="T26" fmla="*/ 21579 w 21600"/>
              <a:gd name="T27" fmla="*/ 279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21600" y="10885"/>
                </a:moveTo>
                <a:lnTo>
                  <a:pt x="21600" y="0"/>
                </a:lnTo>
                <a:lnTo>
                  <a:pt x="10634" y="0"/>
                </a:lnTo>
                <a:lnTo>
                  <a:pt x="0" y="0"/>
                </a:lnTo>
                <a:lnTo>
                  <a:pt x="0" y="10885"/>
                </a:lnTo>
                <a:lnTo>
                  <a:pt x="0" y="19729"/>
                </a:lnTo>
                <a:lnTo>
                  <a:pt x="1163" y="19729"/>
                </a:lnTo>
                <a:lnTo>
                  <a:pt x="1163" y="21600"/>
                </a:lnTo>
                <a:lnTo>
                  <a:pt x="10800" y="21600"/>
                </a:lnTo>
                <a:lnTo>
                  <a:pt x="20603" y="21600"/>
                </a:lnTo>
                <a:lnTo>
                  <a:pt x="20603" y="19729"/>
                </a:lnTo>
                <a:lnTo>
                  <a:pt x="21600" y="19729"/>
                </a:lnTo>
                <a:lnTo>
                  <a:pt x="21600" y="10885"/>
                </a:lnTo>
                <a:close/>
              </a:path>
              <a:path w="21600" h="21600" extrusionOk="0">
                <a:moveTo>
                  <a:pt x="1163" y="19729"/>
                </a:moveTo>
                <a:lnTo>
                  <a:pt x="4320" y="19729"/>
                </a:lnTo>
                <a:lnTo>
                  <a:pt x="16449" y="19729"/>
                </a:lnTo>
                <a:lnTo>
                  <a:pt x="20603" y="19729"/>
                </a:lnTo>
                <a:lnTo>
                  <a:pt x="1163" y="19729"/>
                </a:lnTo>
                <a:moveTo>
                  <a:pt x="1495" y="2381"/>
                </a:moveTo>
                <a:lnTo>
                  <a:pt x="2160" y="2381"/>
                </a:lnTo>
                <a:lnTo>
                  <a:pt x="4985" y="2381"/>
                </a:lnTo>
                <a:lnTo>
                  <a:pt x="5982" y="2381"/>
                </a:lnTo>
                <a:lnTo>
                  <a:pt x="1495" y="2381"/>
                </a:lnTo>
                <a:lnTo>
                  <a:pt x="1495" y="3402"/>
                </a:lnTo>
                <a:lnTo>
                  <a:pt x="2160" y="3402"/>
                </a:lnTo>
                <a:lnTo>
                  <a:pt x="4985" y="3402"/>
                </a:lnTo>
                <a:lnTo>
                  <a:pt x="5982" y="3402"/>
                </a:lnTo>
                <a:lnTo>
                  <a:pt x="1495" y="3402"/>
                </a:lnTo>
                <a:lnTo>
                  <a:pt x="1495" y="4422"/>
                </a:lnTo>
                <a:lnTo>
                  <a:pt x="2160" y="4422"/>
                </a:lnTo>
                <a:lnTo>
                  <a:pt x="4985" y="4422"/>
                </a:lnTo>
                <a:lnTo>
                  <a:pt x="5982" y="4422"/>
                </a:lnTo>
                <a:lnTo>
                  <a:pt x="1495" y="4422"/>
                </a:lnTo>
                <a:lnTo>
                  <a:pt x="1495" y="5443"/>
                </a:lnTo>
                <a:lnTo>
                  <a:pt x="2160" y="5443"/>
                </a:lnTo>
                <a:lnTo>
                  <a:pt x="4985" y="5443"/>
                </a:lnTo>
                <a:lnTo>
                  <a:pt x="5982" y="5443"/>
                </a:lnTo>
                <a:lnTo>
                  <a:pt x="1495" y="5443"/>
                </a:lnTo>
                <a:lnTo>
                  <a:pt x="1495" y="6463"/>
                </a:lnTo>
                <a:lnTo>
                  <a:pt x="2160" y="6463"/>
                </a:lnTo>
                <a:lnTo>
                  <a:pt x="4985" y="6463"/>
                </a:lnTo>
                <a:lnTo>
                  <a:pt x="5982" y="6463"/>
                </a:lnTo>
                <a:lnTo>
                  <a:pt x="1495" y="6463"/>
                </a:lnTo>
                <a:lnTo>
                  <a:pt x="1495" y="7483"/>
                </a:lnTo>
                <a:lnTo>
                  <a:pt x="2160" y="7483"/>
                </a:lnTo>
                <a:lnTo>
                  <a:pt x="4985" y="7483"/>
                </a:lnTo>
                <a:lnTo>
                  <a:pt x="5982" y="7483"/>
                </a:lnTo>
                <a:lnTo>
                  <a:pt x="1495" y="7483"/>
                </a:lnTo>
                <a:lnTo>
                  <a:pt x="1495" y="8504"/>
                </a:lnTo>
                <a:lnTo>
                  <a:pt x="2160" y="8504"/>
                </a:lnTo>
                <a:lnTo>
                  <a:pt x="4985" y="8504"/>
                </a:lnTo>
                <a:lnTo>
                  <a:pt x="5982" y="8504"/>
                </a:lnTo>
                <a:lnTo>
                  <a:pt x="1495" y="8504"/>
                </a:lnTo>
                <a:lnTo>
                  <a:pt x="1495" y="9524"/>
                </a:lnTo>
                <a:lnTo>
                  <a:pt x="2160" y="9524"/>
                </a:lnTo>
                <a:lnTo>
                  <a:pt x="4985" y="9524"/>
                </a:lnTo>
                <a:lnTo>
                  <a:pt x="5982" y="9524"/>
                </a:lnTo>
                <a:lnTo>
                  <a:pt x="1495" y="9524"/>
                </a:lnTo>
                <a:lnTo>
                  <a:pt x="1495" y="10545"/>
                </a:lnTo>
                <a:lnTo>
                  <a:pt x="2160" y="10545"/>
                </a:lnTo>
                <a:lnTo>
                  <a:pt x="4985" y="10545"/>
                </a:lnTo>
                <a:lnTo>
                  <a:pt x="5982" y="10545"/>
                </a:lnTo>
                <a:lnTo>
                  <a:pt x="1495" y="10545"/>
                </a:lnTo>
                <a:lnTo>
                  <a:pt x="1495" y="11565"/>
                </a:lnTo>
                <a:lnTo>
                  <a:pt x="2160" y="11565"/>
                </a:lnTo>
                <a:lnTo>
                  <a:pt x="4985" y="11565"/>
                </a:lnTo>
                <a:lnTo>
                  <a:pt x="5982" y="11565"/>
                </a:lnTo>
                <a:lnTo>
                  <a:pt x="1495" y="11565"/>
                </a:lnTo>
                <a:lnTo>
                  <a:pt x="1495" y="12586"/>
                </a:lnTo>
                <a:lnTo>
                  <a:pt x="2160" y="12586"/>
                </a:lnTo>
                <a:lnTo>
                  <a:pt x="4985" y="12586"/>
                </a:lnTo>
                <a:lnTo>
                  <a:pt x="5982" y="12586"/>
                </a:lnTo>
                <a:lnTo>
                  <a:pt x="1495" y="12586"/>
                </a:lnTo>
                <a:lnTo>
                  <a:pt x="1495" y="13606"/>
                </a:lnTo>
                <a:lnTo>
                  <a:pt x="2160" y="13606"/>
                </a:lnTo>
                <a:lnTo>
                  <a:pt x="4985" y="13606"/>
                </a:lnTo>
                <a:lnTo>
                  <a:pt x="5982" y="13606"/>
                </a:lnTo>
                <a:lnTo>
                  <a:pt x="1495" y="13606"/>
                </a:lnTo>
                <a:lnTo>
                  <a:pt x="1495" y="14627"/>
                </a:lnTo>
                <a:lnTo>
                  <a:pt x="2160" y="14627"/>
                </a:lnTo>
                <a:lnTo>
                  <a:pt x="4985" y="14627"/>
                </a:lnTo>
                <a:lnTo>
                  <a:pt x="5982" y="14627"/>
                </a:lnTo>
                <a:lnTo>
                  <a:pt x="1495" y="14627"/>
                </a:lnTo>
                <a:lnTo>
                  <a:pt x="1495" y="15647"/>
                </a:lnTo>
                <a:lnTo>
                  <a:pt x="2160" y="15647"/>
                </a:lnTo>
                <a:lnTo>
                  <a:pt x="4985" y="15647"/>
                </a:lnTo>
                <a:lnTo>
                  <a:pt x="5982" y="15647"/>
                </a:lnTo>
                <a:lnTo>
                  <a:pt x="1495" y="15647"/>
                </a:lnTo>
                <a:lnTo>
                  <a:pt x="1495" y="16668"/>
                </a:lnTo>
                <a:lnTo>
                  <a:pt x="2160" y="16668"/>
                </a:lnTo>
                <a:lnTo>
                  <a:pt x="4985" y="16668"/>
                </a:lnTo>
                <a:lnTo>
                  <a:pt x="5982" y="16668"/>
                </a:lnTo>
                <a:lnTo>
                  <a:pt x="1495" y="16668"/>
                </a:lnTo>
                <a:lnTo>
                  <a:pt x="1495" y="17688"/>
                </a:lnTo>
                <a:lnTo>
                  <a:pt x="2160" y="17688"/>
                </a:lnTo>
                <a:lnTo>
                  <a:pt x="4985" y="17688"/>
                </a:lnTo>
                <a:lnTo>
                  <a:pt x="5982" y="17688"/>
                </a:lnTo>
                <a:lnTo>
                  <a:pt x="1495" y="17688"/>
                </a:lnTo>
                <a:moveTo>
                  <a:pt x="1994" y="19729"/>
                </a:moveTo>
                <a:lnTo>
                  <a:pt x="1994" y="20069"/>
                </a:lnTo>
                <a:lnTo>
                  <a:pt x="1994" y="21260"/>
                </a:lnTo>
                <a:lnTo>
                  <a:pt x="1994" y="21600"/>
                </a:lnTo>
                <a:lnTo>
                  <a:pt x="1994" y="19729"/>
                </a:lnTo>
                <a:lnTo>
                  <a:pt x="2658" y="19729"/>
                </a:lnTo>
                <a:lnTo>
                  <a:pt x="2658" y="20069"/>
                </a:lnTo>
                <a:lnTo>
                  <a:pt x="2658" y="21260"/>
                </a:lnTo>
                <a:lnTo>
                  <a:pt x="2658" y="21600"/>
                </a:lnTo>
                <a:lnTo>
                  <a:pt x="2658" y="19729"/>
                </a:lnTo>
                <a:lnTo>
                  <a:pt x="3489" y="19729"/>
                </a:lnTo>
                <a:lnTo>
                  <a:pt x="3489" y="20069"/>
                </a:lnTo>
                <a:lnTo>
                  <a:pt x="3489" y="21260"/>
                </a:lnTo>
                <a:lnTo>
                  <a:pt x="3489" y="21600"/>
                </a:lnTo>
                <a:lnTo>
                  <a:pt x="3489" y="19729"/>
                </a:lnTo>
                <a:lnTo>
                  <a:pt x="4320" y="19729"/>
                </a:lnTo>
                <a:lnTo>
                  <a:pt x="4320" y="20069"/>
                </a:lnTo>
                <a:lnTo>
                  <a:pt x="4320" y="21260"/>
                </a:lnTo>
                <a:lnTo>
                  <a:pt x="4320" y="21600"/>
                </a:lnTo>
                <a:lnTo>
                  <a:pt x="4320" y="19729"/>
                </a:lnTo>
                <a:lnTo>
                  <a:pt x="5151" y="19729"/>
                </a:lnTo>
                <a:lnTo>
                  <a:pt x="5151" y="20069"/>
                </a:lnTo>
                <a:lnTo>
                  <a:pt x="5151" y="21260"/>
                </a:lnTo>
                <a:lnTo>
                  <a:pt x="5151" y="21600"/>
                </a:lnTo>
                <a:lnTo>
                  <a:pt x="5151" y="19729"/>
                </a:lnTo>
                <a:lnTo>
                  <a:pt x="5982" y="19729"/>
                </a:lnTo>
                <a:lnTo>
                  <a:pt x="5982" y="20069"/>
                </a:lnTo>
                <a:lnTo>
                  <a:pt x="5982" y="21260"/>
                </a:lnTo>
                <a:lnTo>
                  <a:pt x="5982" y="21600"/>
                </a:lnTo>
                <a:lnTo>
                  <a:pt x="5982" y="19729"/>
                </a:lnTo>
                <a:lnTo>
                  <a:pt x="6812" y="19729"/>
                </a:lnTo>
                <a:lnTo>
                  <a:pt x="6812" y="20069"/>
                </a:lnTo>
                <a:lnTo>
                  <a:pt x="6812" y="21260"/>
                </a:lnTo>
                <a:lnTo>
                  <a:pt x="6812" y="21600"/>
                </a:lnTo>
                <a:lnTo>
                  <a:pt x="6812" y="19729"/>
                </a:lnTo>
                <a:lnTo>
                  <a:pt x="7643" y="19729"/>
                </a:lnTo>
                <a:lnTo>
                  <a:pt x="7643" y="20069"/>
                </a:lnTo>
                <a:lnTo>
                  <a:pt x="7643" y="21260"/>
                </a:lnTo>
                <a:lnTo>
                  <a:pt x="7643" y="21600"/>
                </a:lnTo>
                <a:lnTo>
                  <a:pt x="7643" y="19729"/>
                </a:lnTo>
                <a:lnTo>
                  <a:pt x="8474" y="19729"/>
                </a:lnTo>
                <a:lnTo>
                  <a:pt x="8474" y="20069"/>
                </a:lnTo>
                <a:lnTo>
                  <a:pt x="8474" y="21260"/>
                </a:lnTo>
                <a:lnTo>
                  <a:pt x="8474" y="21600"/>
                </a:lnTo>
                <a:lnTo>
                  <a:pt x="8474" y="19729"/>
                </a:lnTo>
                <a:lnTo>
                  <a:pt x="9305" y="19729"/>
                </a:lnTo>
                <a:lnTo>
                  <a:pt x="9305" y="20069"/>
                </a:lnTo>
                <a:lnTo>
                  <a:pt x="9305" y="21260"/>
                </a:lnTo>
                <a:lnTo>
                  <a:pt x="9305" y="21600"/>
                </a:lnTo>
                <a:lnTo>
                  <a:pt x="9305" y="19729"/>
                </a:lnTo>
                <a:lnTo>
                  <a:pt x="10135" y="19729"/>
                </a:lnTo>
                <a:lnTo>
                  <a:pt x="10135" y="20069"/>
                </a:lnTo>
                <a:lnTo>
                  <a:pt x="10135" y="21260"/>
                </a:lnTo>
                <a:lnTo>
                  <a:pt x="10135" y="21600"/>
                </a:lnTo>
                <a:lnTo>
                  <a:pt x="10135" y="19729"/>
                </a:lnTo>
                <a:lnTo>
                  <a:pt x="10966" y="19729"/>
                </a:lnTo>
                <a:lnTo>
                  <a:pt x="10966" y="20069"/>
                </a:lnTo>
                <a:lnTo>
                  <a:pt x="10966" y="21260"/>
                </a:lnTo>
                <a:lnTo>
                  <a:pt x="10966" y="21600"/>
                </a:lnTo>
                <a:lnTo>
                  <a:pt x="10966" y="19729"/>
                </a:lnTo>
                <a:lnTo>
                  <a:pt x="11797" y="19729"/>
                </a:lnTo>
                <a:lnTo>
                  <a:pt x="11797" y="20069"/>
                </a:lnTo>
                <a:lnTo>
                  <a:pt x="11797" y="21260"/>
                </a:lnTo>
                <a:lnTo>
                  <a:pt x="11797" y="21600"/>
                </a:lnTo>
                <a:lnTo>
                  <a:pt x="11797" y="19729"/>
                </a:lnTo>
                <a:lnTo>
                  <a:pt x="12462" y="19729"/>
                </a:lnTo>
                <a:lnTo>
                  <a:pt x="12462" y="20069"/>
                </a:lnTo>
                <a:lnTo>
                  <a:pt x="12462" y="21260"/>
                </a:lnTo>
                <a:lnTo>
                  <a:pt x="12462" y="21600"/>
                </a:lnTo>
                <a:lnTo>
                  <a:pt x="12462" y="19729"/>
                </a:lnTo>
                <a:lnTo>
                  <a:pt x="13292" y="19729"/>
                </a:lnTo>
                <a:lnTo>
                  <a:pt x="13292" y="20069"/>
                </a:lnTo>
                <a:lnTo>
                  <a:pt x="13292" y="21260"/>
                </a:lnTo>
                <a:lnTo>
                  <a:pt x="13292" y="21600"/>
                </a:lnTo>
                <a:lnTo>
                  <a:pt x="13292" y="19729"/>
                </a:lnTo>
                <a:lnTo>
                  <a:pt x="14123" y="19729"/>
                </a:lnTo>
                <a:lnTo>
                  <a:pt x="14123" y="20069"/>
                </a:lnTo>
                <a:lnTo>
                  <a:pt x="14123" y="21260"/>
                </a:lnTo>
                <a:lnTo>
                  <a:pt x="14123" y="21600"/>
                </a:lnTo>
                <a:lnTo>
                  <a:pt x="14123" y="19729"/>
                </a:lnTo>
                <a:lnTo>
                  <a:pt x="14954" y="19729"/>
                </a:lnTo>
                <a:lnTo>
                  <a:pt x="14954" y="20069"/>
                </a:lnTo>
                <a:lnTo>
                  <a:pt x="14954" y="21260"/>
                </a:lnTo>
                <a:lnTo>
                  <a:pt x="14954" y="21600"/>
                </a:lnTo>
                <a:lnTo>
                  <a:pt x="14954" y="19729"/>
                </a:lnTo>
                <a:lnTo>
                  <a:pt x="15785" y="19729"/>
                </a:lnTo>
                <a:lnTo>
                  <a:pt x="15785" y="20069"/>
                </a:lnTo>
                <a:lnTo>
                  <a:pt x="15785" y="21260"/>
                </a:lnTo>
                <a:lnTo>
                  <a:pt x="15785" y="21600"/>
                </a:lnTo>
                <a:lnTo>
                  <a:pt x="15785" y="19729"/>
                </a:lnTo>
                <a:lnTo>
                  <a:pt x="16615" y="19729"/>
                </a:lnTo>
                <a:lnTo>
                  <a:pt x="16615" y="20069"/>
                </a:lnTo>
                <a:lnTo>
                  <a:pt x="16615" y="21260"/>
                </a:lnTo>
                <a:lnTo>
                  <a:pt x="16615" y="21600"/>
                </a:lnTo>
                <a:lnTo>
                  <a:pt x="16615" y="19729"/>
                </a:lnTo>
                <a:lnTo>
                  <a:pt x="17446" y="19729"/>
                </a:lnTo>
                <a:lnTo>
                  <a:pt x="17446" y="20069"/>
                </a:lnTo>
                <a:lnTo>
                  <a:pt x="17446" y="21260"/>
                </a:lnTo>
                <a:lnTo>
                  <a:pt x="17446" y="21600"/>
                </a:lnTo>
                <a:lnTo>
                  <a:pt x="17446" y="19729"/>
                </a:lnTo>
                <a:lnTo>
                  <a:pt x="18277" y="19729"/>
                </a:lnTo>
                <a:lnTo>
                  <a:pt x="18277" y="20069"/>
                </a:lnTo>
                <a:lnTo>
                  <a:pt x="18277" y="21260"/>
                </a:lnTo>
                <a:lnTo>
                  <a:pt x="18277" y="21600"/>
                </a:lnTo>
                <a:lnTo>
                  <a:pt x="18277" y="19729"/>
                </a:lnTo>
                <a:lnTo>
                  <a:pt x="19108" y="19729"/>
                </a:lnTo>
                <a:lnTo>
                  <a:pt x="19108" y="20069"/>
                </a:lnTo>
                <a:lnTo>
                  <a:pt x="19108" y="21260"/>
                </a:lnTo>
                <a:lnTo>
                  <a:pt x="19108" y="21600"/>
                </a:lnTo>
                <a:lnTo>
                  <a:pt x="19108" y="19729"/>
                </a:lnTo>
                <a:lnTo>
                  <a:pt x="19938" y="19729"/>
                </a:lnTo>
                <a:lnTo>
                  <a:pt x="19938" y="20069"/>
                </a:lnTo>
                <a:lnTo>
                  <a:pt x="19938" y="21260"/>
                </a:lnTo>
                <a:lnTo>
                  <a:pt x="19938" y="21600"/>
                </a:lnTo>
                <a:lnTo>
                  <a:pt x="19938" y="19729"/>
                </a:lnTo>
                <a:moveTo>
                  <a:pt x="1495" y="1531"/>
                </a:moveTo>
                <a:lnTo>
                  <a:pt x="5982" y="1531"/>
                </a:lnTo>
                <a:lnTo>
                  <a:pt x="5982" y="18539"/>
                </a:lnTo>
                <a:lnTo>
                  <a:pt x="1495" y="18539"/>
                </a:lnTo>
                <a:lnTo>
                  <a:pt x="1495" y="1531"/>
                </a:lnTo>
                <a:moveTo>
                  <a:pt x="7311" y="1531"/>
                </a:moveTo>
                <a:lnTo>
                  <a:pt x="7975" y="1531"/>
                </a:lnTo>
                <a:lnTo>
                  <a:pt x="7975" y="8334"/>
                </a:lnTo>
                <a:lnTo>
                  <a:pt x="7311" y="8334"/>
                </a:lnTo>
                <a:lnTo>
                  <a:pt x="7311" y="1531"/>
                </a:lnTo>
                <a:moveTo>
                  <a:pt x="7145" y="9865"/>
                </a:moveTo>
                <a:lnTo>
                  <a:pt x="8142" y="9865"/>
                </a:lnTo>
                <a:lnTo>
                  <a:pt x="8142" y="10715"/>
                </a:lnTo>
                <a:lnTo>
                  <a:pt x="7145" y="10715"/>
                </a:lnTo>
                <a:lnTo>
                  <a:pt x="7145" y="9865"/>
                </a:lnTo>
                <a:moveTo>
                  <a:pt x="8972" y="1531"/>
                </a:moveTo>
                <a:lnTo>
                  <a:pt x="12462" y="1531"/>
                </a:lnTo>
                <a:lnTo>
                  <a:pt x="12462" y="5443"/>
                </a:lnTo>
                <a:lnTo>
                  <a:pt x="8972" y="5443"/>
                </a:lnTo>
                <a:lnTo>
                  <a:pt x="8972" y="1531"/>
                </a:lnTo>
                <a:moveTo>
                  <a:pt x="13625" y="1531"/>
                </a:moveTo>
                <a:lnTo>
                  <a:pt x="20271" y="1531"/>
                </a:lnTo>
                <a:lnTo>
                  <a:pt x="20271" y="5443"/>
                </a:lnTo>
                <a:lnTo>
                  <a:pt x="13625" y="5443"/>
                </a:lnTo>
                <a:lnTo>
                  <a:pt x="13625" y="1531"/>
                </a:lnTo>
                <a:moveTo>
                  <a:pt x="18609" y="6463"/>
                </a:moveTo>
                <a:lnTo>
                  <a:pt x="20437" y="6463"/>
                </a:lnTo>
                <a:lnTo>
                  <a:pt x="20437" y="10885"/>
                </a:lnTo>
                <a:lnTo>
                  <a:pt x="18609" y="10885"/>
                </a:lnTo>
                <a:lnTo>
                  <a:pt x="18609" y="6463"/>
                </a:lnTo>
              </a:path>
            </a:pathLst>
          </a:custGeom>
          <a:solidFill>
            <a:srgbClr val="C0C0C0"/>
          </a:solidFill>
          <a:ln w="9525">
            <a:solidFill>
              <a:srgbClr val="000000"/>
            </a:solidFill>
            <a:miter lim="800000"/>
            <a:headEnd/>
            <a:tailEnd/>
          </a:ln>
          <a:effectLst>
            <a:outerShdw blurRad="50800" dist="38100" dir="8100000" algn="tr" rotWithShape="0">
              <a:prstClr val="black">
                <a:alpha val="40000"/>
              </a:prstClr>
            </a:outerShdw>
          </a:effectLst>
        </p:spPr>
        <p:txBody>
          <a:bodyPr/>
          <a:lstStyle/>
          <a:p>
            <a:pPr>
              <a:defRPr/>
            </a:pPr>
            <a:endParaRPr lang="en-US" dirty="0">
              <a:latin typeface="+mn-lt"/>
            </a:endParaRPr>
          </a:p>
        </p:txBody>
      </p:sp>
      <p:sp>
        <p:nvSpPr>
          <p:cNvPr id="23558" name="Text Box 9">
            <a:extLst>
              <a:ext uri="{FF2B5EF4-FFF2-40B4-BE49-F238E27FC236}">
                <a16:creationId xmlns:a16="http://schemas.microsoft.com/office/drawing/2014/main" id="{03A2BC0F-A7C8-9733-F82B-580145E669EC}"/>
              </a:ext>
            </a:extLst>
          </p:cNvPr>
          <p:cNvSpPr txBox="1">
            <a:spLocks noChangeArrowheads="1"/>
          </p:cNvSpPr>
          <p:nvPr/>
        </p:nvSpPr>
        <p:spPr bwMode="auto">
          <a:xfrm>
            <a:off x="6994526" y="3689350"/>
            <a:ext cx="1069975" cy="430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100">
                <a:latin typeface="+mn-lt"/>
              </a:rPr>
              <a:t>IDz Listener</a:t>
            </a:r>
          </a:p>
          <a:p>
            <a:pPr algn="ctr" eaLnBrk="1" hangingPunct="1">
              <a:lnSpc>
                <a:spcPct val="100000"/>
              </a:lnSpc>
              <a:spcBef>
                <a:spcPct val="0"/>
              </a:spcBef>
              <a:buClrTx/>
              <a:buFontTx/>
              <a:buNone/>
            </a:pPr>
            <a:r>
              <a:rPr lang="en-US" altLang="en-US" sz="1100">
                <a:latin typeface="+mn-lt"/>
              </a:rPr>
              <a:t> Started Task</a:t>
            </a:r>
          </a:p>
        </p:txBody>
      </p:sp>
      <p:grpSp>
        <p:nvGrpSpPr>
          <p:cNvPr id="23559" name="Group 3">
            <a:extLst>
              <a:ext uri="{FF2B5EF4-FFF2-40B4-BE49-F238E27FC236}">
                <a16:creationId xmlns:a16="http://schemas.microsoft.com/office/drawing/2014/main" id="{BCFC02CC-D6E4-0EBF-41F0-45F11CA60923}"/>
              </a:ext>
            </a:extLst>
          </p:cNvPr>
          <p:cNvGrpSpPr>
            <a:grpSpLocks/>
          </p:cNvGrpSpPr>
          <p:nvPr/>
        </p:nvGrpSpPr>
        <p:grpSpPr bwMode="auto">
          <a:xfrm>
            <a:off x="2478087" y="2546349"/>
            <a:ext cx="2057400" cy="1752600"/>
            <a:chOff x="12700" y="3200400"/>
            <a:chExt cx="2057400" cy="1752600"/>
          </a:xfrm>
        </p:grpSpPr>
        <p:sp>
          <p:nvSpPr>
            <p:cNvPr id="16389" name="laptop">
              <a:extLst>
                <a:ext uri="{FF2B5EF4-FFF2-40B4-BE49-F238E27FC236}">
                  <a16:creationId xmlns:a16="http://schemas.microsoft.com/office/drawing/2014/main" id="{5A9CE181-2E0C-5D47-2D8A-4B271B2ED1F6}"/>
                </a:ext>
              </a:extLst>
            </p:cNvPr>
            <p:cNvSpPr>
              <a:spLocks noEditPoints="1" noChangeArrowheads="1"/>
            </p:cNvSpPr>
            <p:nvPr/>
          </p:nvSpPr>
          <p:spPr bwMode="auto">
            <a:xfrm>
              <a:off x="12700" y="3200400"/>
              <a:ext cx="2057400" cy="1752600"/>
            </a:xfrm>
            <a:custGeom>
              <a:avLst/>
              <a:gdLst>
                <a:gd name="T0" fmla="*/ 2147483646 w 21600"/>
                <a:gd name="T1" fmla="*/ 0 h 21600"/>
                <a:gd name="T2" fmla="*/ 2147483646 w 21600"/>
                <a:gd name="T3" fmla="*/ 2147483646 h 21600"/>
                <a:gd name="T4" fmla="*/ 2147483646 w 21600"/>
                <a:gd name="T5" fmla="*/ 0 h 21600"/>
                <a:gd name="T6" fmla="*/ 2147483646 w 21600"/>
                <a:gd name="T7" fmla="*/ 2147483646 h 21600"/>
                <a:gd name="T8" fmla="*/ 2147483646 w 21600"/>
                <a:gd name="T9" fmla="*/ 0 h 21600"/>
                <a:gd name="T10" fmla="*/ 2147483646 w 21600"/>
                <a:gd name="T11" fmla="*/ 2147483646 h 21600"/>
                <a:gd name="T12" fmla="*/ 0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4445 w 21600"/>
                <a:gd name="T25" fmla="*/ 1858 h 21600"/>
                <a:gd name="T26" fmla="*/ 17311 w 21600"/>
                <a:gd name="T27" fmla="*/ 1232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a:effectLst>
              <a:outerShdw blurRad="50800" dist="38100" algn="l" rotWithShape="0">
                <a:prstClr val="black">
                  <a:alpha val="40000"/>
                </a:prstClr>
              </a:outerShdw>
            </a:effectLst>
          </p:spPr>
          <p:txBody>
            <a:bodyPr/>
            <a:lstStyle/>
            <a:p>
              <a:pPr>
                <a:defRPr/>
              </a:pPr>
              <a:endParaRPr lang="en-US">
                <a:latin typeface="+mn-lt"/>
              </a:endParaRPr>
            </a:p>
          </p:txBody>
        </p:sp>
        <p:pic>
          <p:nvPicPr>
            <p:cNvPr id="23579" name="Picture 10">
              <a:extLst>
                <a:ext uri="{FF2B5EF4-FFF2-40B4-BE49-F238E27FC236}">
                  <a16:creationId xmlns:a16="http://schemas.microsoft.com/office/drawing/2014/main" id="{0E72DA88-CA4C-2624-341C-44C482C232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846"/>
            <a:stretch>
              <a:fillRect/>
            </a:stretch>
          </p:blipFill>
          <p:spPr bwMode="auto">
            <a:xfrm>
              <a:off x="393700" y="3276600"/>
              <a:ext cx="1295400" cy="947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6406" name="Line 12">
            <a:extLst>
              <a:ext uri="{FF2B5EF4-FFF2-40B4-BE49-F238E27FC236}">
                <a16:creationId xmlns:a16="http://schemas.microsoft.com/office/drawing/2014/main" id="{FBEA3C4E-59D0-8D1E-11AD-75F17BEEF3D5}"/>
              </a:ext>
            </a:extLst>
          </p:cNvPr>
          <p:cNvSpPr>
            <a:spLocks noChangeShapeType="1"/>
          </p:cNvSpPr>
          <p:nvPr/>
        </p:nvSpPr>
        <p:spPr bwMode="auto">
          <a:xfrm>
            <a:off x="4230687" y="2774949"/>
            <a:ext cx="3352800" cy="0"/>
          </a:xfrm>
          <a:prstGeom prst="line">
            <a:avLst/>
          </a:prstGeom>
          <a:noFill/>
          <a:ln w="63500">
            <a:solidFill>
              <a:schemeClr val="accent6">
                <a:alpha val="32000"/>
              </a:schemeClr>
            </a:solidFill>
            <a:round/>
            <a:headEnd type="triangle" w="med" len="med"/>
            <a:tailEnd/>
          </a:ln>
          <a:effectLst/>
        </p:spPr>
        <p:txBody>
          <a:bodyPr/>
          <a:lstStyle/>
          <a:p>
            <a:pPr>
              <a:defRPr/>
            </a:pPr>
            <a:endParaRPr lang="en-US">
              <a:latin typeface="+mn-lt"/>
            </a:endParaRPr>
          </a:p>
        </p:txBody>
      </p:sp>
      <p:sp>
        <p:nvSpPr>
          <p:cNvPr id="16407" name="Line 13">
            <a:extLst>
              <a:ext uri="{FF2B5EF4-FFF2-40B4-BE49-F238E27FC236}">
                <a16:creationId xmlns:a16="http://schemas.microsoft.com/office/drawing/2014/main" id="{47F47D05-0040-99CF-3FD0-0FABD4A2D045}"/>
              </a:ext>
            </a:extLst>
          </p:cNvPr>
          <p:cNvSpPr>
            <a:spLocks noChangeShapeType="1"/>
          </p:cNvSpPr>
          <p:nvPr/>
        </p:nvSpPr>
        <p:spPr bwMode="auto">
          <a:xfrm>
            <a:off x="7583487" y="2774949"/>
            <a:ext cx="0" cy="762000"/>
          </a:xfrm>
          <a:prstGeom prst="line">
            <a:avLst/>
          </a:prstGeom>
          <a:noFill/>
          <a:ln w="63500">
            <a:solidFill>
              <a:schemeClr val="accent6">
                <a:alpha val="32000"/>
              </a:schemeClr>
            </a:solidFill>
            <a:round/>
            <a:headEnd/>
            <a:tailEnd type="triangle" w="med" len="med"/>
          </a:ln>
          <a:effectLst/>
        </p:spPr>
        <p:txBody>
          <a:bodyPr/>
          <a:lstStyle/>
          <a:p>
            <a:pPr>
              <a:defRPr/>
            </a:pPr>
            <a:endParaRPr lang="en-US">
              <a:latin typeface="+mn-lt"/>
            </a:endParaRPr>
          </a:p>
        </p:txBody>
      </p:sp>
      <p:sp>
        <p:nvSpPr>
          <p:cNvPr id="23562" name="Rectangle 14">
            <a:extLst>
              <a:ext uri="{FF2B5EF4-FFF2-40B4-BE49-F238E27FC236}">
                <a16:creationId xmlns:a16="http://schemas.microsoft.com/office/drawing/2014/main" id="{BBE827B9-ED9F-17CD-55BE-3F6D685F0924}"/>
              </a:ext>
            </a:extLst>
          </p:cNvPr>
          <p:cNvSpPr>
            <a:spLocks noChangeArrowheads="1"/>
          </p:cNvSpPr>
          <p:nvPr/>
        </p:nvSpPr>
        <p:spPr bwMode="auto">
          <a:xfrm>
            <a:off x="6973887" y="3613149"/>
            <a:ext cx="1066800" cy="533400"/>
          </a:xfrm>
          <a:prstGeom prst="rect">
            <a:avLst/>
          </a:prstGeom>
          <a:noFill/>
          <a:ln w="28575">
            <a:solidFill>
              <a:srgbClr val="9900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Font typeface="Arial" panose="020B0604020202020204" pitchFamily="34" charset="0"/>
              <a:buNone/>
            </a:pPr>
            <a:endParaRPr lang="en-US" altLang="en-US" sz="1800" b="0">
              <a:solidFill>
                <a:srgbClr val="000000"/>
              </a:solidFill>
              <a:latin typeface="+mn-lt"/>
            </a:endParaRPr>
          </a:p>
        </p:txBody>
      </p:sp>
      <p:sp>
        <p:nvSpPr>
          <p:cNvPr id="252943" name="Text Box 15">
            <a:extLst>
              <a:ext uri="{FF2B5EF4-FFF2-40B4-BE49-F238E27FC236}">
                <a16:creationId xmlns:a16="http://schemas.microsoft.com/office/drawing/2014/main" id="{EC3809D4-FE31-8A64-B767-36C4AFD3253A}"/>
              </a:ext>
            </a:extLst>
          </p:cNvPr>
          <p:cNvSpPr txBox="1">
            <a:spLocks noChangeArrowheads="1"/>
          </p:cNvSpPr>
          <p:nvPr/>
        </p:nvSpPr>
        <p:spPr bwMode="auto">
          <a:xfrm>
            <a:off x="5684837" y="5376863"/>
            <a:ext cx="2647950" cy="369887"/>
          </a:xfrm>
          <a:prstGeom prst="rect">
            <a:avLst/>
          </a:prstGeom>
          <a:noFill/>
          <a:ln>
            <a:noFill/>
          </a:ln>
          <a:effectLst/>
        </p:spPr>
        <p:txBody>
          <a:bodyPr wrap="none">
            <a:spAutoFit/>
          </a:bodyPr>
          <a:lstStyle/>
          <a:p>
            <a:pPr algn="ctr" defTabSz="457200" eaLnBrk="1" hangingPunct="1">
              <a:defRPr/>
            </a:pPr>
            <a:r>
              <a:rPr lang="en-US" sz="1800" dirty="0">
                <a:effectLst>
                  <a:outerShdw blurRad="38100" dist="38100" dir="2700000" algn="tl">
                    <a:srgbClr val="C0C0C0"/>
                  </a:outerShdw>
                </a:effectLst>
                <a:latin typeface="+mn-lt"/>
              </a:rPr>
              <a:t>Security/Authorization</a:t>
            </a:r>
          </a:p>
        </p:txBody>
      </p:sp>
      <p:sp>
        <p:nvSpPr>
          <p:cNvPr id="23564" name="Text Box 16">
            <a:extLst>
              <a:ext uri="{FF2B5EF4-FFF2-40B4-BE49-F238E27FC236}">
                <a16:creationId xmlns:a16="http://schemas.microsoft.com/office/drawing/2014/main" id="{5E861F68-0649-C1BD-ED78-E33DFCC988E6}"/>
              </a:ext>
            </a:extLst>
          </p:cNvPr>
          <p:cNvSpPr txBox="1">
            <a:spLocks noChangeArrowheads="1"/>
          </p:cNvSpPr>
          <p:nvPr/>
        </p:nvSpPr>
        <p:spPr bwMode="auto">
          <a:xfrm>
            <a:off x="4306888" y="2520950"/>
            <a:ext cx="42005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000">
                <a:latin typeface="+mn-lt"/>
              </a:rPr>
              <a:t>IDz interacts with z/OS resources through a host-installed listener</a:t>
            </a:r>
          </a:p>
          <a:p>
            <a:pPr algn="ctr" eaLnBrk="1" hangingPunct="1">
              <a:lnSpc>
                <a:spcPct val="100000"/>
              </a:lnSpc>
              <a:spcBef>
                <a:spcPct val="0"/>
              </a:spcBef>
              <a:buClrTx/>
              <a:buFontTx/>
              <a:buNone/>
            </a:pPr>
            <a:endParaRPr lang="en-US" altLang="en-US" sz="1000">
              <a:latin typeface="+mn-lt"/>
            </a:endParaRPr>
          </a:p>
          <a:p>
            <a:pPr algn="ctr" eaLnBrk="1" hangingPunct="1">
              <a:lnSpc>
                <a:spcPct val="100000"/>
              </a:lnSpc>
              <a:spcBef>
                <a:spcPct val="0"/>
              </a:spcBef>
              <a:buClrTx/>
              <a:buFontTx/>
              <a:buNone/>
            </a:pPr>
            <a:r>
              <a:rPr lang="en-US" altLang="en-US" sz="1000">
                <a:latin typeface="+mn-lt"/>
              </a:rPr>
              <a:t>… and interacts through JDBC drivers to data sources</a:t>
            </a:r>
          </a:p>
        </p:txBody>
      </p:sp>
      <p:sp>
        <p:nvSpPr>
          <p:cNvPr id="16397" name="Line 21">
            <a:extLst>
              <a:ext uri="{FF2B5EF4-FFF2-40B4-BE49-F238E27FC236}">
                <a16:creationId xmlns:a16="http://schemas.microsoft.com/office/drawing/2014/main" id="{6E4384B9-3977-D43C-AD78-90FEFA45DF8C}"/>
              </a:ext>
            </a:extLst>
          </p:cNvPr>
          <p:cNvSpPr>
            <a:spLocks noChangeShapeType="1"/>
          </p:cNvSpPr>
          <p:nvPr/>
        </p:nvSpPr>
        <p:spPr bwMode="auto">
          <a:xfrm>
            <a:off x="7113587" y="4119563"/>
            <a:ext cx="0" cy="1347787"/>
          </a:xfrm>
          <a:prstGeom prst="line">
            <a:avLst/>
          </a:prstGeom>
          <a:noFill/>
          <a:ln w="50800">
            <a:solidFill>
              <a:schemeClr val="accent6"/>
            </a:solidFill>
            <a:round/>
            <a:headEnd type="triangle" w="med" len="med"/>
            <a:tailEnd type="triangle" w="med" len="med"/>
          </a:ln>
          <a:effectLst/>
        </p:spPr>
        <p:txBody>
          <a:bodyPr/>
          <a:lstStyle/>
          <a:p>
            <a:pPr>
              <a:defRPr/>
            </a:pPr>
            <a:endParaRPr lang="en-US">
              <a:latin typeface="+mn-lt"/>
            </a:endParaRPr>
          </a:p>
        </p:txBody>
      </p:sp>
      <p:sp>
        <p:nvSpPr>
          <p:cNvPr id="23566" name="Line 22">
            <a:extLst>
              <a:ext uri="{FF2B5EF4-FFF2-40B4-BE49-F238E27FC236}">
                <a16:creationId xmlns:a16="http://schemas.microsoft.com/office/drawing/2014/main" id="{18F818D2-CF55-2646-DFCE-CF77723B4870}"/>
              </a:ext>
            </a:extLst>
          </p:cNvPr>
          <p:cNvSpPr>
            <a:spLocks noChangeShapeType="1"/>
          </p:cNvSpPr>
          <p:nvPr/>
        </p:nvSpPr>
        <p:spPr bwMode="auto">
          <a:xfrm>
            <a:off x="8050213" y="3854449"/>
            <a:ext cx="892175" cy="1397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n-lt"/>
            </a:endParaRPr>
          </a:p>
        </p:txBody>
      </p:sp>
      <p:sp>
        <p:nvSpPr>
          <p:cNvPr id="9237" name="Rectangle 24">
            <a:extLst>
              <a:ext uri="{FF2B5EF4-FFF2-40B4-BE49-F238E27FC236}">
                <a16:creationId xmlns:a16="http://schemas.microsoft.com/office/drawing/2014/main" id="{973A2474-8B6E-DAFB-DC64-09C028BB84E9}"/>
              </a:ext>
            </a:extLst>
          </p:cNvPr>
          <p:cNvSpPr>
            <a:spLocks noChangeArrowheads="1"/>
          </p:cNvSpPr>
          <p:nvPr/>
        </p:nvSpPr>
        <p:spPr bwMode="auto">
          <a:xfrm>
            <a:off x="393192" y="1240918"/>
            <a:ext cx="7607809" cy="5144128"/>
          </a:xfrm>
          <a:prstGeom prst="rect">
            <a:avLst/>
          </a:prstGeom>
          <a:noFill/>
          <a:ln>
            <a:noFill/>
          </a:ln>
          <a:effectLst/>
        </p:spPr>
        <p:txBody>
          <a:bodyPr/>
          <a:lstStyle/>
          <a:p>
            <a:pPr eaLnBrk="1" hangingPunct="1">
              <a:lnSpc>
                <a:spcPct val="85000"/>
              </a:lnSpc>
              <a:spcBef>
                <a:spcPct val="30000"/>
              </a:spcBef>
              <a:buClr>
                <a:srgbClr val="000000"/>
              </a:buClr>
              <a:defRPr/>
            </a:pPr>
            <a:r>
              <a:rPr lang="en-GB" sz="2000" b="0" dirty="0">
                <a:latin typeface="+mn-lt"/>
              </a:rPr>
              <a:t>When you are connected to your LPAR, you interact with the IDz server-side listener using Context Menu actions in Remote Systems Explorer.</a:t>
            </a:r>
            <a:endParaRPr lang="en-US" sz="1800" b="0" dirty="0">
              <a:solidFill>
                <a:srgbClr val="006699"/>
              </a:solidFill>
              <a:latin typeface="+mn-lt"/>
            </a:endParaRPr>
          </a:p>
          <a:p>
            <a:pPr marL="344488" lvl="1" algn="ctr" eaLnBrk="1" hangingPunct="1">
              <a:lnSpc>
                <a:spcPct val="85000"/>
              </a:lnSpc>
              <a:spcBef>
                <a:spcPct val="30000"/>
              </a:spcBef>
              <a:buClr>
                <a:srgbClr val="006699"/>
              </a:buClr>
              <a:defRPr/>
            </a:pPr>
            <a:endParaRPr lang="en-US" sz="1800" b="0" dirty="0">
              <a:solidFill>
                <a:srgbClr val="006699"/>
              </a:solidFill>
              <a:latin typeface="+mn-lt"/>
            </a:endParaRPr>
          </a:p>
          <a:p>
            <a:pPr marL="344488" lvl="1" algn="ctr" eaLnBrk="1" hangingPunct="1">
              <a:lnSpc>
                <a:spcPct val="85000"/>
              </a:lnSpc>
              <a:spcBef>
                <a:spcPct val="30000"/>
              </a:spcBef>
              <a:buClr>
                <a:srgbClr val="006699"/>
              </a:buClr>
              <a:defRPr/>
            </a:pPr>
            <a:endParaRPr lang="en-US" sz="1800" b="0" dirty="0">
              <a:solidFill>
                <a:srgbClr val="006699"/>
              </a:solidFill>
              <a:latin typeface="+mn-lt"/>
            </a:endParaRPr>
          </a:p>
          <a:p>
            <a:pPr marL="344488" lvl="1" algn="ctr" eaLnBrk="1" hangingPunct="1">
              <a:lnSpc>
                <a:spcPct val="85000"/>
              </a:lnSpc>
              <a:spcBef>
                <a:spcPct val="30000"/>
              </a:spcBef>
              <a:buClr>
                <a:srgbClr val="006699"/>
              </a:buClr>
              <a:defRPr/>
            </a:pPr>
            <a:endParaRPr lang="en-US" sz="1800" b="0" dirty="0">
              <a:solidFill>
                <a:srgbClr val="006699"/>
              </a:solidFill>
              <a:latin typeface="+mn-lt"/>
            </a:endParaRPr>
          </a:p>
        </p:txBody>
      </p:sp>
      <p:sp>
        <p:nvSpPr>
          <p:cNvPr id="2" name="Flowchart: Multidocument 1">
            <a:extLst>
              <a:ext uri="{FF2B5EF4-FFF2-40B4-BE49-F238E27FC236}">
                <a16:creationId xmlns:a16="http://schemas.microsoft.com/office/drawing/2014/main" id="{A8AC7989-2DF8-14F2-4359-2D1A32F1369E}"/>
              </a:ext>
            </a:extLst>
          </p:cNvPr>
          <p:cNvSpPr/>
          <p:nvPr/>
        </p:nvSpPr>
        <p:spPr bwMode="auto">
          <a:xfrm>
            <a:off x="8943975" y="701675"/>
            <a:ext cx="1771650" cy="1370013"/>
          </a:xfrm>
          <a:prstGeom prst="flowChartMultidocument">
            <a:avLst/>
          </a:prstGeom>
          <a:gradFill>
            <a:gsLst>
              <a:gs pos="0">
                <a:schemeClr val="accent6"/>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cap="flat" cmpd="sng" algn="ctr">
            <a:solidFill>
              <a:schemeClr val="tx1"/>
            </a:solidFill>
            <a:prstDash val="solid"/>
            <a:round/>
            <a:headEnd type="none" w="med" len="med"/>
            <a:tailEnd type="none" w="med" len="med"/>
          </a:ln>
          <a:effectLst/>
        </p:spPr>
        <p:txBody>
          <a:bodyPr/>
          <a:lstStyle/>
          <a:p>
            <a:pPr algn="ctr" eaLnBrk="1" hangingPunct="1">
              <a:defRPr/>
            </a:pPr>
            <a:endParaRPr lang="en-US" sz="1050" dirty="0">
              <a:solidFill>
                <a:schemeClr val="bg1"/>
              </a:solidFill>
              <a:latin typeface="+mn-lt"/>
            </a:endParaRPr>
          </a:p>
        </p:txBody>
      </p:sp>
      <p:sp>
        <p:nvSpPr>
          <p:cNvPr id="16401" name="Text Box 3">
            <a:extLst>
              <a:ext uri="{FF2B5EF4-FFF2-40B4-BE49-F238E27FC236}">
                <a16:creationId xmlns:a16="http://schemas.microsoft.com/office/drawing/2014/main" id="{248BFEC0-7B49-9023-5517-4CF53AE080CF}"/>
              </a:ext>
            </a:extLst>
          </p:cNvPr>
          <p:cNvSpPr txBox="1">
            <a:spLocks noChangeArrowheads="1"/>
          </p:cNvSpPr>
          <p:nvPr/>
        </p:nvSpPr>
        <p:spPr bwMode="auto">
          <a:xfrm>
            <a:off x="9101850" y="1112837"/>
            <a:ext cx="1297150" cy="646331"/>
          </a:xfrm>
          <a:prstGeom prst="rect">
            <a:avLst/>
          </a:prstGeom>
          <a:noFill/>
          <a:ln>
            <a:noFill/>
          </a:ln>
          <a:effectLst/>
        </p:spPr>
        <p:txBody>
          <a:bodyPr wrap="none">
            <a:spAutoFit/>
          </a:bodyPr>
          <a:lstStyle>
            <a:lvl1pPr defTabSz="457200">
              <a:defRPr sz="800" b="1">
                <a:solidFill>
                  <a:schemeClr val="tx1"/>
                </a:solidFill>
                <a:latin typeface="Verdana" panose="020B0604030504040204" pitchFamily="34" charset="0"/>
              </a:defRPr>
            </a:lvl1pPr>
            <a:lvl2pPr marL="742950" indent="-285750" defTabSz="457200">
              <a:defRPr sz="800" b="1">
                <a:solidFill>
                  <a:schemeClr val="tx1"/>
                </a:solidFill>
                <a:latin typeface="Verdana" panose="020B0604030504040204" pitchFamily="34" charset="0"/>
              </a:defRPr>
            </a:lvl2pPr>
            <a:lvl3pPr marL="1143000" indent="-228600" defTabSz="457200">
              <a:defRPr sz="800" b="1">
                <a:solidFill>
                  <a:schemeClr val="tx1"/>
                </a:solidFill>
                <a:latin typeface="Verdana" panose="020B0604030504040204" pitchFamily="34" charset="0"/>
              </a:defRPr>
            </a:lvl3pPr>
            <a:lvl4pPr marL="1600200" indent="-228600" defTabSz="457200">
              <a:defRPr sz="800" b="1">
                <a:solidFill>
                  <a:schemeClr val="tx1"/>
                </a:solidFill>
                <a:latin typeface="Verdana" panose="020B0604030504040204" pitchFamily="34" charset="0"/>
              </a:defRPr>
            </a:lvl4pPr>
            <a:lvl5pPr marL="2057400" indent="-228600" defTabSz="457200">
              <a:defRPr sz="800" b="1">
                <a:solidFill>
                  <a:schemeClr val="tx1"/>
                </a:solidFill>
                <a:latin typeface="Verdana" panose="020B0604030504040204" pitchFamily="34" charset="0"/>
              </a:defRPr>
            </a:lvl5pPr>
            <a:lvl6pPr marL="2514600" indent="-228600" defTabSz="457200"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457200"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457200"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4572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r>
              <a:rPr lang="en-US" altLang="en-US" sz="1800" dirty="0">
                <a:solidFill>
                  <a:srgbClr val="F4F4F4"/>
                </a:solidFill>
                <a:effectLst>
                  <a:outerShdw blurRad="38100" dist="38100" dir="2700000" algn="tl">
                    <a:srgbClr val="000000">
                      <a:alpha val="43137"/>
                    </a:srgbClr>
                  </a:outerShdw>
                </a:effectLst>
                <a:latin typeface="+mn-lt"/>
              </a:rPr>
              <a:t>JES </a:t>
            </a:r>
          </a:p>
          <a:p>
            <a:pPr algn="ctr" eaLnBrk="1" hangingPunct="1">
              <a:defRPr/>
            </a:pPr>
            <a:r>
              <a:rPr lang="en-US" altLang="en-US" sz="1800" dirty="0">
                <a:solidFill>
                  <a:srgbClr val="F4F4F4"/>
                </a:solidFill>
                <a:effectLst>
                  <a:outerShdw blurRad="38100" dist="38100" dir="2700000" algn="tl">
                    <a:srgbClr val="000000">
                      <a:alpha val="43137"/>
                    </a:srgbClr>
                  </a:outerShdw>
                </a:effectLst>
                <a:latin typeface="+mn-lt"/>
              </a:rPr>
              <a:t>Resources</a:t>
            </a:r>
          </a:p>
        </p:txBody>
      </p:sp>
      <p:sp>
        <p:nvSpPr>
          <p:cNvPr id="23570" name="Line 22">
            <a:extLst>
              <a:ext uri="{FF2B5EF4-FFF2-40B4-BE49-F238E27FC236}">
                <a16:creationId xmlns:a16="http://schemas.microsoft.com/office/drawing/2014/main" id="{1DCAA955-ACBB-8682-A4E2-EB8F21AE2CA5}"/>
              </a:ext>
            </a:extLst>
          </p:cNvPr>
          <p:cNvSpPr>
            <a:spLocks noChangeShapeType="1"/>
          </p:cNvSpPr>
          <p:nvPr/>
        </p:nvSpPr>
        <p:spPr bwMode="auto">
          <a:xfrm flipV="1">
            <a:off x="8058150" y="1811338"/>
            <a:ext cx="1185862" cy="2054225"/>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n-lt"/>
            </a:endParaRPr>
          </a:p>
        </p:txBody>
      </p:sp>
      <p:sp>
        <p:nvSpPr>
          <p:cNvPr id="16403" name="Flowchart: Predefined Process 2">
            <a:extLst>
              <a:ext uri="{FF2B5EF4-FFF2-40B4-BE49-F238E27FC236}">
                <a16:creationId xmlns:a16="http://schemas.microsoft.com/office/drawing/2014/main" id="{67A44ADD-B0C5-8BB0-6400-DE5DAC12FF85}"/>
              </a:ext>
            </a:extLst>
          </p:cNvPr>
          <p:cNvSpPr>
            <a:spLocks noChangeArrowheads="1"/>
          </p:cNvSpPr>
          <p:nvPr/>
        </p:nvSpPr>
        <p:spPr bwMode="auto">
          <a:xfrm>
            <a:off x="3133726" y="5045074"/>
            <a:ext cx="1355725" cy="846138"/>
          </a:xfrm>
          <a:prstGeom prst="flowChartPredefinedProcess">
            <a:avLst/>
          </a:prstGeom>
          <a:gradFill>
            <a:gsLst>
              <a:gs pos="0">
                <a:schemeClr val="accent6"/>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algn="ctr">
            <a:solidFill>
              <a:schemeClr val="tx1"/>
            </a:solidFill>
            <a:round/>
            <a:headEnd/>
            <a:tailEnd/>
          </a:ln>
          <a:effectLst/>
        </p:spPr>
        <p:txBody>
          <a:bodyPr/>
          <a:lstStyle>
            <a:lvl1pPr>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defRPr/>
            </a:pPr>
            <a:endParaRPr lang="en-US" altLang="en-US" sz="800">
              <a:solidFill>
                <a:schemeClr val="bg1"/>
              </a:solidFill>
              <a:latin typeface="+mn-lt"/>
            </a:endParaRPr>
          </a:p>
        </p:txBody>
      </p:sp>
      <p:sp>
        <p:nvSpPr>
          <p:cNvPr id="16404" name="Text Box 3">
            <a:extLst>
              <a:ext uri="{FF2B5EF4-FFF2-40B4-BE49-F238E27FC236}">
                <a16:creationId xmlns:a16="http://schemas.microsoft.com/office/drawing/2014/main" id="{AF1E2736-57D4-1851-35FB-4FFB1850DA28}"/>
              </a:ext>
            </a:extLst>
          </p:cNvPr>
          <p:cNvSpPr txBox="1">
            <a:spLocks noChangeArrowheads="1"/>
          </p:cNvSpPr>
          <p:nvPr/>
        </p:nvSpPr>
        <p:spPr bwMode="auto">
          <a:xfrm>
            <a:off x="3260920" y="5013325"/>
            <a:ext cx="1075936" cy="923330"/>
          </a:xfrm>
          <a:prstGeom prst="rect">
            <a:avLst/>
          </a:prstGeom>
          <a:noFill/>
          <a:ln>
            <a:noFill/>
          </a:ln>
        </p:spPr>
        <p:txBody>
          <a:bodyPr wrap="none">
            <a:spAutoFit/>
          </a:bodyPr>
          <a:lstStyle>
            <a:lvl1pPr defTabSz="457200">
              <a:defRPr sz="800" b="1">
                <a:solidFill>
                  <a:schemeClr val="tx1"/>
                </a:solidFill>
                <a:latin typeface="Verdana" panose="020B0604030504040204" pitchFamily="34" charset="0"/>
              </a:defRPr>
            </a:lvl1pPr>
            <a:lvl2pPr marL="742950" indent="-285750" defTabSz="457200">
              <a:defRPr sz="800" b="1">
                <a:solidFill>
                  <a:schemeClr val="tx1"/>
                </a:solidFill>
                <a:latin typeface="Verdana" panose="020B0604030504040204" pitchFamily="34" charset="0"/>
              </a:defRPr>
            </a:lvl2pPr>
            <a:lvl3pPr marL="1143000" indent="-228600" defTabSz="457200">
              <a:defRPr sz="800" b="1">
                <a:solidFill>
                  <a:schemeClr val="tx1"/>
                </a:solidFill>
                <a:latin typeface="Verdana" panose="020B0604030504040204" pitchFamily="34" charset="0"/>
              </a:defRPr>
            </a:lvl3pPr>
            <a:lvl4pPr marL="1600200" indent="-228600" defTabSz="457200">
              <a:defRPr sz="800" b="1">
                <a:solidFill>
                  <a:schemeClr val="tx1"/>
                </a:solidFill>
                <a:latin typeface="Verdana" panose="020B0604030504040204" pitchFamily="34" charset="0"/>
              </a:defRPr>
            </a:lvl4pPr>
            <a:lvl5pPr marL="2057400" indent="-228600" defTabSz="457200">
              <a:defRPr sz="800" b="1">
                <a:solidFill>
                  <a:schemeClr val="tx1"/>
                </a:solidFill>
                <a:latin typeface="Verdana" panose="020B0604030504040204" pitchFamily="34" charset="0"/>
              </a:defRPr>
            </a:lvl5pPr>
            <a:lvl6pPr marL="2514600" indent="-228600" defTabSz="457200"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457200"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457200"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4572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r>
              <a:rPr lang="en-US" altLang="en-US" sz="1800" dirty="0">
                <a:solidFill>
                  <a:srgbClr val="F4F4F4"/>
                </a:solidFill>
                <a:effectLst>
                  <a:outerShdw blurRad="38100" dist="38100" dir="2700000" algn="tl">
                    <a:srgbClr val="000000">
                      <a:alpha val="43137"/>
                    </a:srgbClr>
                  </a:outerShdw>
                </a:effectLst>
                <a:latin typeface="+mn-lt"/>
              </a:rPr>
              <a:t>Unix</a:t>
            </a:r>
          </a:p>
          <a:p>
            <a:pPr algn="ctr" eaLnBrk="1" hangingPunct="1">
              <a:defRPr/>
            </a:pPr>
            <a:r>
              <a:rPr lang="en-US" altLang="en-US" sz="1800" dirty="0">
                <a:solidFill>
                  <a:srgbClr val="F4F4F4"/>
                </a:solidFill>
                <a:effectLst>
                  <a:outerShdw blurRad="38100" dist="38100" dir="2700000" algn="tl">
                    <a:srgbClr val="000000">
                      <a:alpha val="43137"/>
                    </a:srgbClr>
                  </a:outerShdw>
                </a:effectLst>
                <a:latin typeface="+mn-lt"/>
              </a:rPr>
              <a:t>System</a:t>
            </a:r>
          </a:p>
          <a:p>
            <a:pPr algn="ctr" eaLnBrk="1" hangingPunct="1">
              <a:defRPr/>
            </a:pPr>
            <a:r>
              <a:rPr lang="en-US" altLang="en-US" sz="1800" dirty="0">
                <a:solidFill>
                  <a:srgbClr val="F4F4F4"/>
                </a:solidFill>
                <a:effectLst>
                  <a:outerShdw blurRad="38100" dist="38100" dir="2700000" algn="tl">
                    <a:srgbClr val="000000">
                      <a:alpha val="43137"/>
                    </a:srgbClr>
                  </a:outerShdw>
                </a:effectLst>
                <a:latin typeface="+mn-lt"/>
              </a:rPr>
              <a:t>Services</a:t>
            </a:r>
          </a:p>
        </p:txBody>
      </p:sp>
      <p:sp>
        <p:nvSpPr>
          <p:cNvPr id="23573" name="Line 22">
            <a:extLst>
              <a:ext uri="{FF2B5EF4-FFF2-40B4-BE49-F238E27FC236}">
                <a16:creationId xmlns:a16="http://schemas.microsoft.com/office/drawing/2014/main" id="{F6CC7A26-65BC-92D3-46ED-B1DC038315E0}"/>
              </a:ext>
            </a:extLst>
          </p:cNvPr>
          <p:cNvSpPr>
            <a:spLocks noChangeShapeType="1"/>
          </p:cNvSpPr>
          <p:nvPr/>
        </p:nvSpPr>
        <p:spPr bwMode="auto">
          <a:xfrm flipV="1">
            <a:off x="4478338" y="3956049"/>
            <a:ext cx="2530475" cy="12573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n-lt"/>
            </a:endParaRPr>
          </a:p>
        </p:txBody>
      </p:sp>
      <p:sp>
        <p:nvSpPr>
          <p:cNvPr id="3" name="Cube 2">
            <a:extLst>
              <a:ext uri="{FF2B5EF4-FFF2-40B4-BE49-F238E27FC236}">
                <a16:creationId xmlns:a16="http://schemas.microsoft.com/office/drawing/2014/main" id="{919F444A-1DF0-0360-54BA-ABBAB4ACB104}"/>
              </a:ext>
            </a:extLst>
          </p:cNvPr>
          <p:cNvSpPr/>
          <p:nvPr/>
        </p:nvSpPr>
        <p:spPr bwMode="auto">
          <a:xfrm>
            <a:off x="9093201" y="2165349"/>
            <a:ext cx="2359025" cy="1392238"/>
          </a:xfrm>
          <a:prstGeom prst="cube">
            <a:avLst/>
          </a:prstGeom>
          <a:gradFill>
            <a:gsLst>
              <a:gs pos="0">
                <a:schemeClr val="accent6"/>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cap="flat" cmpd="sng" algn="ctr">
            <a:solidFill>
              <a:schemeClr val="tx1"/>
            </a:solidFill>
            <a:prstDash val="solid"/>
            <a:round/>
            <a:headEnd type="none" w="med" len="med"/>
            <a:tailEnd type="none" w="med" len="med"/>
          </a:ln>
          <a:effectLst/>
        </p:spPr>
        <p:txBody>
          <a:bodyPr/>
          <a:lstStyle/>
          <a:p>
            <a:pPr algn="ctr" eaLnBrk="1" hangingPunct="1">
              <a:defRPr/>
            </a:pPr>
            <a:endParaRPr lang="en-US" sz="1000" dirty="0">
              <a:solidFill>
                <a:schemeClr val="bg1"/>
              </a:solidFill>
              <a:latin typeface="+mn-lt"/>
            </a:endParaRPr>
          </a:p>
        </p:txBody>
      </p:sp>
      <p:sp>
        <p:nvSpPr>
          <p:cNvPr id="5" name="Text Box 3">
            <a:extLst>
              <a:ext uri="{FF2B5EF4-FFF2-40B4-BE49-F238E27FC236}">
                <a16:creationId xmlns:a16="http://schemas.microsoft.com/office/drawing/2014/main" id="{978BB68C-AE82-B6EC-AC96-52672782A7BC}"/>
              </a:ext>
            </a:extLst>
          </p:cNvPr>
          <p:cNvSpPr txBox="1">
            <a:spLocks noChangeArrowheads="1"/>
          </p:cNvSpPr>
          <p:nvPr/>
        </p:nvSpPr>
        <p:spPr bwMode="auto">
          <a:xfrm>
            <a:off x="9144000" y="2514600"/>
            <a:ext cx="1968500" cy="1077913"/>
          </a:xfrm>
          <a:prstGeom prst="rect">
            <a:avLst/>
          </a:prstGeom>
          <a:noFill/>
          <a:ln>
            <a:noFill/>
          </a:ln>
          <a:effectLst/>
        </p:spPr>
        <p:txBody>
          <a:bodyPr>
            <a:spAutoFit/>
          </a:bodyPr>
          <a:lstStyle>
            <a:lvl1pPr defTabSz="457200">
              <a:defRPr sz="800" b="1">
                <a:solidFill>
                  <a:schemeClr val="tx1"/>
                </a:solidFill>
                <a:latin typeface="Verdana" panose="020B0604030504040204" pitchFamily="34" charset="0"/>
              </a:defRPr>
            </a:lvl1pPr>
            <a:lvl2pPr marL="742950" indent="-285750" defTabSz="457200">
              <a:defRPr sz="800" b="1">
                <a:solidFill>
                  <a:schemeClr val="tx1"/>
                </a:solidFill>
                <a:latin typeface="Verdana" panose="020B0604030504040204" pitchFamily="34" charset="0"/>
              </a:defRPr>
            </a:lvl2pPr>
            <a:lvl3pPr marL="1143000" indent="-228600" defTabSz="457200">
              <a:defRPr sz="800" b="1">
                <a:solidFill>
                  <a:schemeClr val="tx1"/>
                </a:solidFill>
                <a:latin typeface="Verdana" panose="020B0604030504040204" pitchFamily="34" charset="0"/>
              </a:defRPr>
            </a:lvl3pPr>
            <a:lvl4pPr marL="1600200" indent="-228600" defTabSz="457200">
              <a:defRPr sz="800" b="1">
                <a:solidFill>
                  <a:schemeClr val="tx1"/>
                </a:solidFill>
                <a:latin typeface="Verdana" panose="020B0604030504040204" pitchFamily="34" charset="0"/>
              </a:defRPr>
            </a:lvl4pPr>
            <a:lvl5pPr marL="2057400" indent="-228600" defTabSz="457200">
              <a:defRPr sz="800" b="1">
                <a:solidFill>
                  <a:schemeClr val="tx1"/>
                </a:solidFill>
                <a:latin typeface="Verdana" panose="020B0604030504040204" pitchFamily="34" charset="0"/>
              </a:defRPr>
            </a:lvl5pPr>
            <a:lvl6pPr marL="2514600" indent="-228600" defTabSz="457200"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457200"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457200"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4572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r>
              <a:rPr lang="en-US" altLang="en-US" sz="1600" dirty="0">
                <a:solidFill>
                  <a:srgbClr val="F4F4F4"/>
                </a:solidFill>
                <a:effectLst>
                  <a:outerShdw blurRad="38100" dist="38100" dir="2700000" algn="tl">
                    <a:srgbClr val="000000">
                      <a:alpha val="43137"/>
                    </a:srgbClr>
                  </a:outerShdw>
                </a:effectLst>
                <a:latin typeface="+mn-lt"/>
              </a:rPr>
              <a:t>File Manager</a:t>
            </a:r>
          </a:p>
          <a:p>
            <a:pPr algn="ctr" eaLnBrk="1" hangingPunct="1">
              <a:defRPr/>
            </a:pPr>
            <a:r>
              <a:rPr lang="en-US" altLang="en-US" sz="1600" dirty="0">
                <a:solidFill>
                  <a:srgbClr val="F4F4F4"/>
                </a:solidFill>
                <a:effectLst>
                  <a:outerShdw blurRad="38100" dist="38100" dir="2700000" algn="tl">
                    <a:srgbClr val="000000">
                      <a:alpha val="43137"/>
                    </a:srgbClr>
                  </a:outerShdw>
                </a:effectLst>
                <a:latin typeface="+mn-lt"/>
              </a:rPr>
              <a:t>Fault Analyzer</a:t>
            </a:r>
          </a:p>
          <a:p>
            <a:pPr algn="ctr" eaLnBrk="1" hangingPunct="1">
              <a:defRPr/>
            </a:pPr>
            <a:r>
              <a:rPr lang="en-US" altLang="en-US" sz="1600" dirty="0">
                <a:solidFill>
                  <a:srgbClr val="F4F4F4"/>
                </a:solidFill>
                <a:effectLst>
                  <a:outerShdw blurRad="38100" dist="38100" dir="2700000" algn="tl">
                    <a:srgbClr val="000000">
                      <a:alpha val="43137"/>
                    </a:srgbClr>
                  </a:outerShdw>
                </a:effectLst>
                <a:latin typeface="+mn-lt"/>
              </a:rPr>
              <a:t>Application Program Analyzer</a:t>
            </a:r>
          </a:p>
        </p:txBody>
      </p:sp>
      <p:sp>
        <p:nvSpPr>
          <p:cNvPr id="23576" name="Line 22">
            <a:extLst>
              <a:ext uri="{FF2B5EF4-FFF2-40B4-BE49-F238E27FC236}">
                <a16:creationId xmlns:a16="http://schemas.microsoft.com/office/drawing/2014/main" id="{C7C47CAE-6993-6D3E-7C42-3B9876051EE7}"/>
              </a:ext>
            </a:extLst>
          </p:cNvPr>
          <p:cNvSpPr>
            <a:spLocks noChangeShapeType="1"/>
          </p:cNvSpPr>
          <p:nvPr/>
        </p:nvSpPr>
        <p:spPr bwMode="auto">
          <a:xfrm flipV="1">
            <a:off x="8118476" y="2990850"/>
            <a:ext cx="1125537" cy="1554163"/>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n-lt"/>
            </a:endParaRPr>
          </a:p>
        </p:txBody>
      </p:sp>
      <p:sp>
        <p:nvSpPr>
          <p:cNvPr id="16409" name="Text Box 9">
            <a:extLst>
              <a:ext uri="{FF2B5EF4-FFF2-40B4-BE49-F238E27FC236}">
                <a16:creationId xmlns:a16="http://schemas.microsoft.com/office/drawing/2014/main" id="{0591DABA-CFF4-EDF9-4299-CE2B202989DE}"/>
              </a:ext>
            </a:extLst>
          </p:cNvPr>
          <p:cNvSpPr txBox="1">
            <a:spLocks noChangeArrowheads="1"/>
          </p:cNvSpPr>
          <p:nvPr/>
        </p:nvSpPr>
        <p:spPr bwMode="auto">
          <a:xfrm>
            <a:off x="7505906" y="4735512"/>
            <a:ext cx="737702" cy="400110"/>
          </a:xfrm>
          <a:prstGeom prst="rect">
            <a:avLst/>
          </a:prstGeom>
          <a:solidFill>
            <a:schemeClr val="bg2">
              <a:lumMod val="20000"/>
              <a:lumOff val="80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lvl1pPr defTabSz="457200">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defTabSz="4572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defRPr/>
            </a:pPr>
            <a:r>
              <a:rPr lang="en-US" altLang="en-US" sz="1000" dirty="0">
                <a:latin typeface="+mn-lt"/>
              </a:rPr>
              <a:t>PD Tools </a:t>
            </a:r>
          </a:p>
          <a:p>
            <a:pPr algn="ctr" eaLnBrk="1" hangingPunct="1">
              <a:lnSpc>
                <a:spcPct val="100000"/>
              </a:lnSpc>
              <a:spcBef>
                <a:spcPct val="0"/>
              </a:spcBef>
              <a:buClrTx/>
              <a:buFontTx/>
              <a:buNone/>
              <a:defRPr/>
            </a:pPr>
            <a:r>
              <a:rPr lang="en-US" altLang="en-US" sz="1000" dirty="0">
                <a:latin typeface="+mn-lt"/>
              </a:rPr>
              <a:t>Listener</a:t>
            </a:r>
          </a:p>
        </p:txBody>
      </p:sp>
      <p:sp>
        <p:nvSpPr>
          <p:cNvPr id="4" name="TextBox 3">
            <a:extLst>
              <a:ext uri="{FF2B5EF4-FFF2-40B4-BE49-F238E27FC236}">
                <a16:creationId xmlns:a16="http://schemas.microsoft.com/office/drawing/2014/main" id="{65820014-21C3-38ED-83FF-29F78FB97149}"/>
              </a:ext>
            </a:extLst>
          </p:cNvPr>
          <p:cNvSpPr txBox="1"/>
          <p:nvPr/>
        </p:nvSpPr>
        <p:spPr>
          <a:xfrm>
            <a:off x="12755301" y="1006997"/>
            <a:ext cx="0" cy="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rtlCol="0">
            <a:noAutofit/>
          </a:bodyPr>
          <a:lstStyle/>
          <a:p>
            <a:pPr marL="444465" indent="-446749" algn="l" defTabSz="2438400">
              <a:spcBef>
                <a:spcPts val="2900"/>
              </a:spcBef>
              <a:buSzPct val="100000"/>
              <a:buFontTx/>
              <a:buChar char="–"/>
            </a:pPr>
            <a:endParaRPr lang="en-US" kern="0" dirty="0">
              <a:solidFill>
                <a:srgbClr val="000000"/>
              </a:solidFill>
              <a:latin typeface="+mn-lt"/>
              <a:ea typeface="+mj-ea"/>
              <a:cs typeface="+mj-cs"/>
              <a:sym typeface="IBM Plex Sans Light"/>
            </a:endParaRPr>
          </a:p>
        </p:txBody>
      </p:sp>
      <p:sp>
        <p:nvSpPr>
          <p:cNvPr id="6" name="Rectangle 24">
            <a:extLst>
              <a:ext uri="{FF2B5EF4-FFF2-40B4-BE49-F238E27FC236}">
                <a16:creationId xmlns:a16="http://schemas.microsoft.com/office/drawing/2014/main" id="{28B89307-B0A0-0674-3330-8D6678683C8C}"/>
              </a:ext>
            </a:extLst>
          </p:cNvPr>
          <p:cNvSpPr>
            <a:spLocks noChangeArrowheads="1"/>
          </p:cNvSpPr>
          <p:nvPr/>
        </p:nvSpPr>
        <p:spPr bwMode="auto">
          <a:xfrm>
            <a:off x="400459" y="2769934"/>
            <a:ext cx="2693661" cy="5144128"/>
          </a:xfrm>
          <a:prstGeom prst="rect">
            <a:avLst/>
          </a:prstGeom>
          <a:noFill/>
          <a:ln>
            <a:noFill/>
          </a:ln>
          <a:effectLst/>
        </p:spPr>
        <p:txBody>
          <a:bodyPr/>
          <a:lstStyle/>
          <a:p>
            <a:pPr eaLnBrk="1" hangingPunct="1">
              <a:lnSpc>
                <a:spcPct val="85000"/>
              </a:lnSpc>
              <a:spcBef>
                <a:spcPct val="30000"/>
              </a:spcBef>
              <a:buClr>
                <a:srgbClr val="000000"/>
              </a:buClr>
              <a:defRPr/>
            </a:pPr>
            <a:r>
              <a:rPr lang="en-GB" sz="2000" b="0" dirty="0">
                <a:latin typeface="+mn-lt"/>
              </a:rPr>
              <a:t>The IDz listener interacts with:</a:t>
            </a:r>
          </a:p>
          <a:p>
            <a:pPr marL="742950" lvl="1" indent="-285750" eaLnBrk="1" hangingPunct="1">
              <a:lnSpc>
                <a:spcPct val="85000"/>
              </a:lnSpc>
              <a:spcBef>
                <a:spcPct val="30000"/>
              </a:spcBef>
              <a:buClr>
                <a:srgbClr val="000000"/>
              </a:buClr>
              <a:buFont typeface="Arial" panose="020B0604020202020204" pitchFamily="34" charset="0"/>
              <a:buChar char="•"/>
              <a:defRPr/>
            </a:pPr>
            <a:r>
              <a:rPr lang="en-GB" sz="1800" b="0" dirty="0">
                <a:latin typeface="+mn-lt"/>
              </a:rPr>
              <a:t>Your security package</a:t>
            </a:r>
          </a:p>
          <a:p>
            <a:pPr marL="742950" lvl="1" indent="-285750" eaLnBrk="1" hangingPunct="1">
              <a:lnSpc>
                <a:spcPct val="85000"/>
              </a:lnSpc>
              <a:spcBef>
                <a:spcPct val="30000"/>
              </a:spcBef>
              <a:buClr>
                <a:srgbClr val="000000"/>
              </a:buClr>
              <a:buFont typeface="Arial" panose="020B0604020202020204" pitchFamily="34" charset="0"/>
              <a:buChar char="•"/>
              <a:defRPr/>
            </a:pPr>
            <a:r>
              <a:rPr lang="en-GB" sz="1800" b="0" dirty="0">
                <a:latin typeface="+mn-lt"/>
              </a:rPr>
              <a:t>Your MVS Resources</a:t>
            </a:r>
            <a:endParaRPr lang="en-US" sz="1800" b="0" dirty="0">
              <a:latin typeface="+mn-lt"/>
            </a:endParaRPr>
          </a:p>
          <a:p>
            <a:pPr marL="1200150" lvl="2" indent="-285750" eaLnBrk="1" hangingPunct="1">
              <a:lnSpc>
                <a:spcPct val="85000"/>
              </a:lnSpc>
              <a:spcBef>
                <a:spcPct val="30000"/>
              </a:spcBef>
              <a:buClr>
                <a:srgbClr val="000000"/>
              </a:buClr>
              <a:buFont typeface="Arial" panose="020B0604020202020204" pitchFamily="34" charset="0"/>
              <a:buChar char="•"/>
              <a:defRPr/>
            </a:pPr>
            <a:r>
              <a:rPr lang="en-US" sz="1400" b="0" dirty="0">
                <a:latin typeface="+mn-lt"/>
              </a:rPr>
              <a:t>MVS Datasets</a:t>
            </a:r>
          </a:p>
          <a:p>
            <a:pPr marL="1200150" lvl="2" indent="-285750" eaLnBrk="1" hangingPunct="1">
              <a:lnSpc>
                <a:spcPct val="85000"/>
              </a:lnSpc>
              <a:spcBef>
                <a:spcPct val="30000"/>
              </a:spcBef>
              <a:buClr>
                <a:srgbClr val="000000"/>
              </a:buClr>
              <a:buFont typeface="Arial" panose="020B0604020202020204" pitchFamily="34" charset="0"/>
              <a:buChar char="•"/>
              <a:defRPr/>
            </a:pPr>
            <a:r>
              <a:rPr lang="en-US" sz="1400" b="0" dirty="0">
                <a:latin typeface="+mn-lt"/>
              </a:rPr>
              <a:t>JES (Batch Jobs and Spool files)</a:t>
            </a:r>
          </a:p>
          <a:p>
            <a:pPr marL="1200150" lvl="2" indent="-285750" eaLnBrk="1" hangingPunct="1">
              <a:lnSpc>
                <a:spcPct val="85000"/>
              </a:lnSpc>
              <a:spcBef>
                <a:spcPct val="30000"/>
              </a:spcBef>
              <a:buClr>
                <a:srgbClr val="000000"/>
              </a:buClr>
              <a:buFont typeface="Arial" panose="020B0604020202020204" pitchFamily="34" charset="0"/>
              <a:buChar char="•"/>
              <a:defRPr/>
            </a:pPr>
            <a:r>
              <a:rPr lang="en-US" sz="1400" b="0" dirty="0">
                <a:latin typeface="+mn-lt"/>
              </a:rPr>
              <a:t>UNIX</a:t>
            </a:r>
            <a:endParaRPr lang="en-US" sz="1800" b="0" dirty="0">
              <a:solidFill>
                <a:srgbClr val="006699"/>
              </a:solidFill>
              <a:latin typeface="+mn-lt"/>
            </a:endParaRPr>
          </a:p>
          <a:p>
            <a:pPr marL="344488" lvl="1" algn="ctr" eaLnBrk="1" hangingPunct="1">
              <a:lnSpc>
                <a:spcPct val="85000"/>
              </a:lnSpc>
              <a:spcBef>
                <a:spcPct val="30000"/>
              </a:spcBef>
              <a:buClr>
                <a:srgbClr val="006699"/>
              </a:buClr>
              <a:defRPr/>
            </a:pPr>
            <a:endParaRPr lang="en-US" sz="1800" b="0" dirty="0">
              <a:solidFill>
                <a:srgbClr val="006699"/>
              </a:solidFill>
              <a:latin typeface="+mn-lt"/>
            </a:endParaRPr>
          </a:p>
          <a:p>
            <a:pPr marL="344488" lvl="1" algn="ctr" eaLnBrk="1" hangingPunct="1">
              <a:lnSpc>
                <a:spcPct val="85000"/>
              </a:lnSpc>
              <a:spcBef>
                <a:spcPct val="30000"/>
              </a:spcBef>
              <a:buClr>
                <a:srgbClr val="006699"/>
              </a:buClr>
              <a:defRPr/>
            </a:pPr>
            <a:endParaRPr lang="en-US" sz="1800" b="0" dirty="0">
              <a:solidFill>
                <a:srgbClr val="006699"/>
              </a:solidFill>
              <a:latin typeface="+mn-lt"/>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554A394-1C50-D471-BA73-2E1521A034DC}"/>
              </a:ext>
            </a:extLst>
          </p:cNvPr>
          <p:cNvPicPr>
            <a:picLocks noChangeAspect="1"/>
          </p:cNvPicPr>
          <p:nvPr/>
        </p:nvPicPr>
        <p:blipFill>
          <a:blip r:embed="rId3"/>
          <a:stretch>
            <a:fillRect/>
          </a:stretch>
        </p:blipFill>
        <p:spPr>
          <a:xfrm>
            <a:off x="5694744" y="1497577"/>
            <a:ext cx="4759424" cy="4110038"/>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25602" name="Rectangle 3">
            <a:extLst>
              <a:ext uri="{FF2B5EF4-FFF2-40B4-BE49-F238E27FC236}">
                <a16:creationId xmlns:a16="http://schemas.microsoft.com/office/drawing/2014/main" id="{245069B9-91D1-C2C3-030E-51B89C8CF059}"/>
              </a:ext>
            </a:extLst>
          </p:cNvPr>
          <p:cNvSpPr>
            <a:spLocks noGrp="1" noChangeArrowheads="1"/>
          </p:cNvSpPr>
          <p:nvPr>
            <p:ph type="title"/>
          </p:nvPr>
        </p:nvSpPr>
        <p:spPr>
          <a:xfrm>
            <a:off x="393192" y="393192"/>
            <a:ext cx="9367838" cy="534987"/>
          </a:xfrm>
        </p:spPr>
        <p:txBody>
          <a:bodyPr/>
          <a:lstStyle/>
          <a:p>
            <a:pPr defTabSz="614363"/>
            <a:r>
              <a:rPr lang="en-US" altLang="en-US" sz="4000" dirty="0"/>
              <a:t>Creating a New Remote z/OS Connection </a:t>
            </a:r>
          </a:p>
        </p:txBody>
      </p:sp>
      <p:sp>
        <p:nvSpPr>
          <p:cNvPr id="25604" name="Rectangle 7">
            <a:extLst>
              <a:ext uri="{FF2B5EF4-FFF2-40B4-BE49-F238E27FC236}">
                <a16:creationId xmlns:a16="http://schemas.microsoft.com/office/drawing/2014/main" id="{D2D32996-E4D3-F772-CFE7-DD573217809D}"/>
              </a:ext>
            </a:extLst>
          </p:cNvPr>
          <p:cNvSpPr>
            <a:spLocks noChangeArrowheads="1"/>
          </p:cNvSpPr>
          <p:nvPr/>
        </p:nvSpPr>
        <p:spPr bwMode="auto">
          <a:xfrm>
            <a:off x="550355" y="1753108"/>
            <a:ext cx="4759424" cy="471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81000" indent="-381000" defTabSz="614363">
              <a:defRPr sz="800" b="1">
                <a:solidFill>
                  <a:schemeClr val="tx1"/>
                </a:solidFill>
                <a:latin typeface="Verdana" panose="020B0604030504040204" pitchFamily="34" charset="0"/>
              </a:defRPr>
            </a:lvl1pPr>
            <a:lvl2pPr marL="493713" indent="-342900" defTabSz="614363">
              <a:defRPr sz="800" b="1">
                <a:solidFill>
                  <a:schemeClr val="tx1"/>
                </a:solidFill>
                <a:latin typeface="Verdana" panose="020B0604030504040204" pitchFamily="34" charset="0"/>
              </a:defRPr>
            </a:lvl2pPr>
            <a:lvl3pPr marL="614363" indent="-304800" defTabSz="614363">
              <a:defRPr sz="800" b="1">
                <a:solidFill>
                  <a:schemeClr val="tx1"/>
                </a:solidFill>
                <a:latin typeface="Verdana" panose="020B0604030504040204" pitchFamily="34" charset="0"/>
              </a:defRPr>
            </a:lvl3pPr>
            <a:lvl4pPr marL="1600200" indent="-228600" defTabSz="614363">
              <a:defRPr sz="800" b="1">
                <a:solidFill>
                  <a:schemeClr val="tx1"/>
                </a:solidFill>
                <a:latin typeface="Verdana" panose="020B0604030504040204" pitchFamily="34" charset="0"/>
              </a:defRPr>
            </a:lvl4pPr>
            <a:lvl5pPr marL="2057400" indent="-228600" defTabSz="614363">
              <a:defRPr sz="800" b="1">
                <a:solidFill>
                  <a:schemeClr val="tx1"/>
                </a:solidFill>
                <a:latin typeface="Verdana" panose="020B0604030504040204" pitchFamily="34" charset="0"/>
              </a:defRPr>
            </a:lvl5pPr>
            <a:lvl6pPr marL="2514600" indent="-228600" defTabSz="614363"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614363"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614363"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614363"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lnSpc>
                <a:spcPct val="85000"/>
              </a:lnSpc>
              <a:spcBef>
                <a:spcPct val="30000"/>
              </a:spcBef>
              <a:buClr>
                <a:srgbClr val="000000"/>
              </a:buClr>
              <a:buFont typeface="Wingdings" pitchFamily="2" charset="2"/>
              <a:buAutoNum type="arabicPeriod"/>
            </a:pPr>
            <a:r>
              <a:rPr lang="en-US" altLang="en-US" sz="1800" dirty="0">
                <a:latin typeface="+mn-lt"/>
              </a:rPr>
              <a:t>Right-click over z/OS…</a:t>
            </a:r>
          </a:p>
          <a:p>
            <a:pPr eaLnBrk="1" hangingPunct="1">
              <a:lnSpc>
                <a:spcPct val="85000"/>
              </a:lnSpc>
              <a:spcBef>
                <a:spcPct val="30000"/>
              </a:spcBef>
              <a:buClr>
                <a:srgbClr val="000000"/>
              </a:buClr>
              <a:buFont typeface="Wingdings" pitchFamily="2" charset="2"/>
              <a:buAutoNum type="arabicPeriod"/>
            </a:pPr>
            <a:r>
              <a:rPr lang="en-US" altLang="en-US" sz="1800" dirty="0">
                <a:latin typeface="+mn-lt"/>
              </a:rPr>
              <a:t>Select New Connection…</a:t>
            </a:r>
          </a:p>
          <a:p>
            <a:pPr lvl="1" eaLnBrk="1" hangingPunct="1">
              <a:lnSpc>
                <a:spcPct val="85000"/>
              </a:lnSpc>
              <a:spcBef>
                <a:spcPct val="30000"/>
              </a:spcBef>
              <a:buClr>
                <a:srgbClr val="006699"/>
              </a:buClr>
              <a:buFont typeface="Wingdings" pitchFamily="2" charset="2"/>
              <a:buNone/>
            </a:pPr>
            <a:r>
              <a:rPr lang="en-US" altLang="en-US" sz="1200" b="0" dirty="0">
                <a:latin typeface="+mn-lt"/>
              </a:rPr>
              <a:t>This will begin a wizard for completing the connection specifications</a:t>
            </a:r>
            <a:endParaRPr lang="en-US" altLang="en-US" sz="900" b="0" dirty="0">
              <a:latin typeface="+mn-lt"/>
            </a:endParaRPr>
          </a:p>
          <a:p>
            <a:pPr eaLnBrk="1" hangingPunct="1">
              <a:lnSpc>
                <a:spcPct val="85000"/>
              </a:lnSpc>
              <a:spcBef>
                <a:spcPct val="30000"/>
              </a:spcBef>
              <a:buClr>
                <a:srgbClr val="000000"/>
              </a:buClr>
              <a:buFont typeface="Wingdings" pitchFamily="2" charset="2"/>
              <a:buAutoNum type="arabicPeriod"/>
            </a:pPr>
            <a:r>
              <a:rPr lang="en-US" altLang="en-US" sz="1800" dirty="0">
                <a:latin typeface="+mn-lt"/>
              </a:rPr>
              <a:t>Fill out: New Connection</a:t>
            </a:r>
          </a:p>
          <a:p>
            <a:pPr eaLnBrk="1" hangingPunct="1">
              <a:lnSpc>
                <a:spcPct val="85000"/>
              </a:lnSpc>
              <a:spcBef>
                <a:spcPct val="30000"/>
              </a:spcBef>
              <a:buClr>
                <a:srgbClr val="000000"/>
              </a:buClr>
              <a:buFont typeface="Wingdings" pitchFamily="2" charset="2"/>
              <a:buChar char="§"/>
            </a:pPr>
            <a:r>
              <a:rPr lang="en-US" altLang="en-US" sz="1400" b="0" dirty="0">
                <a:latin typeface="+mn-lt"/>
              </a:rPr>
              <a:t>Parent Profile</a:t>
            </a:r>
          </a:p>
          <a:p>
            <a:pPr lvl="1" eaLnBrk="1" hangingPunct="1">
              <a:lnSpc>
                <a:spcPct val="85000"/>
              </a:lnSpc>
              <a:spcBef>
                <a:spcPct val="30000"/>
              </a:spcBef>
              <a:buClr>
                <a:srgbClr val="006699"/>
              </a:buClr>
              <a:buFont typeface="Webdings" pitchFamily="2" charset="2"/>
              <a:buChar char="4"/>
            </a:pPr>
            <a:r>
              <a:rPr lang="en-US" altLang="en-US" sz="1200" b="0" dirty="0">
                <a:latin typeface="+mn-lt"/>
              </a:rPr>
              <a:t>Will default to your local machine name</a:t>
            </a:r>
          </a:p>
          <a:p>
            <a:pPr eaLnBrk="1" hangingPunct="1">
              <a:lnSpc>
                <a:spcPct val="85000"/>
              </a:lnSpc>
              <a:spcBef>
                <a:spcPct val="30000"/>
              </a:spcBef>
              <a:buClr>
                <a:srgbClr val="000000"/>
              </a:buClr>
              <a:buFont typeface="Wingdings" pitchFamily="2" charset="2"/>
              <a:buChar char="§"/>
            </a:pPr>
            <a:r>
              <a:rPr lang="en-US" altLang="en-US" sz="1400" b="0" dirty="0">
                <a:latin typeface="+mn-lt"/>
              </a:rPr>
              <a:t>Host name:</a:t>
            </a:r>
          </a:p>
          <a:p>
            <a:pPr lvl="1" eaLnBrk="1" hangingPunct="1">
              <a:lnSpc>
                <a:spcPct val="85000"/>
              </a:lnSpc>
              <a:spcBef>
                <a:spcPct val="30000"/>
              </a:spcBef>
              <a:buClr>
                <a:srgbClr val="006699"/>
              </a:buClr>
              <a:buFont typeface="Webdings" pitchFamily="2" charset="2"/>
              <a:buChar char="4"/>
            </a:pPr>
            <a:r>
              <a:rPr lang="en-US" altLang="en-US" sz="1200" b="0" dirty="0">
                <a:latin typeface="+mn-lt"/>
              </a:rPr>
              <a:t>Enter a ping-able logical name or IP address for your z/OS host machine</a:t>
            </a:r>
          </a:p>
          <a:p>
            <a:pPr lvl="1" eaLnBrk="1" hangingPunct="1">
              <a:lnSpc>
                <a:spcPct val="85000"/>
              </a:lnSpc>
              <a:spcBef>
                <a:spcPct val="30000"/>
              </a:spcBef>
              <a:buClr>
                <a:srgbClr val="006699"/>
              </a:buClr>
              <a:buFont typeface="Webdings" pitchFamily="2" charset="2"/>
              <a:buChar char="4"/>
            </a:pPr>
            <a:r>
              <a:rPr lang="en-US" altLang="en-US" sz="1200" b="0" dirty="0">
                <a:latin typeface="+mn-lt"/>
              </a:rPr>
              <a:t>This can be case-sensitive</a:t>
            </a:r>
          </a:p>
          <a:p>
            <a:pPr eaLnBrk="1" hangingPunct="1">
              <a:lnSpc>
                <a:spcPct val="85000"/>
              </a:lnSpc>
              <a:spcBef>
                <a:spcPct val="30000"/>
              </a:spcBef>
              <a:buClr>
                <a:srgbClr val="000000"/>
              </a:buClr>
              <a:buFont typeface="Wingdings" pitchFamily="2" charset="2"/>
              <a:buChar char="§"/>
            </a:pPr>
            <a:r>
              <a:rPr lang="en-US" altLang="en-US" sz="1400" b="0" dirty="0">
                <a:latin typeface="+mn-lt"/>
              </a:rPr>
              <a:t>Connection name:</a:t>
            </a:r>
          </a:p>
          <a:p>
            <a:pPr lvl="1" eaLnBrk="1" hangingPunct="1">
              <a:lnSpc>
                <a:spcPct val="85000"/>
              </a:lnSpc>
              <a:spcBef>
                <a:spcPct val="30000"/>
              </a:spcBef>
              <a:buClr>
                <a:srgbClr val="006699"/>
              </a:buClr>
              <a:buFont typeface="Webdings" pitchFamily="2" charset="2"/>
              <a:buChar char="4"/>
            </a:pPr>
            <a:r>
              <a:rPr lang="en-US" altLang="en-US" sz="1200" b="0" dirty="0">
                <a:latin typeface="+mn-lt"/>
              </a:rPr>
              <a:t>A descriptive name that will show up in the Remote Systems View</a:t>
            </a:r>
          </a:p>
          <a:p>
            <a:pPr lvl="1" eaLnBrk="1" hangingPunct="1">
              <a:lnSpc>
                <a:spcPct val="85000"/>
              </a:lnSpc>
              <a:spcBef>
                <a:spcPct val="30000"/>
              </a:spcBef>
              <a:buClr>
                <a:srgbClr val="006699"/>
              </a:buClr>
              <a:buFont typeface="Webdings" pitchFamily="2" charset="2"/>
              <a:buChar char="4"/>
            </a:pPr>
            <a:r>
              <a:rPr lang="en-US" altLang="en-US" sz="1200" b="0" dirty="0">
                <a:latin typeface="+mn-lt"/>
              </a:rPr>
              <a:t>The Connection name must be unique</a:t>
            </a:r>
          </a:p>
          <a:p>
            <a:pPr eaLnBrk="1" hangingPunct="1">
              <a:lnSpc>
                <a:spcPct val="85000"/>
              </a:lnSpc>
              <a:spcBef>
                <a:spcPct val="30000"/>
              </a:spcBef>
              <a:buClr>
                <a:srgbClr val="000000"/>
              </a:buClr>
              <a:buFont typeface="Wingdings" pitchFamily="2" charset="2"/>
              <a:buChar char="§"/>
            </a:pPr>
            <a:r>
              <a:rPr lang="en-US" altLang="en-US" sz="1400" b="0" dirty="0">
                <a:latin typeface="+mn-lt"/>
              </a:rPr>
              <a:t>Description:</a:t>
            </a:r>
          </a:p>
          <a:p>
            <a:pPr lvl="1" eaLnBrk="1" hangingPunct="1">
              <a:lnSpc>
                <a:spcPct val="85000"/>
              </a:lnSpc>
              <a:spcBef>
                <a:spcPct val="30000"/>
              </a:spcBef>
              <a:buClr>
                <a:srgbClr val="006699"/>
              </a:buClr>
              <a:buFont typeface="Webdings" pitchFamily="2" charset="2"/>
              <a:buChar char="4"/>
            </a:pPr>
            <a:r>
              <a:rPr lang="en-US" altLang="en-US" sz="1200" b="0" dirty="0">
                <a:latin typeface="+mn-lt"/>
              </a:rPr>
              <a:t>Mouse-over (hover) help for this connection</a:t>
            </a:r>
          </a:p>
          <a:p>
            <a:pPr eaLnBrk="1" hangingPunct="1">
              <a:lnSpc>
                <a:spcPct val="85000"/>
              </a:lnSpc>
              <a:spcBef>
                <a:spcPct val="30000"/>
              </a:spcBef>
              <a:buClr>
                <a:srgbClr val="000000"/>
              </a:buClr>
              <a:buFont typeface="Wingdings" pitchFamily="2" charset="2"/>
              <a:buChar char="§"/>
            </a:pPr>
            <a:r>
              <a:rPr lang="en-US" altLang="en-US" sz="1400" b="0" dirty="0">
                <a:latin typeface="+mn-lt"/>
                <a:sym typeface="Wingdings" pitchFamily="2" charset="2"/>
              </a:rPr>
              <a:t> </a:t>
            </a:r>
            <a:r>
              <a:rPr lang="en-US" altLang="en-US" sz="1400" b="0" dirty="0">
                <a:latin typeface="+mn-lt"/>
              </a:rPr>
              <a:t>Verify host name</a:t>
            </a:r>
          </a:p>
          <a:p>
            <a:pPr lvl="1" eaLnBrk="1" hangingPunct="1">
              <a:lnSpc>
                <a:spcPct val="85000"/>
              </a:lnSpc>
              <a:spcBef>
                <a:spcPct val="30000"/>
              </a:spcBef>
              <a:buClr>
                <a:srgbClr val="006699"/>
              </a:buClr>
              <a:buFont typeface="Webdings" pitchFamily="2" charset="2"/>
              <a:buChar char="4"/>
            </a:pPr>
            <a:r>
              <a:rPr lang="en-US" altLang="en-US" sz="1200" b="0" dirty="0">
                <a:latin typeface="+mn-lt"/>
              </a:rPr>
              <a:t>Will ping the host name to verify:</a:t>
            </a:r>
          </a:p>
          <a:p>
            <a:pPr lvl="2" eaLnBrk="1" hangingPunct="1">
              <a:spcBef>
                <a:spcPct val="20000"/>
              </a:spcBef>
              <a:buFont typeface="Wingdings" pitchFamily="2" charset="2"/>
              <a:buChar char="§"/>
            </a:pPr>
            <a:r>
              <a:rPr lang="en-US" altLang="en-US" sz="1100" b="0" dirty="0">
                <a:latin typeface="+mn-lt"/>
              </a:rPr>
              <a:t>Connectivity</a:t>
            </a:r>
          </a:p>
          <a:p>
            <a:pPr lvl="2" eaLnBrk="1" hangingPunct="1">
              <a:spcBef>
                <a:spcPct val="20000"/>
              </a:spcBef>
              <a:buFont typeface="Wingdings" pitchFamily="2" charset="2"/>
              <a:buChar char="§"/>
            </a:pPr>
            <a:r>
              <a:rPr lang="en-US" altLang="en-US" sz="1100" b="0" dirty="0">
                <a:latin typeface="+mn-lt"/>
              </a:rPr>
              <a:t>Availability of the z/OS machine</a:t>
            </a:r>
          </a:p>
        </p:txBody>
      </p:sp>
      <p:sp>
        <p:nvSpPr>
          <p:cNvPr id="25605" name="TextBox 2">
            <a:extLst>
              <a:ext uri="{FF2B5EF4-FFF2-40B4-BE49-F238E27FC236}">
                <a16:creationId xmlns:a16="http://schemas.microsoft.com/office/drawing/2014/main" id="{10F8FC06-32B4-59B7-D174-D52B8F656D04}"/>
              </a:ext>
            </a:extLst>
          </p:cNvPr>
          <p:cNvSpPr txBox="1">
            <a:spLocks noChangeArrowheads="1"/>
          </p:cNvSpPr>
          <p:nvPr/>
        </p:nvSpPr>
        <p:spPr bwMode="auto">
          <a:xfrm>
            <a:off x="6248401" y="5742130"/>
            <a:ext cx="2233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2800" dirty="0">
                <a:latin typeface="+mn-lt"/>
              </a:rPr>
              <a:t>Click Next &gt;</a:t>
            </a:r>
          </a:p>
        </p:txBody>
      </p:sp>
      <p:sp>
        <p:nvSpPr>
          <p:cNvPr id="5" name="TextBox 4">
            <a:extLst>
              <a:ext uri="{FF2B5EF4-FFF2-40B4-BE49-F238E27FC236}">
                <a16:creationId xmlns:a16="http://schemas.microsoft.com/office/drawing/2014/main" id="{88457107-1B06-BBCB-E78B-568A1DDC8239}"/>
              </a:ext>
            </a:extLst>
          </p:cNvPr>
          <p:cNvSpPr txBox="1"/>
          <p:nvPr/>
        </p:nvSpPr>
        <p:spPr>
          <a:xfrm>
            <a:off x="550355" y="1135620"/>
            <a:ext cx="6099858" cy="406265"/>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a:spAutoFit/>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defRPr/>
            </a:pPr>
            <a:r>
              <a:rPr kumimoji="0" lang="en-US" altLang="en-US" sz="2400" b="0" i="1" u="none" strike="noStrike" kern="1200" cap="none" spc="0" normalizeH="0" baseline="0" noProof="0" dirty="0">
                <a:ln>
                  <a:noFill/>
                </a:ln>
                <a:solidFill>
                  <a:srgbClr val="000000"/>
                </a:solidFill>
                <a:effectLst/>
                <a:uLnTx/>
                <a:uFillTx/>
                <a:latin typeface="IBM Plex Sans Light"/>
                <a:ea typeface="+mn-ea"/>
                <a:cs typeface="+mn-cs"/>
              </a:rPr>
              <a:t>Steps – from the Remote Systems View</a:t>
            </a:r>
            <a:r>
              <a:rPr kumimoji="0" lang="en-US" altLang="en-US" sz="2000" b="0" i="0" u="none" strike="noStrike" kern="1200" cap="none" spc="0" normalizeH="0" baseline="0" noProof="0" dirty="0">
                <a:ln>
                  <a:noFill/>
                </a:ln>
                <a:solidFill>
                  <a:srgbClr val="000000"/>
                </a:solidFill>
                <a:effectLst/>
                <a:uLnTx/>
                <a:uFillTx/>
                <a:latin typeface="IBM Plex Sans Light"/>
                <a:ea typeface="+mn-ea"/>
                <a:cs typeface="+mn-cs"/>
              </a:rPr>
              <a:t> </a:t>
            </a:r>
          </a:p>
        </p:txBody>
      </p:sp>
      <p:cxnSp>
        <p:nvCxnSpPr>
          <p:cNvPr id="9" name="Straight Connector 8">
            <a:extLst>
              <a:ext uri="{FF2B5EF4-FFF2-40B4-BE49-F238E27FC236}">
                <a16:creationId xmlns:a16="http://schemas.microsoft.com/office/drawing/2014/main" id="{7B9086BD-FDE4-0ABA-0924-64B4A90E9DCB}"/>
              </a:ext>
            </a:extLst>
          </p:cNvPr>
          <p:cNvCxnSpPr/>
          <p:nvPr/>
        </p:nvCxnSpPr>
        <p:spPr bwMode="auto">
          <a:xfrm>
            <a:off x="5943600" y="1338752"/>
            <a:ext cx="2362200" cy="0"/>
          </a:xfrm>
          <a:prstGeom prst="line">
            <a:avLst/>
          </a:prstGeom>
          <a:ln w="22225">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 name="Straight Arrow Connector 10">
            <a:extLst>
              <a:ext uri="{FF2B5EF4-FFF2-40B4-BE49-F238E27FC236}">
                <a16:creationId xmlns:a16="http://schemas.microsoft.com/office/drawing/2014/main" id="{CE3D36DD-B05A-8DC2-864E-96F65E9DC804}"/>
              </a:ext>
            </a:extLst>
          </p:cNvPr>
          <p:cNvCxnSpPr/>
          <p:nvPr/>
        </p:nvCxnSpPr>
        <p:spPr bwMode="auto">
          <a:xfrm>
            <a:off x="8305800" y="1338752"/>
            <a:ext cx="0" cy="158825"/>
          </a:xfrm>
          <a:prstGeom prst="straightConnector1">
            <a:avLst/>
          </a:prstGeom>
          <a:ln w="22225">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a:extLst>
              <a:ext uri="{FF2B5EF4-FFF2-40B4-BE49-F238E27FC236}">
                <a16:creationId xmlns:a16="http://schemas.microsoft.com/office/drawing/2014/main" id="{BD7A29EB-EAD9-0AFB-B0ED-A73FDAA48CE1}"/>
              </a:ext>
            </a:extLst>
          </p:cNvPr>
          <p:cNvSpPr>
            <a:spLocks noGrp="1" noChangeArrowheads="1"/>
          </p:cNvSpPr>
          <p:nvPr>
            <p:ph type="title"/>
          </p:nvPr>
        </p:nvSpPr>
        <p:spPr>
          <a:xfrm>
            <a:off x="393192" y="393192"/>
            <a:ext cx="9360408" cy="534987"/>
          </a:xfrm>
        </p:spPr>
        <p:txBody>
          <a:bodyPr/>
          <a:lstStyle/>
          <a:p>
            <a:pPr defTabSz="614363"/>
            <a:r>
              <a:rPr lang="en-US" altLang="en-US" sz="4000" dirty="0"/>
              <a:t>Creating a New Remote z/OS Connection</a:t>
            </a:r>
          </a:p>
        </p:txBody>
      </p:sp>
      <p:sp>
        <p:nvSpPr>
          <p:cNvPr id="1606663" name="Rectangle 7">
            <a:extLst>
              <a:ext uri="{FF2B5EF4-FFF2-40B4-BE49-F238E27FC236}">
                <a16:creationId xmlns:a16="http://schemas.microsoft.com/office/drawing/2014/main" id="{A4337C1E-6F52-2EED-8D95-C9F658A76542}"/>
              </a:ext>
            </a:extLst>
          </p:cNvPr>
          <p:cNvSpPr>
            <a:spLocks noChangeArrowheads="1"/>
          </p:cNvSpPr>
          <p:nvPr/>
        </p:nvSpPr>
        <p:spPr bwMode="auto">
          <a:xfrm>
            <a:off x="393192" y="1028561"/>
            <a:ext cx="5474208" cy="5321300"/>
          </a:xfrm>
          <a:prstGeom prst="rect">
            <a:avLst/>
          </a:prstGeom>
          <a:noFill/>
          <a:ln>
            <a:noFill/>
          </a:ln>
          <a:effectLst/>
        </p:spPr>
        <p:txBody>
          <a:bodyPr/>
          <a:lstStyle/>
          <a:p>
            <a:pPr marL="381000" indent="-381000" defTabSz="614363" eaLnBrk="1" hangingPunct="1">
              <a:lnSpc>
                <a:spcPct val="85000"/>
              </a:lnSpc>
              <a:spcBef>
                <a:spcPct val="30000"/>
              </a:spcBef>
              <a:buClr>
                <a:srgbClr val="000000"/>
              </a:buClr>
              <a:defRPr/>
            </a:pPr>
            <a:r>
              <a:rPr lang="en-US" sz="2000" dirty="0">
                <a:latin typeface="+mn-lt"/>
              </a:rPr>
              <a:t>4. </a:t>
            </a:r>
            <a:r>
              <a:rPr lang="en-US" sz="1800" dirty="0">
                <a:latin typeface="+mn-lt"/>
              </a:rPr>
              <a:t>Connection Configuration</a:t>
            </a:r>
            <a:endParaRPr lang="en-US" dirty="0">
              <a:latin typeface="+mn-lt"/>
            </a:endParaRPr>
          </a:p>
          <a:p>
            <a:pPr marL="381000" indent="-381000" defTabSz="614363" eaLnBrk="1" hangingPunct="1">
              <a:lnSpc>
                <a:spcPct val="85000"/>
              </a:lnSpc>
              <a:spcBef>
                <a:spcPct val="30000"/>
              </a:spcBef>
              <a:buClr>
                <a:srgbClr val="000000"/>
              </a:buClr>
              <a:buFont typeface="Wingdings" pitchFamily="2" charset="2"/>
              <a:buChar char="§"/>
              <a:defRPr/>
            </a:pPr>
            <a:r>
              <a:rPr lang="en-US" sz="1600" b="0" dirty="0">
                <a:latin typeface="+mn-lt"/>
              </a:rPr>
              <a:t>Specify how you would like IDz to launch the remote server (that listens for incoming activity requests from IDz on your workstation to access z/OS UNIX files and commands)</a:t>
            </a:r>
          </a:p>
          <a:p>
            <a:pPr marL="381000" indent="-381000" defTabSz="614363" eaLnBrk="1" hangingPunct="1">
              <a:lnSpc>
                <a:spcPct val="85000"/>
              </a:lnSpc>
              <a:spcBef>
                <a:spcPct val="30000"/>
              </a:spcBef>
              <a:buClr>
                <a:srgbClr val="000000"/>
              </a:buClr>
              <a:buFont typeface="Wingdings" pitchFamily="2" charset="2"/>
              <a:buChar char="§"/>
              <a:defRPr/>
            </a:pPr>
            <a:r>
              <a:rPr lang="en-US" sz="1600" b="0" dirty="0">
                <a:latin typeface="+mn-lt"/>
              </a:rPr>
              <a:t>In many shops you will use the default:</a:t>
            </a:r>
          </a:p>
          <a:p>
            <a:pPr marL="493713" lvl="1" indent="-342900" defTabSz="614363" eaLnBrk="1" hangingPunct="1">
              <a:lnSpc>
                <a:spcPct val="85000"/>
              </a:lnSpc>
              <a:spcBef>
                <a:spcPct val="30000"/>
              </a:spcBef>
              <a:buClr>
                <a:srgbClr val="006699"/>
              </a:buClr>
              <a:defRPr/>
            </a:pPr>
            <a:r>
              <a:rPr lang="en-US" sz="1400" b="0" dirty="0">
                <a:latin typeface="+mn-lt"/>
                <a:sym typeface="Wingdings" pitchFamily="2" charset="2"/>
              </a:rPr>
              <a:t>	 </a:t>
            </a:r>
            <a:r>
              <a:rPr lang="en-US" sz="1400" dirty="0">
                <a:latin typeface="+mn-lt"/>
                <a:sym typeface="Wingdings" pitchFamily="2" charset="2"/>
              </a:rPr>
              <a:t>Daemon Port (1-65535)</a:t>
            </a:r>
          </a:p>
          <a:p>
            <a:pPr marL="381000" indent="-381000" defTabSz="614363" eaLnBrk="1" hangingPunct="1">
              <a:lnSpc>
                <a:spcPct val="85000"/>
              </a:lnSpc>
              <a:spcBef>
                <a:spcPct val="30000"/>
              </a:spcBef>
              <a:buClr>
                <a:srgbClr val="000000"/>
              </a:buClr>
              <a:buFont typeface="Wingdings" pitchFamily="2" charset="2"/>
              <a:buChar char="§"/>
              <a:defRPr/>
            </a:pPr>
            <a:r>
              <a:rPr lang="en-US" sz="1600" b="0" dirty="0">
                <a:latin typeface="+mn-lt"/>
              </a:rPr>
              <a:t>But you may have to enter a port# other than: </a:t>
            </a:r>
            <a:r>
              <a:rPr lang="en-US" sz="1800" dirty="0">
                <a:latin typeface="+mn-lt"/>
              </a:rPr>
              <a:t>4035</a:t>
            </a:r>
            <a:endParaRPr lang="en-US" sz="1600" dirty="0">
              <a:latin typeface="+mn-lt"/>
            </a:endParaRPr>
          </a:p>
          <a:p>
            <a:pPr marL="493713" lvl="1" indent="-342900" defTabSz="614363" eaLnBrk="1" hangingPunct="1">
              <a:lnSpc>
                <a:spcPct val="85000"/>
              </a:lnSpc>
              <a:spcBef>
                <a:spcPct val="30000"/>
              </a:spcBef>
              <a:buClr>
                <a:srgbClr val="006699"/>
              </a:buClr>
              <a:buFont typeface="Webdings" pitchFamily="18" charset="2"/>
              <a:buChar char="4"/>
              <a:defRPr/>
            </a:pPr>
            <a:r>
              <a:rPr lang="en-US" sz="1400" b="0" dirty="0">
                <a:latin typeface="+mn-lt"/>
              </a:rPr>
              <a:t>Find this out by contacting your System Programming staff</a:t>
            </a:r>
          </a:p>
          <a:p>
            <a:pPr marL="381000" indent="-381000" defTabSz="614363" eaLnBrk="1" hangingPunct="1">
              <a:lnSpc>
                <a:spcPct val="85000"/>
              </a:lnSpc>
              <a:spcBef>
                <a:spcPct val="30000"/>
              </a:spcBef>
              <a:buClr>
                <a:srgbClr val="000000"/>
              </a:buClr>
              <a:buFont typeface="Wingdings" pitchFamily="2" charset="2"/>
              <a:buChar char="§"/>
              <a:defRPr/>
            </a:pPr>
            <a:endParaRPr lang="en-US" sz="1600" b="0" dirty="0">
              <a:latin typeface="+mn-lt"/>
            </a:endParaRPr>
          </a:p>
          <a:p>
            <a:pPr marL="381000" indent="-381000" defTabSz="614363" eaLnBrk="1" hangingPunct="1">
              <a:lnSpc>
                <a:spcPct val="85000"/>
              </a:lnSpc>
              <a:spcBef>
                <a:spcPct val="30000"/>
              </a:spcBef>
              <a:buClr>
                <a:srgbClr val="000000"/>
              </a:buClr>
              <a:buFont typeface="Wingdings" pitchFamily="2" charset="2"/>
              <a:buChar char="§"/>
              <a:defRPr/>
            </a:pPr>
            <a:endParaRPr lang="en-US" sz="1600" b="0" dirty="0">
              <a:effectLst>
                <a:outerShdw blurRad="38100" dist="38100" dir="2700000" algn="tl">
                  <a:srgbClr val="C0C0C0"/>
                </a:outerShdw>
              </a:effectLst>
              <a:latin typeface="+mn-lt"/>
            </a:endParaRPr>
          </a:p>
          <a:p>
            <a:pPr marL="381000" indent="-381000" defTabSz="614363" eaLnBrk="1" hangingPunct="1">
              <a:lnSpc>
                <a:spcPct val="85000"/>
              </a:lnSpc>
              <a:spcBef>
                <a:spcPct val="30000"/>
              </a:spcBef>
              <a:buClr>
                <a:srgbClr val="000000"/>
              </a:buClr>
              <a:buFont typeface="Wingdings" pitchFamily="2" charset="2"/>
              <a:buChar char="§"/>
              <a:defRPr/>
            </a:pPr>
            <a:endParaRPr lang="en-US" sz="1600" b="0" dirty="0">
              <a:effectLst>
                <a:outerShdw blurRad="38100" dist="38100" dir="2700000" algn="tl">
                  <a:srgbClr val="C0C0C0"/>
                </a:outerShdw>
              </a:effectLst>
              <a:latin typeface="+mn-lt"/>
            </a:endParaRPr>
          </a:p>
          <a:p>
            <a:pPr defTabSz="614363" eaLnBrk="1" hangingPunct="1">
              <a:lnSpc>
                <a:spcPct val="85000"/>
              </a:lnSpc>
              <a:spcBef>
                <a:spcPct val="30000"/>
              </a:spcBef>
              <a:buClr>
                <a:srgbClr val="000000"/>
              </a:buClr>
              <a:defRPr/>
            </a:pPr>
            <a:endParaRPr lang="en-US" sz="1600" b="0" dirty="0">
              <a:effectLst>
                <a:outerShdw blurRad="38100" dist="38100" dir="2700000" algn="tl">
                  <a:srgbClr val="C0C0C0"/>
                </a:outerShdw>
              </a:effectLst>
              <a:latin typeface="+mn-lt"/>
            </a:endParaRPr>
          </a:p>
          <a:p>
            <a:pPr defTabSz="614363" eaLnBrk="1" hangingPunct="1">
              <a:lnSpc>
                <a:spcPct val="85000"/>
              </a:lnSpc>
              <a:spcBef>
                <a:spcPct val="30000"/>
              </a:spcBef>
              <a:buClr>
                <a:srgbClr val="000000"/>
              </a:buClr>
              <a:defRPr/>
            </a:pPr>
            <a:endParaRPr lang="en-US" sz="1600" b="0" dirty="0">
              <a:effectLst>
                <a:outerShdw blurRad="38100" dist="38100" dir="2700000" algn="tl">
                  <a:srgbClr val="C0C0C0"/>
                </a:outerShdw>
              </a:effectLst>
              <a:latin typeface="+mn-lt"/>
            </a:endParaRPr>
          </a:p>
          <a:p>
            <a:pPr marL="381000" indent="-381000" defTabSz="614363" eaLnBrk="1" hangingPunct="1">
              <a:lnSpc>
                <a:spcPct val="85000"/>
              </a:lnSpc>
              <a:spcBef>
                <a:spcPct val="30000"/>
              </a:spcBef>
              <a:buClr>
                <a:srgbClr val="000000"/>
              </a:buClr>
              <a:buFont typeface="Wingdings" pitchFamily="2" charset="2"/>
              <a:buChar char="§"/>
              <a:defRPr/>
            </a:pPr>
            <a:endParaRPr lang="en-US" sz="1600" b="0" dirty="0">
              <a:effectLst>
                <a:outerShdw blurRad="38100" dist="38100" dir="2700000" algn="tl">
                  <a:srgbClr val="C0C0C0"/>
                </a:outerShdw>
              </a:effectLst>
              <a:latin typeface="+mn-lt"/>
            </a:endParaRPr>
          </a:p>
          <a:p>
            <a:pPr marL="381000" indent="-381000" defTabSz="614363" eaLnBrk="1" hangingPunct="1">
              <a:lnSpc>
                <a:spcPct val="85000"/>
              </a:lnSpc>
              <a:spcBef>
                <a:spcPct val="30000"/>
              </a:spcBef>
              <a:buClr>
                <a:srgbClr val="000000"/>
              </a:buClr>
              <a:buFont typeface="Wingdings" pitchFamily="2" charset="2"/>
              <a:buChar char="§"/>
              <a:defRPr/>
            </a:pPr>
            <a:endParaRPr lang="en-US" sz="1600" b="0" dirty="0">
              <a:effectLst>
                <a:outerShdw blurRad="38100" dist="38100" dir="2700000" algn="tl">
                  <a:srgbClr val="C0C0C0"/>
                </a:outerShdw>
              </a:effectLst>
              <a:latin typeface="+mn-lt"/>
            </a:endParaRPr>
          </a:p>
          <a:p>
            <a:pPr marL="381000" indent="-381000" defTabSz="614363" eaLnBrk="1" hangingPunct="1">
              <a:lnSpc>
                <a:spcPct val="85000"/>
              </a:lnSpc>
              <a:spcBef>
                <a:spcPct val="30000"/>
              </a:spcBef>
              <a:buClr>
                <a:srgbClr val="000000"/>
              </a:buClr>
              <a:defRPr/>
            </a:pPr>
            <a:r>
              <a:rPr lang="en-US" sz="1600" b="0" dirty="0">
                <a:latin typeface="+mn-lt"/>
              </a:rPr>
              <a:t>	</a:t>
            </a:r>
            <a:r>
              <a:rPr lang="en-US" sz="2400" dirty="0">
                <a:latin typeface="+mn-lt"/>
              </a:rPr>
              <a:t>Click Finish</a:t>
            </a:r>
          </a:p>
          <a:p>
            <a:pPr marL="614363" lvl="2" indent="-304800" defTabSz="614363" eaLnBrk="1" hangingPunct="1">
              <a:spcBef>
                <a:spcPct val="20000"/>
              </a:spcBef>
              <a:defRPr/>
            </a:pPr>
            <a:endParaRPr lang="en-US" sz="1200" b="0" dirty="0">
              <a:solidFill>
                <a:srgbClr val="666666"/>
              </a:solidFill>
              <a:effectLst>
                <a:outerShdw blurRad="38100" dist="38100" dir="2700000" algn="tl">
                  <a:srgbClr val="C0C0C0"/>
                </a:outerShdw>
              </a:effectLst>
              <a:latin typeface="Arial" charset="0"/>
            </a:endParaRPr>
          </a:p>
        </p:txBody>
      </p:sp>
      <p:sp>
        <p:nvSpPr>
          <p:cNvPr id="2" name="TextBox 1">
            <a:extLst>
              <a:ext uri="{FF2B5EF4-FFF2-40B4-BE49-F238E27FC236}">
                <a16:creationId xmlns:a16="http://schemas.microsoft.com/office/drawing/2014/main" id="{D93820F4-24F9-55F9-F753-34A168673790}"/>
              </a:ext>
            </a:extLst>
          </p:cNvPr>
          <p:cNvSpPr txBox="1"/>
          <p:nvPr/>
        </p:nvSpPr>
        <p:spPr>
          <a:xfrm>
            <a:off x="5867400" y="4953000"/>
            <a:ext cx="2100658" cy="914400"/>
          </a:xfrm>
          <a:prstGeom prst="rect">
            <a:avLst/>
          </a:prstGeom>
          <a:ln w="12700">
            <a:solidFill>
              <a:srgbClr val="8D8D8D"/>
            </a:solid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rtlCol="0">
            <a:noAutofit/>
          </a:bodyPr>
          <a:lstStyle/>
          <a:p>
            <a:pPr algn="ctr" defTabSz="2438400">
              <a:spcBef>
                <a:spcPts val="2900"/>
              </a:spcBef>
              <a:buSzPct val="100000"/>
            </a:pPr>
            <a:r>
              <a:rPr lang="en-US" sz="1400" kern="0" dirty="0">
                <a:solidFill>
                  <a:srgbClr val="000000"/>
                </a:solidFill>
                <a:latin typeface="+mn-lt"/>
                <a:ea typeface="+mj-ea"/>
                <a:cs typeface="+mj-cs"/>
                <a:sym typeface="IBM Plex Sans Light"/>
              </a:rPr>
              <a:t>Note: If you are using a secured connection, select certificate from this dropdown menu.</a:t>
            </a:r>
          </a:p>
        </p:txBody>
      </p:sp>
      <p:pic>
        <p:nvPicPr>
          <p:cNvPr id="3" name="Picture 2">
            <a:extLst>
              <a:ext uri="{FF2B5EF4-FFF2-40B4-BE49-F238E27FC236}">
                <a16:creationId xmlns:a16="http://schemas.microsoft.com/office/drawing/2014/main" id="{70E64A70-5049-B614-9854-3177EC71AA58}"/>
              </a:ext>
            </a:extLst>
          </p:cNvPr>
          <p:cNvPicPr>
            <a:picLocks noChangeAspect="1"/>
          </p:cNvPicPr>
          <p:nvPr/>
        </p:nvPicPr>
        <p:blipFill>
          <a:blip r:embed="rId3"/>
          <a:stretch>
            <a:fillRect/>
          </a:stretch>
        </p:blipFill>
        <p:spPr>
          <a:xfrm>
            <a:off x="5715000" y="1219200"/>
            <a:ext cx="4640337" cy="3136900"/>
          </a:xfrm>
          <a:prstGeom prst="rect">
            <a:avLst/>
          </a:prstGeom>
        </p:spPr>
      </p:pic>
      <p:cxnSp>
        <p:nvCxnSpPr>
          <p:cNvPr id="5" name="Elbow Connector 4">
            <a:extLst>
              <a:ext uri="{FF2B5EF4-FFF2-40B4-BE49-F238E27FC236}">
                <a16:creationId xmlns:a16="http://schemas.microsoft.com/office/drawing/2014/main" id="{28F3F207-4B55-0D40-614C-3EE007ECB5EE}"/>
              </a:ext>
            </a:extLst>
          </p:cNvPr>
          <p:cNvCxnSpPr>
            <a:cxnSpLocks/>
            <a:stCxn id="2" idx="3"/>
          </p:cNvCxnSpPr>
          <p:nvPr/>
        </p:nvCxnSpPr>
        <p:spPr bwMode="auto">
          <a:xfrm flipV="1">
            <a:off x="7968058" y="2971800"/>
            <a:ext cx="1633142" cy="2438400"/>
          </a:xfrm>
          <a:prstGeom prst="bentConnector2">
            <a:avLst/>
          </a:prstGeom>
          <a:ln w="22225">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B014DB-1024-2445-171B-55388062F4DD}"/>
              </a:ext>
            </a:extLst>
          </p:cNvPr>
          <p:cNvPicPr>
            <a:picLocks noChangeAspect="1"/>
          </p:cNvPicPr>
          <p:nvPr/>
        </p:nvPicPr>
        <p:blipFill>
          <a:blip r:embed="rId3"/>
          <a:stretch>
            <a:fillRect/>
          </a:stretch>
        </p:blipFill>
        <p:spPr>
          <a:xfrm>
            <a:off x="4368703" y="4338371"/>
            <a:ext cx="2866472" cy="2130693"/>
          </a:xfrm>
          <a:prstGeom prst="rect">
            <a:avLst/>
          </a:prstGeom>
        </p:spPr>
      </p:pic>
      <p:pic>
        <p:nvPicPr>
          <p:cNvPr id="2" name="Picture 1">
            <a:extLst>
              <a:ext uri="{FF2B5EF4-FFF2-40B4-BE49-F238E27FC236}">
                <a16:creationId xmlns:a16="http://schemas.microsoft.com/office/drawing/2014/main" id="{5E6D599F-6551-16FE-C38C-92B651E4E2D9}"/>
              </a:ext>
            </a:extLst>
          </p:cNvPr>
          <p:cNvPicPr>
            <a:picLocks noChangeAspect="1"/>
          </p:cNvPicPr>
          <p:nvPr/>
        </p:nvPicPr>
        <p:blipFill>
          <a:blip r:embed="rId4"/>
          <a:stretch>
            <a:fillRect/>
          </a:stretch>
        </p:blipFill>
        <p:spPr>
          <a:xfrm>
            <a:off x="8001000" y="288927"/>
            <a:ext cx="2749643" cy="4952999"/>
          </a:xfrm>
          <a:prstGeom prst="rect">
            <a:avLst/>
          </a:prstGeom>
        </p:spPr>
      </p:pic>
      <p:sp>
        <p:nvSpPr>
          <p:cNvPr id="29698" name="Rectangle 2">
            <a:extLst>
              <a:ext uri="{FF2B5EF4-FFF2-40B4-BE49-F238E27FC236}">
                <a16:creationId xmlns:a16="http://schemas.microsoft.com/office/drawing/2014/main" id="{992EE1F1-D58C-BA03-8519-209D3C31CF2C}"/>
              </a:ext>
            </a:extLst>
          </p:cNvPr>
          <p:cNvSpPr>
            <a:spLocks noGrp="1" noChangeArrowheads="1"/>
          </p:cNvSpPr>
          <p:nvPr>
            <p:ph type="title"/>
          </p:nvPr>
        </p:nvSpPr>
        <p:spPr>
          <a:xfrm>
            <a:off x="393192" y="393192"/>
            <a:ext cx="9078912" cy="534987"/>
          </a:xfrm>
        </p:spPr>
        <p:txBody>
          <a:bodyPr/>
          <a:lstStyle/>
          <a:p>
            <a:pPr defTabSz="614363"/>
            <a:r>
              <a:rPr lang="en-US" altLang="en-US" sz="4000" dirty="0"/>
              <a:t>Logged on to z/OS</a:t>
            </a:r>
          </a:p>
        </p:txBody>
      </p:sp>
      <p:sp>
        <p:nvSpPr>
          <p:cNvPr id="1747971" name="Rectangle 3">
            <a:extLst>
              <a:ext uri="{FF2B5EF4-FFF2-40B4-BE49-F238E27FC236}">
                <a16:creationId xmlns:a16="http://schemas.microsoft.com/office/drawing/2014/main" id="{8AA09C53-90F3-CB5A-3C6E-3488F019FFEB}"/>
              </a:ext>
            </a:extLst>
          </p:cNvPr>
          <p:cNvSpPr>
            <a:spLocks noChangeArrowheads="1"/>
          </p:cNvSpPr>
          <p:nvPr/>
        </p:nvSpPr>
        <p:spPr bwMode="auto">
          <a:xfrm>
            <a:off x="393192" y="1272543"/>
            <a:ext cx="7696200" cy="3335042"/>
          </a:xfrm>
          <a:prstGeom prst="rect">
            <a:avLst/>
          </a:prstGeom>
          <a:noFill/>
          <a:ln>
            <a:noFill/>
          </a:ln>
          <a:effectLst/>
        </p:spPr>
        <p:txBody>
          <a:bodyPr/>
          <a:lstStyle/>
          <a:p>
            <a:pPr defTabSz="614363" eaLnBrk="1" hangingPunct="1">
              <a:lnSpc>
                <a:spcPct val="85000"/>
              </a:lnSpc>
              <a:spcBef>
                <a:spcPct val="30000"/>
              </a:spcBef>
              <a:buClr>
                <a:srgbClr val="000000"/>
              </a:buClr>
              <a:defRPr/>
            </a:pPr>
            <a:r>
              <a:rPr lang="en-US" sz="1600" b="0" i="1" dirty="0">
                <a:latin typeface="+mn-lt"/>
              </a:rPr>
              <a:t>After you have successfully created a connection, a new entry with the name of the connection appears in the Remote Systems view</a:t>
            </a:r>
          </a:p>
          <a:p>
            <a:pPr marL="381000" indent="-381000" defTabSz="614363" eaLnBrk="1" hangingPunct="1">
              <a:lnSpc>
                <a:spcPct val="85000"/>
              </a:lnSpc>
              <a:spcBef>
                <a:spcPct val="30000"/>
              </a:spcBef>
              <a:buClr>
                <a:srgbClr val="000000"/>
              </a:buClr>
              <a:defRPr/>
            </a:pPr>
            <a:endParaRPr lang="en-US" sz="700" b="0" dirty="0">
              <a:effectLst>
                <a:outerShdw blurRad="38100" dist="38100" dir="2700000" algn="tl">
                  <a:srgbClr val="C0C0C0"/>
                </a:outerShdw>
              </a:effectLst>
              <a:latin typeface="+mn-lt"/>
            </a:endParaRPr>
          </a:p>
          <a:p>
            <a:pPr marL="381000" indent="-381000" defTabSz="614363" eaLnBrk="1" hangingPunct="1">
              <a:lnSpc>
                <a:spcPct val="85000"/>
              </a:lnSpc>
              <a:spcBef>
                <a:spcPct val="30000"/>
              </a:spcBef>
              <a:buClr>
                <a:srgbClr val="000000"/>
              </a:buClr>
              <a:defRPr/>
            </a:pPr>
            <a:r>
              <a:rPr lang="en-US" sz="1800" b="0" dirty="0">
                <a:latin typeface="+mn-lt"/>
              </a:rPr>
              <a:t>To login </a:t>
            </a:r>
            <a:r>
              <a:rPr lang="en-US" sz="1600" b="0" dirty="0">
                <a:latin typeface="+mn-lt"/>
              </a:rPr>
              <a:t>(or connect)</a:t>
            </a:r>
            <a:r>
              <a:rPr lang="en-US" sz="1800" b="0" dirty="0">
                <a:latin typeface="+mn-lt"/>
              </a:rPr>
              <a:t> to TSO:</a:t>
            </a:r>
            <a:endParaRPr lang="en-US" sz="700" b="0" dirty="0">
              <a:latin typeface="+mn-lt"/>
            </a:endParaRPr>
          </a:p>
          <a:p>
            <a:pPr marL="381000" indent="-381000" defTabSz="614363" eaLnBrk="1" hangingPunct="1">
              <a:lnSpc>
                <a:spcPct val="85000"/>
              </a:lnSpc>
              <a:spcBef>
                <a:spcPct val="30000"/>
              </a:spcBef>
              <a:buClr>
                <a:srgbClr val="000000"/>
              </a:buClr>
              <a:buFont typeface="Wingdings" pitchFamily="2" charset="2"/>
              <a:buChar char="§"/>
              <a:defRPr/>
            </a:pPr>
            <a:r>
              <a:rPr lang="en-US" sz="1400" b="0" dirty="0">
                <a:latin typeface="+mn-lt"/>
              </a:rPr>
              <a:t>Right-click over your new connection</a:t>
            </a:r>
          </a:p>
          <a:p>
            <a:pPr marL="381000" indent="-381000" defTabSz="614363" eaLnBrk="1" hangingPunct="1">
              <a:lnSpc>
                <a:spcPct val="85000"/>
              </a:lnSpc>
              <a:spcBef>
                <a:spcPct val="30000"/>
              </a:spcBef>
              <a:buClr>
                <a:srgbClr val="000000"/>
              </a:buClr>
              <a:buFont typeface="Wingdings" pitchFamily="2" charset="2"/>
              <a:buChar char="§"/>
              <a:defRPr/>
            </a:pPr>
            <a:r>
              <a:rPr lang="en-US" sz="1400" b="0" dirty="0">
                <a:latin typeface="+mn-lt"/>
              </a:rPr>
              <a:t>Select </a:t>
            </a:r>
            <a:r>
              <a:rPr lang="en-US" sz="1600" dirty="0">
                <a:latin typeface="+mn-lt"/>
              </a:rPr>
              <a:t>Connect</a:t>
            </a:r>
            <a:endParaRPr lang="en-US" sz="1400" dirty="0">
              <a:latin typeface="+mn-lt"/>
            </a:endParaRPr>
          </a:p>
          <a:p>
            <a:pPr marL="36513" indent="-342900" defTabSz="614363" eaLnBrk="1" hangingPunct="1">
              <a:lnSpc>
                <a:spcPct val="85000"/>
              </a:lnSpc>
              <a:spcBef>
                <a:spcPct val="30000"/>
              </a:spcBef>
              <a:buClr>
                <a:srgbClr val="006699"/>
              </a:buClr>
              <a:buFont typeface="Webdings" pitchFamily="18" charset="2"/>
              <a:buChar char="4"/>
              <a:defRPr/>
            </a:pPr>
            <a:r>
              <a:rPr lang="en-US" sz="1400" b="0" dirty="0">
                <a:latin typeface="+mn-lt"/>
              </a:rPr>
              <a:t>Enter your TSO ID and Password</a:t>
            </a:r>
          </a:p>
          <a:p>
            <a:pPr marL="493713" lvl="1" indent="-342900" defTabSz="614363" eaLnBrk="1" hangingPunct="1">
              <a:lnSpc>
                <a:spcPct val="85000"/>
              </a:lnSpc>
              <a:spcBef>
                <a:spcPct val="30000"/>
              </a:spcBef>
              <a:buClr>
                <a:srgbClr val="006699"/>
              </a:buClr>
              <a:buFont typeface="Webdings" pitchFamily="18" charset="2"/>
              <a:buChar char="4"/>
              <a:defRPr/>
            </a:pPr>
            <a:r>
              <a:rPr lang="en-US" sz="1200" b="0" dirty="0">
                <a:solidFill>
                  <a:srgbClr val="006699"/>
                </a:solidFill>
                <a:latin typeface="+mn-lt"/>
              </a:rPr>
              <a:t>Note that if you expand MVS Files and attempt to expand My Data Sets – or try to work with TSO Commands or access jobs (JES) a login will occur automatically</a:t>
            </a:r>
          </a:p>
          <a:p>
            <a:pPr marL="381000" indent="-381000" defTabSz="614363" eaLnBrk="1" hangingPunct="1">
              <a:lnSpc>
                <a:spcPct val="85000"/>
              </a:lnSpc>
              <a:spcBef>
                <a:spcPct val="30000"/>
              </a:spcBef>
              <a:buClr>
                <a:srgbClr val="000000"/>
              </a:buClr>
              <a:buFont typeface="Wingdings" pitchFamily="2" charset="2"/>
              <a:buChar char="§"/>
              <a:defRPr/>
            </a:pPr>
            <a:r>
              <a:rPr lang="en-US" sz="1400" b="0" dirty="0">
                <a:latin typeface="+mn-lt"/>
              </a:rPr>
              <a:t>If your connection fails you will see an error message</a:t>
            </a:r>
          </a:p>
          <a:p>
            <a:pPr marL="381000" indent="-381000" defTabSz="614363" eaLnBrk="1" hangingPunct="1">
              <a:lnSpc>
                <a:spcPct val="85000"/>
              </a:lnSpc>
              <a:spcBef>
                <a:spcPct val="30000"/>
              </a:spcBef>
              <a:buClr>
                <a:srgbClr val="000000"/>
              </a:buClr>
              <a:buFont typeface="Wingdings" pitchFamily="2" charset="2"/>
              <a:buChar char="§"/>
              <a:defRPr/>
            </a:pPr>
            <a:r>
              <a:rPr lang="en-US" sz="1400" b="0" dirty="0">
                <a:latin typeface="+mn-lt"/>
              </a:rPr>
              <a:t>And if it succeeds the various icons in the View will show small green arrows denoting connections</a:t>
            </a:r>
          </a:p>
          <a:p>
            <a:pPr marL="493713" lvl="1" indent="-342900" defTabSz="614363" eaLnBrk="1" hangingPunct="1">
              <a:lnSpc>
                <a:spcPct val="85000"/>
              </a:lnSpc>
              <a:spcBef>
                <a:spcPct val="30000"/>
              </a:spcBef>
              <a:buClr>
                <a:srgbClr val="006699"/>
              </a:buClr>
              <a:buFont typeface="Webdings" pitchFamily="18" charset="2"/>
              <a:buChar char="4"/>
              <a:defRPr/>
            </a:pPr>
            <a:endParaRPr lang="en-US" sz="1400" b="0" dirty="0">
              <a:solidFill>
                <a:srgbClr val="006699"/>
              </a:solidFill>
              <a:latin typeface="+mn-lt"/>
            </a:endParaRPr>
          </a:p>
          <a:p>
            <a:pPr marL="381000" indent="-381000" defTabSz="614363" eaLnBrk="1" hangingPunct="1">
              <a:lnSpc>
                <a:spcPct val="85000"/>
              </a:lnSpc>
              <a:spcBef>
                <a:spcPct val="30000"/>
              </a:spcBef>
              <a:buClr>
                <a:srgbClr val="000000"/>
              </a:buClr>
              <a:buFont typeface="Wingdings" pitchFamily="2" charset="2"/>
              <a:buChar char="§"/>
              <a:defRPr/>
            </a:pPr>
            <a:endParaRPr lang="en-US" sz="1600" b="0" dirty="0">
              <a:latin typeface="+mn-lt"/>
            </a:endParaRPr>
          </a:p>
          <a:p>
            <a:pPr marL="381000" indent="-381000" defTabSz="614363" eaLnBrk="1" hangingPunct="1">
              <a:lnSpc>
                <a:spcPct val="85000"/>
              </a:lnSpc>
              <a:spcBef>
                <a:spcPct val="30000"/>
              </a:spcBef>
              <a:buClr>
                <a:srgbClr val="000000"/>
              </a:buClr>
              <a:buFont typeface="Wingdings" pitchFamily="2" charset="2"/>
              <a:buChar char="§"/>
              <a:defRPr/>
            </a:pPr>
            <a:endParaRPr lang="en-US" sz="1600" b="0" dirty="0">
              <a:latin typeface="+mn-lt"/>
            </a:endParaRPr>
          </a:p>
        </p:txBody>
      </p:sp>
      <p:grpSp>
        <p:nvGrpSpPr>
          <p:cNvPr id="29702" name="Group 11">
            <a:extLst>
              <a:ext uri="{FF2B5EF4-FFF2-40B4-BE49-F238E27FC236}">
                <a16:creationId xmlns:a16="http://schemas.microsoft.com/office/drawing/2014/main" id="{B43B360D-65DF-C631-D21B-57C5C0469A2A}"/>
              </a:ext>
            </a:extLst>
          </p:cNvPr>
          <p:cNvGrpSpPr>
            <a:grpSpLocks/>
          </p:cNvGrpSpPr>
          <p:nvPr/>
        </p:nvGrpSpPr>
        <p:grpSpPr bwMode="auto">
          <a:xfrm>
            <a:off x="7119938" y="4038600"/>
            <a:ext cx="2252662" cy="1371600"/>
            <a:chOff x="3696" y="2688"/>
            <a:chExt cx="1200" cy="1056"/>
          </a:xfrm>
        </p:grpSpPr>
        <p:sp>
          <p:nvSpPr>
            <p:cNvPr id="29706" name="Line 9">
              <a:extLst>
                <a:ext uri="{FF2B5EF4-FFF2-40B4-BE49-F238E27FC236}">
                  <a16:creationId xmlns:a16="http://schemas.microsoft.com/office/drawing/2014/main" id="{B1134384-1ADD-449A-004F-9E069D7B694B}"/>
                </a:ext>
              </a:extLst>
            </p:cNvPr>
            <p:cNvSpPr>
              <a:spLocks noChangeShapeType="1"/>
            </p:cNvSpPr>
            <p:nvPr/>
          </p:nvSpPr>
          <p:spPr bwMode="auto">
            <a:xfrm>
              <a:off x="4896" y="2688"/>
              <a:ext cx="0" cy="1056"/>
            </a:xfrm>
            <a:prstGeom prst="line">
              <a:avLst/>
            </a:prstGeom>
            <a:noFill/>
            <a:ln w="2857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707" name="Line 10">
              <a:extLst>
                <a:ext uri="{FF2B5EF4-FFF2-40B4-BE49-F238E27FC236}">
                  <a16:creationId xmlns:a16="http://schemas.microsoft.com/office/drawing/2014/main" id="{BD0B3359-3C01-786A-985A-741BBB553465}"/>
                </a:ext>
              </a:extLst>
            </p:cNvPr>
            <p:cNvSpPr>
              <a:spLocks noChangeShapeType="1"/>
            </p:cNvSpPr>
            <p:nvPr/>
          </p:nvSpPr>
          <p:spPr bwMode="auto">
            <a:xfrm flipH="1">
              <a:off x="3696" y="3744"/>
              <a:ext cx="1200" cy="0"/>
            </a:xfrm>
            <a:prstGeom prst="line">
              <a:avLst/>
            </a:prstGeom>
            <a:noFill/>
            <a:ln w="28575" cap="rnd">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9703" name="Line 12">
            <a:extLst>
              <a:ext uri="{FF2B5EF4-FFF2-40B4-BE49-F238E27FC236}">
                <a16:creationId xmlns:a16="http://schemas.microsoft.com/office/drawing/2014/main" id="{EE27E7F0-8E8D-0F30-808D-44F48961CE64}"/>
              </a:ext>
            </a:extLst>
          </p:cNvPr>
          <p:cNvSpPr>
            <a:spLocks noChangeShapeType="1"/>
          </p:cNvSpPr>
          <p:nvPr/>
        </p:nvSpPr>
        <p:spPr bwMode="auto">
          <a:xfrm flipH="1">
            <a:off x="3857625" y="5257800"/>
            <a:ext cx="1066800" cy="0"/>
          </a:xfrm>
          <a:prstGeom prst="line">
            <a:avLst/>
          </a:prstGeom>
          <a:noFill/>
          <a:ln w="9525" cap="rnd">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7983" name="Text Box 15">
            <a:extLst>
              <a:ext uri="{FF2B5EF4-FFF2-40B4-BE49-F238E27FC236}">
                <a16:creationId xmlns:a16="http://schemas.microsoft.com/office/drawing/2014/main" id="{A5571C5E-6AAB-6203-76A0-0794A04FEEFF}"/>
              </a:ext>
            </a:extLst>
          </p:cNvPr>
          <p:cNvSpPr txBox="1">
            <a:spLocks noChangeArrowheads="1"/>
          </p:cNvSpPr>
          <p:nvPr/>
        </p:nvSpPr>
        <p:spPr bwMode="auto">
          <a:xfrm>
            <a:off x="7391400" y="5664247"/>
            <a:ext cx="3581400" cy="830263"/>
          </a:xfrm>
          <a:prstGeom prst="rect">
            <a:avLst/>
          </a:prstGeom>
          <a:solidFill>
            <a:schemeClr val="bg2">
              <a:alpha val="62000"/>
            </a:schemeClr>
          </a:solidFill>
          <a:ln>
            <a:noFill/>
          </a:ln>
          <a:effectLst/>
        </p:spPr>
        <p:txBody>
          <a:bodyPr>
            <a:spAutoFit/>
          </a:bodyPr>
          <a:lstStyle/>
          <a:p>
            <a:pPr eaLnBrk="1" hangingPunct="1">
              <a:defRPr/>
            </a:pPr>
            <a:r>
              <a:rPr lang="en-US" sz="1600" dirty="0">
                <a:solidFill>
                  <a:schemeClr val="bg1"/>
                </a:solidFill>
                <a:effectLst>
                  <a:outerShdw blurRad="38100" dist="38100" dir="2700000" algn="tl">
                    <a:srgbClr val="000000"/>
                  </a:outerShdw>
                </a:effectLst>
                <a:latin typeface="+mn-lt"/>
              </a:rPr>
              <a:t>Note IDz Admins: </a:t>
            </a:r>
          </a:p>
          <a:p>
            <a:pPr marL="285750" indent="-285750" eaLnBrk="1" hangingPunct="1">
              <a:buFont typeface="Wingdings" panose="05000000000000000000" pitchFamily="2" charset="2"/>
              <a:buChar char="þ"/>
              <a:defRPr/>
            </a:pPr>
            <a:r>
              <a:rPr lang="en-US" sz="1600" dirty="0">
                <a:solidFill>
                  <a:schemeClr val="bg1"/>
                </a:solidFill>
                <a:effectLst>
                  <a:outerShdw blurRad="38100" dist="38100" dir="2700000" algn="tl">
                    <a:srgbClr val="000000"/>
                  </a:outerShdw>
                </a:effectLst>
                <a:latin typeface="+mn-lt"/>
              </a:rPr>
              <a:t>Save password can be disabled</a:t>
            </a:r>
          </a:p>
          <a:p>
            <a:pPr eaLnBrk="1" hangingPunct="1">
              <a:defRPr/>
            </a:pPr>
            <a:r>
              <a:rPr lang="en-US" sz="1600" dirty="0">
                <a:solidFill>
                  <a:schemeClr val="bg1"/>
                </a:solidFill>
                <a:effectLst>
                  <a:outerShdw blurRad="38100" dist="38100" dir="2700000" algn="tl">
                    <a:srgbClr val="000000"/>
                  </a:outerShdw>
                </a:effectLst>
                <a:latin typeface="+mn-lt"/>
              </a:rPr>
              <a:t>      </a:t>
            </a:r>
            <a:r>
              <a:rPr lang="en-US" sz="1600" b="0" dirty="0">
                <a:solidFill>
                  <a:schemeClr val="bg1"/>
                </a:solidFill>
                <a:effectLst>
                  <a:outerShdw blurRad="38100" dist="38100" dir="2700000" algn="tl">
                    <a:srgbClr val="000000"/>
                  </a:outerShdw>
                </a:effectLst>
                <a:latin typeface="+mn-lt"/>
                <a:cs typeface="Calibri" panose="020F0502020204030204" pitchFamily="34" charset="0"/>
              </a:rPr>
              <a:t>See backup slides in this module</a:t>
            </a:r>
          </a:p>
        </p:txBody>
      </p:sp>
      <p:pic>
        <p:nvPicPr>
          <p:cNvPr id="4" name="Picture 3">
            <a:extLst>
              <a:ext uri="{FF2B5EF4-FFF2-40B4-BE49-F238E27FC236}">
                <a16:creationId xmlns:a16="http://schemas.microsoft.com/office/drawing/2014/main" id="{747F3385-0A7B-DCF3-54C4-0B654262A1F7}"/>
              </a:ext>
            </a:extLst>
          </p:cNvPr>
          <p:cNvPicPr>
            <a:picLocks noChangeAspect="1"/>
          </p:cNvPicPr>
          <p:nvPr/>
        </p:nvPicPr>
        <p:blipFill>
          <a:blip r:embed="rId5"/>
          <a:stretch>
            <a:fillRect/>
          </a:stretch>
        </p:blipFill>
        <p:spPr>
          <a:xfrm>
            <a:off x="1654195" y="4259118"/>
            <a:ext cx="2086827" cy="252729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2" name="Title 1">
            <a:extLst>
              <a:ext uri="{FF2B5EF4-FFF2-40B4-BE49-F238E27FC236}">
                <a16:creationId xmlns:a16="http://schemas.microsoft.com/office/drawing/2014/main" id="{79FA26F3-24C4-6B8F-825E-D43643AC2BB9}"/>
              </a:ext>
            </a:extLst>
          </p:cNvPr>
          <p:cNvSpPr txBox="1">
            <a:spLocks noGrp="1"/>
          </p:cNvSpPr>
          <p:nvPr>
            <p:ph type="title"/>
          </p:nvPr>
        </p:nvSpPr>
        <p:spPr>
          <a:xfrm>
            <a:off x="395556" y="396025"/>
            <a:ext cx="8778875" cy="609600"/>
          </a:xfrm>
        </p:spPr>
        <p:txBody>
          <a:bodyPr>
            <a:noAutofit/>
          </a:bodyPr>
          <a:lstStyle/>
          <a:p>
            <a:pPr defTabSz="349748">
              <a:lnSpc>
                <a:spcPct val="110000"/>
              </a:lnSpc>
              <a:spcBef>
                <a:spcPts val="700"/>
              </a:spcBef>
              <a:defRPr sz="714"/>
            </a:pPr>
            <a:r>
              <a:rPr sz="3600" dirty="0"/>
              <a:t>Notices and disclaimer</a:t>
            </a:r>
            <a:r>
              <a:rPr lang="en-US" sz="3600" dirty="0"/>
              <a:t>s</a:t>
            </a:r>
            <a:br>
              <a:rPr sz="3600" dirty="0"/>
            </a:br>
            <a:br>
              <a:rPr sz="3600" dirty="0"/>
            </a:br>
            <a:br>
              <a:rPr sz="2800" dirty="0"/>
            </a:br>
            <a:endParaRPr sz="2800" dirty="0"/>
          </a:p>
        </p:txBody>
      </p:sp>
      <p:sp>
        <p:nvSpPr>
          <p:cNvPr id="1693" name="Slide Number Placeholder 2">
            <a:extLst>
              <a:ext uri="{FF2B5EF4-FFF2-40B4-BE49-F238E27FC236}">
                <a16:creationId xmlns:a16="http://schemas.microsoft.com/office/drawing/2014/main" id="{65D17DC0-C0C0-9D76-EDD6-B340E564C7E3}"/>
              </a:ext>
            </a:extLst>
          </p:cNvPr>
          <p:cNvSpPr>
            <a:spLocks noGrp="1"/>
          </p:cNvSpPr>
          <p:nvPr>
            <p:ph type="sldNum" sz="quarter" idx="4294967295"/>
          </p:nvPr>
        </p:nvSpPr>
        <p:spPr>
          <a:xfrm>
            <a:off x="12022138" y="8126413"/>
            <a:ext cx="169862" cy="254000"/>
          </a:xfrm>
          <a:prstGeom prst="rect">
            <a:avLst/>
          </a:prstGeom>
          <a:ln w="12700">
            <a:miter lim="400000"/>
          </a:ln>
        </p:spPr>
        <p:txBody>
          <a:bodyPr wrap="square" lIns="45719" tIns="34289" rIns="45719" bIns="34289" anchor="ctr" anchorCtr="0">
            <a:spAutoFit/>
          </a:bodyPr>
          <a:lstStyle>
            <a:defPPr>
              <a:defRPr lang="en-US"/>
            </a:defPPr>
            <a:lvl1pPr marL="0" algn="r" defTabSz="914400" rtl="0" eaLnBrk="1" latinLnBrk="0" hangingPunct="1">
              <a:defRPr sz="1200" kern="1200">
                <a:solidFill>
                  <a:srgbClr val="888888"/>
                </a:solidFill>
                <a:latin typeface="Calibri Light"/>
                <a:ea typeface="Calibri Light"/>
                <a:cs typeface="Calibri Light"/>
                <a:sym typeface="Calibri Ligh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0">
              <a:lnSpc>
                <a:spcPct val="100000"/>
              </a:lnSpc>
              <a:spcBef>
                <a:spcPct val="0"/>
              </a:spcBef>
              <a:spcAft>
                <a:spcPct val="0"/>
              </a:spcAft>
              <a:buClrTx/>
              <a:buSzTx/>
              <a:buFontTx/>
              <a:buNone/>
              <a:tabLst/>
              <a:defRPr/>
            </a:pPr>
            <a:fld id="{D8A0495A-25DB-DB46-8D00-65D4ABC08F0F}" type="slidenum">
              <a:rPr kumimoji="0" lang="en-US" sz="1200" b="0" i="0" u="none" strike="noStrike" kern="1200" cap="none" spc="0" normalizeH="0" baseline="0" noProof="0" smtClean="0">
                <a:ln>
                  <a:noFill/>
                </a:ln>
                <a:solidFill>
                  <a:srgbClr val="888888"/>
                </a:solidFill>
                <a:effectLst/>
                <a:uLnTx/>
                <a:uFillTx/>
                <a:latin typeface="Calibri Light"/>
                <a:cs typeface="Calibri Light"/>
                <a:sym typeface="Calibri Light"/>
              </a:rPr>
              <a:pPr marL="0" marR="0" lvl="0" indent="0" algn="r" defTabSz="914400" rtl="0" eaLnBrk="1" fontAlgn="base" latinLnBrk="0" hangingPunct="0">
                <a:lnSpc>
                  <a:spcPct val="100000"/>
                </a:lnSpc>
                <a:spcBef>
                  <a:spcPct val="0"/>
                </a:spcBef>
                <a:spcAft>
                  <a:spcPct val="0"/>
                </a:spcAft>
                <a:buClrTx/>
                <a:buSzTx/>
                <a:buFontTx/>
                <a:buNone/>
                <a:tabLst/>
                <a:defRPr/>
              </a:pPr>
              <a:t>2</a:t>
            </a:fld>
            <a:endParaRPr kumimoji="0" sz="1200" b="0" i="0" u="none" strike="noStrike" kern="0" cap="none" spc="0" normalizeH="0" baseline="0" noProof="0">
              <a:ln>
                <a:noFill/>
              </a:ln>
              <a:solidFill>
                <a:srgbClr val="888888"/>
              </a:solidFill>
              <a:effectLst/>
              <a:uLnTx/>
              <a:uFillTx/>
              <a:latin typeface="Calibri Light"/>
              <a:cs typeface="Calibri Light"/>
              <a:sym typeface="Calibri Light"/>
            </a:endParaRPr>
          </a:p>
        </p:txBody>
      </p:sp>
      <p:sp>
        <p:nvSpPr>
          <p:cNvPr id="1694" name="Content Placeholder 4">
            <a:extLst>
              <a:ext uri="{FF2B5EF4-FFF2-40B4-BE49-F238E27FC236}">
                <a16:creationId xmlns:a16="http://schemas.microsoft.com/office/drawing/2014/main" id="{3474F96A-D38E-3E54-FC1F-02538700D394}"/>
              </a:ext>
            </a:extLst>
          </p:cNvPr>
          <p:cNvSpPr txBox="1"/>
          <p:nvPr/>
        </p:nvSpPr>
        <p:spPr>
          <a:xfrm>
            <a:off x="395556" y="1527425"/>
            <a:ext cx="5486400" cy="4715715"/>
          </a:xfrm>
          <a:prstGeom prst="rect">
            <a:avLst/>
          </a:prstGeom>
          <a:ln w="12700">
            <a:miter lim="400000"/>
          </a:ln>
        </p:spPr>
        <p:txBody>
          <a:bodyPr wrap="square" lIns="0" tIns="0" rIns="0" bIns="0">
            <a:spAutoFit/>
          </a:bodyPr>
          <a:lstStyle/>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 </a:t>
            </a:r>
            <a:r>
              <a:rPr kumimoji="0" lang="en-US" sz="1200" b="1" i="0" u="none" strike="noStrike" kern="0" cap="none" spc="0" normalizeH="0" baseline="0" noProof="0" dirty="0">
                <a:ln>
                  <a:noFill/>
                </a:ln>
                <a:solidFill>
                  <a:srgbClr val="000000"/>
                </a:solidFill>
                <a:effectLst/>
                <a:uLnTx/>
                <a:uFillTx/>
                <a:latin typeface="IBM Plex Sans Light"/>
                <a:ea typeface="Calibri"/>
                <a:cs typeface="Calibri"/>
                <a:sym typeface="Calibri"/>
              </a:rPr>
              <a:t>2024 </a:t>
            </a: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International Business Machines Corporation. No part of this document may be reproduced or transmitted in any form without written permission </a:t>
            </a:r>
            <a:b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b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from IBM.</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b="1">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U.S. Government Users Restricted Rights — use, duplication or disclosure restricted by GSA ADP Schedule Contract with IBM.</a:t>
            </a: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Information in these presentations (including information relating to products that have not yet been announced by IBM) has been reviewed for accuracy as of the date of initial publication and could include unintentional technical or typographical errors. IBM shall have no responsibility to update this information. This document is distributed “as is” without any warranty, either express or implied. In no event, shall IBM be liable for any damage arising from the use of this information, including but not limited to, loss of data, business interruption, loss of profit or loss of opportunity. IBM products and services are warranted per the terms and conditions of the agreements under which they are provided.</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IBM products are manufactured from new parts or new and used parts. </a:t>
            </a:r>
            <a:b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b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In some cases, a product may not be new and may have been previously installed. Regardless, our warranty terms apply.”</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b="1">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Any statements regarding IBM's future direction, intent or product plans are subject to change or withdrawal without notice.</a:t>
            </a:r>
          </a:p>
        </p:txBody>
      </p:sp>
      <p:sp>
        <p:nvSpPr>
          <p:cNvPr id="1695" name="Content Placeholder 5">
            <a:extLst>
              <a:ext uri="{FF2B5EF4-FFF2-40B4-BE49-F238E27FC236}">
                <a16:creationId xmlns:a16="http://schemas.microsoft.com/office/drawing/2014/main" id="{A942A981-D146-AF18-BEED-8C3262E9D555}"/>
              </a:ext>
            </a:extLst>
          </p:cNvPr>
          <p:cNvSpPr txBox="1"/>
          <p:nvPr/>
        </p:nvSpPr>
        <p:spPr>
          <a:xfrm>
            <a:off x="6357136" y="1524000"/>
            <a:ext cx="5334000" cy="4398705"/>
          </a:xfrm>
          <a:prstGeom prst="rect">
            <a:avLst/>
          </a:prstGeom>
          <a:ln w="12700">
            <a:miter lim="400000"/>
          </a:ln>
        </p:spPr>
        <p:txBody>
          <a:bodyPr wrap="square" lIns="0" tIns="0" rIns="0" bIns="0">
            <a:spAutoFit/>
          </a:bodyPr>
          <a:lstStyle/>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Performance data contained herein was generally obtained in a controlled, isolated environments. Customer examples are presented as illustrations of how those customers have used IBM products and the results they may have achieved. Actual performance, cost, savings or other results in other operating environments may vary. </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References in this document to IBM products, programs, or services does not imply that IBM intends to make such products, programs or services available in all countries in which IBM operates or does business. </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Workshops, sessions and associated materials may have been prepared by independent session speakers, and do not necessarily reflect the views of IBM. All materials and discussions are provided for informational purposes only, and are neither intended to, nor shall constitute legal or other guidance or advice to any individual participant or their specific situation.</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It is the customer’s responsibility to insure its own compliance with legal requirements and to obtain advice of competent legal counsel as to the identification and interpretation of any relevant laws and regulatory requirements that may affect the customer’s business and any actions the customer may need to take to comply with such laws. IBM does not provide legal advice or represent or warrant that its services or products will ensure that the customer follows any law.</a:t>
            </a:r>
          </a:p>
        </p:txBody>
      </p:sp>
      <p:pic>
        <p:nvPicPr>
          <p:cNvPr id="3" name="Graphic 2">
            <a:extLst>
              <a:ext uri="{FF2B5EF4-FFF2-40B4-BE49-F238E27FC236}">
                <a16:creationId xmlns:a16="http://schemas.microsoft.com/office/drawing/2014/main" id="{D4F350CC-F6DE-07C6-5C46-7FC1619BA61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77600" y="228600"/>
            <a:ext cx="609599" cy="609599"/>
          </a:xfrm>
          <a:prstGeom prst="rect">
            <a:avLst/>
          </a:prstGeom>
        </p:spPr>
      </p:pic>
    </p:spTree>
    <p:extLst>
      <p:ext uri="{BB962C8B-B14F-4D97-AF65-F5344CB8AC3E}">
        <p14:creationId xmlns:p14="http://schemas.microsoft.com/office/powerpoint/2010/main" val="647873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A30ED6C-30D1-6289-479F-40C323F46461}"/>
              </a:ext>
            </a:extLst>
          </p:cNvPr>
          <p:cNvPicPr>
            <a:picLocks noChangeAspect="1"/>
          </p:cNvPicPr>
          <p:nvPr/>
        </p:nvPicPr>
        <p:blipFill>
          <a:blip r:embed="rId3"/>
          <a:stretch>
            <a:fillRect/>
          </a:stretch>
        </p:blipFill>
        <p:spPr>
          <a:xfrm>
            <a:off x="7803629" y="-23149"/>
            <a:ext cx="3224308" cy="5433349"/>
          </a:xfrm>
          <a:prstGeom prst="rect">
            <a:avLst/>
          </a:prstGeom>
        </p:spPr>
      </p:pic>
      <p:pic>
        <p:nvPicPr>
          <p:cNvPr id="3" name="Picture 2">
            <a:extLst>
              <a:ext uri="{FF2B5EF4-FFF2-40B4-BE49-F238E27FC236}">
                <a16:creationId xmlns:a16="http://schemas.microsoft.com/office/drawing/2014/main" id="{A8398E06-FF1A-E6C1-03FE-349C4D90508F}"/>
              </a:ext>
            </a:extLst>
          </p:cNvPr>
          <p:cNvPicPr>
            <a:picLocks noChangeAspect="1"/>
          </p:cNvPicPr>
          <p:nvPr/>
        </p:nvPicPr>
        <p:blipFill>
          <a:blip r:embed="rId4"/>
          <a:stretch>
            <a:fillRect/>
          </a:stretch>
        </p:blipFill>
        <p:spPr>
          <a:xfrm>
            <a:off x="4675472" y="1599969"/>
            <a:ext cx="2469310" cy="2717095"/>
          </a:xfrm>
          <a:prstGeom prst="rect">
            <a:avLst/>
          </a:prstGeom>
        </p:spPr>
      </p:pic>
      <p:pic>
        <p:nvPicPr>
          <p:cNvPr id="2" name="Picture 1">
            <a:extLst>
              <a:ext uri="{FF2B5EF4-FFF2-40B4-BE49-F238E27FC236}">
                <a16:creationId xmlns:a16="http://schemas.microsoft.com/office/drawing/2014/main" id="{B88E2682-C596-5674-18B5-136785E8DF7B}"/>
              </a:ext>
            </a:extLst>
          </p:cNvPr>
          <p:cNvPicPr>
            <a:picLocks noChangeAspect="1"/>
          </p:cNvPicPr>
          <p:nvPr/>
        </p:nvPicPr>
        <p:blipFill>
          <a:blip r:embed="rId5"/>
          <a:stretch>
            <a:fillRect/>
          </a:stretch>
        </p:blipFill>
        <p:spPr>
          <a:xfrm>
            <a:off x="1740247" y="1708923"/>
            <a:ext cx="2469310" cy="2529120"/>
          </a:xfrm>
          <a:prstGeom prst="rect">
            <a:avLst/>
          </a:prstGeom>
        </p:spPr>
      </p:pic>
      <p:sp>
        <p:nvSpPr>
          <p:cNvPr id="31747" name="Title 1">
            <a:extLst>
              <a:ext uri="{FF2B5EF4-FFF2-40B4-BE49-F238E27FC236}">
                <a16:creationId xmlns:a16="http://schemas.microsoft.com/office/drawing/2014/main" id="{7597ECA5-B90B-FFC2-40FA-E75990C865F3}"/>
              </a:ext>
            </a:extLst>
          </p:cNvPr>
          <p:cNvSpPr>
            <a:spLocks noGrp="1" noChangeArrowheads="1"/>
          </p:cNvSpPr>
          <p:nvPr>
            <p:ph type="title"/>
          </p:nvPr>
        </p:nvSpPr>
        <p:spPr>
          <a:xfrm>
            <a:off x="393192" y="393192"/>
            <a:ext cx="11293592" cy="1325563"/>
          </a:xfrm>
        </p:spPr>
        <p:txBody>
          <a:bodyPr/>
          <a:lstStyle/>
          <a:p>
            <a:r>
              <a:rPr lang="en-US" altLang="en-US" sz="4000" dirty="0">
                <a:latin typeface="+mn-lt"/>
              </a:rPr>
              <a:t>Remote Systems &amp; Filters</a:t>
            </a:r>
          </a:p>
        </p:txBody>
      </p:sp>
      <p:sp>
        <p:nvSpPr>
          <p:cNvPr id="31748" name="Content Placeholder 2">
            <a:extLst>
              <a:ext uri="{FF2B5EF4-FFF2-40B4-BE49-F238E27FC236}">
                <a16:creationId xmlns:a16="http://schemas.microsoft.com/office/drawing/2014/main" id="{88BBFF55-CBF7-8DA1-36BA-2775BB46DCDD}"/>
              </a:ext>
            </a:extLst>
          </p:cNvPr>
          <p:cNvSpPr>
            <a:spLocks noGrp="1" noChangeArrowheads="1"/>
          </p:cNvSpPr>
          <p:nvPr>
            <p:ph idx="1"/>
          </p:nvPr>
        </p:nvSpPr>
        <p:spPr>
          <a:xfrm>
            <a:off x="643625" y="1115364"/>
            <a:ext cx="5115702" cy="706567"/>
          </a:xfrm>
        </p:spPr>
        <p:txBody>
          <a:bodyPr/>
          <a:lstStyle/>
          <a:p>
            <a:r>
              <a:rPr lang="en-US" altLang="en-US" sz="1400" dirty="0">
                <a:latin typeface="+mn-lt"/>
              </a:rPr>
              <a:t>The icons are “Filters” – Tree Controls that expand to reveal levels of detail – DSNs and additional File  Filters</a:t>
            </a:r>
          </a:p>
        </p:txBody>
      </p:sp>
      <p:sp>
        <p:nvSpPr>
          <p:cNvPr id="7" name="TextBox 6">
            <a:extLst>
              <a:ext uri="{FF2B5EF4-FFF2-40B4-BE49-F238E27FC236}">
                <a16:creationId xmlns:a16="http://schemas.microsoft.com/office/drawing/2014/main" id="{26D8A96F-F619-6C5B-CB1B-591DDE6DA70B}"/>
              </a:ext>
            </a:extLst>
          </p:cNvPr>
          <p:cNvSpPr txBox="1"/>
          <p:nvPr/>
        </p:nvSpPr>
        <p:spPr>
          <a:xfrm>
            <a:off x="1600200" y="4447420"/>
            <a:ext cx="2592633" cy="1384995"/>
          </a:xfrm>
          <a:prstGeom prst="rect">
            <a:avLst/>
          </a:prstGeom>
          <a:solidFill>
            <a:schemeClr val="accent6"/>
          </a:solidFill>
        </p:spPr>
        <p:txBody>
          <a:bodyPr wrap="square">
            <a:spAutoFit/>
          </a:bodyPr>
          <a:lstStyle/>
          <a:p>
            <a:pPr>
              <a:defRPr/>
            </a:pPr>
            <a:r>
              <a:rPr lang="en-US" sz="1400" dirty="0">
                <a:solidFill>
                  <a:schemeClr val="bg1"/>
                </a:solidFill>
                <a:effectLst>
                  <a:outerShdw blurRad="38100" dist="38100" dir="2700000" algn="tl">
                    <a:srgbClr val="000000">
                      <a:alpha val="43137"/>
                    </a:srgbClr>
                  </a:outerShdw>
                </a:effectLst>
                <a:latin typeface="+mn-lt"/>
              </a:rPr>
              <a:t>Level 1 –Filters for accessing:</a:t>
            </a:r>
          </a:p>
          <a:p>
            <a:pPr marL="171450" indent="-171450">
              <a:buFont typeface="Arial" panose="020B0604020202020204" pitchFamily="34" charset="0"/>
              <a:buChar char="•"/>
              <a:defRPr/>
            </a:pPr>
            <a:r>
              <a:rPr lang="en-US" sz="1400" dirty="0">
                <a:solidFill>
                  <a:schemeClr val="bg1"/>
                </a:solidFill>
                <a:effectLst>
                  <a:outerShdw blurRad="38100" dist="38100" dir="2700000" algn="tl">
                    <a:srgbClr val="000000">
                      <a:alpha val="43137"/>
                    </a:srgbClr>
                  </a:outerShdw>
                </a:effectLst>
                <a:latin typeface="+mn-lt"/>
              </a:rPr>
              <a:t>UNIX</a:t>
            </a:r>
          </a:p>
          <a:p>
            <a:pPr marL="171450" indent="-171450">
              <a:buFont typeface="Arial" panose="020B0604020202020204" pitchFamily="34" charset="0"/>
              <a:buChar char="•"/>
              <a:defRPr/>
            </a:pPr>
            <a:r>
              <a:rPr lang="en-US" sz="1400" dirty="0">
                <a:solidFill>
                  <a:schemeClr val="bg1"/>
                </a:solidFill>
                <a:effectLst>
                  <a:outerShdw blurRad="38100" dist="38100" dir="2700000" algn="tl">
                    <a:srgbClr val="000000">
                      <a:alpha val="43137"/>
                    </a:srgbClr>
                  </a:outerShdw>
                </a:effectLst>
                <a:latin typeface="+mn-lt"/>
              </a:rPr>
              <a:t>MVS Files</a:t>
            </a:r>
          </a:p>
          <a:p>
            <a:pPr marL="171450" indent="-171450">
              <a:buFont typeface="Arial" panose="020B0604020202020204" pitchFamily="34" charset="0"/>
              <a:buChar char="•"/>
              <a:defRPr/>
            </a:pPr>
            <a:r>
              <a:rPr lang="en-US" sz="1400" dirty="0">
                <a:solidFill>
                  <a:schemeClr val="bg1"/>
                </a:solidFill>
                <a:effectLst>
                  <a:outerShdw blurRad="38100" dist="38100" dir="2700000" algn="tl">
                    <a:srgbClr val="000000">
                      <a:alpha val="43137"/>
                    </a:srgbClr>
                  </a:outerShdw>
                </a:effectLst>
                <a:latin typeface="+mn-lt"/>
              </a:rPr>
              <a:t>TSO Commands</a:t>
            </a:r>
          </a:p>
          <a:p>
            <a:pPr marL="628650" lvl="1" indent="-171450">
              <a:buFont typeface="Arial" panose="020B0604020202020204" pitchFamily="34" charset="0"/>
              <a:buChar char="•"/>
              <a:defRPr/>
            </a:pPr>
            <a:r>
              <a:rPr lang="en-US" sz="1400" dirty="0">
                <a:solidFill>
                  <a:schemeClr val="bg1"/>
                </a:solidFill>
                <a:effectLst>
                  <a:outerShdw blurRad="38100" dist="38100" dir="2700000" algn="tl">
                    <a:srgbClr val="000000">
                      <a:alpha val="43137"/>
                    </a:srgbClr>
                  </a:outerShdw>
                </a:effectLst>
                <a:latin typeface="+mn-lt"/>
              </a:rPr>
              <a:t>CLISTs/REXX Execs</a:t>
            </a:r>
          </a:p>
          <a:p>
            <a:pPr marL="171450" indent="-171450">
              <a:buFont typeface="Arial" panose="020B0604020202020204" pitchFamily="34" charset="0"/>
              <a:buChar char="•"/>
              <a:defRPr/>
            </a:pPr>
            <a:r>
              <a:rPr lang="en-US" sz="1400" dirty="0">
                <a:solidFill>
                  <a:schemeClr val="bg1"/>
                </a:solidFill>
                <a:effectLst>
                  <a:outerShdw blurRad="38100" dist="38100" dir="2700000" algn="tl">
                    <a:srgbClr val="000000">
                      <a:alpha val="43137"/>
                    </a:srgbClr>
                  </a:outerShdw>
                </a:effectLst>
                <a:latin typeface="+mn-lt"/>
              </a:rPr>
              <a:t>JES </a:t>
            </a:r>
          </a:p>
        </p:txBody>
      </p:sp>
      <p:sp>
        <p:nvSpPr>
          <p:cNvPr id="8" name="TextBox 7">
            <a:extLst>
              <a:ext uri="{FF2B5EF4-FFF2-40B4-BE49-F238E27FC236}">
                <a16:creationId xmlns:a16="http://schemas.microsoft.com/office/drawing/2014/main" id="{1F9600EE-6814-FA5E-E6FC-E9F31C910374}"/>
              </a:ext>
            </a:extLst>
          </p:cNvPr>
          <p:cNvSpPr txBox="1"/>
          <p:nvPr/>
        </p:nvSpPr>
        <p:spPr>
          <a:xfrm>
            <a:off x="4529764" y="4448385"/>
            <a:ext cx="2895600" cy="2200602"/>
          </a:xfrm>
          <a:prstGeom prst="rect">
            <a:avLst/>
          </a:prstGeom>
          <a:solidFill>
            <a:schemeClr val="accent6"/>
          </a:solidFill>
        </p:spPr>
        <p:txBody>
          <a:bodyPr>
            <a:spAutoFit/>
          </a:bodyPr>
          <a:lstStyle/>
          <a:p>
            <a:pPr>
              <a:defRPr/>
            </a:pPr>
            <a:r>
              <a:rPr lang="en-US" sz="1600" dirty="0">
                <a:solidFill>
                  <a:schemeClr val="bg1"/>
                </a:solidFill>
                <a:effectLst>
                  <a:outerShdw blurRad="38100" dist="38100" dir="2700000" algn="tl">
                    <a:srgbClr val="000000">
                      <a:alpha val="43137"/>
                    </a:srgbClr>
                  </a:outerShdw>
                </a:effectLst>
                <a:latin typeface="+mn-lt"/>
              </a:rPr>
              <a:t>Expanded Filters:</a:t>
            </a:r>
          </a:p>
          <a:p>
            <a:pPr marL="171450" indent="-171450">
              <a:buFont typeface="Arial" panose="020B0604020202020204" pitchFamily="34" charset="0"/>
              <a:buChar char="•"/>
              <a:defRPr/>
            </a:pPr>
            <a:r>
              <a:rPr lang="en-US" sz="1100" dirty="0">
                <a:solidFill>
                  <a:schemeClr val="bg1"/>
                </a:solidFill>
                <a:effectLst>
                  <a:outerShdw blurRad="38100" dist="38100" dir="2700000" algn="tl">
                    <a:srgbClr val="000000">
                      <a:alpha val="43137"/>
                    </a:srgbClr>
                  </a:outerShdw>
                </a:effectLst>
                <a:latin typeface="+mn-lt"/>
              </a:rPr>
              <a:t>UNIX</a:t>
            </a:r>
          </a:p>
          <a:p>
            <a:pPr marL="628650" lvl="1" indent="-171450">
              <a:buFont typeface="Arial" panose="020B0604020202020204" pitchFamily="34" charset="0"/>
              <a:buChar char="•"/>
              <a:defRPr/>
            </a:pPr>
            <a:r>
              <a:rPr lang="en-US" sz="1100" b="0" dirty="0">
                <a:solidFill>
                  <a:schemeClr val="bg1"/>
                </a:solidFill>
                <a:effectLst>
                  <a:outerShdw blurRad="38100" dist="38100" dir="2700000" algn="tl">
                    <a:srgbClr val="000000">
                      <a:alpha val="43137"/>
                    </a:srgbClr>
                  </a:outerShdw>
                </a:effectLst>
                <a:latin typeface="+mn-lt"/>
              </a:rPr>
              <a:t>/</a:t>
            </a:r>
            <a:r>
              <a:rPr lang="en-US" sz="1100" b="0" dirty="0" err="1">
                <a:solidFill>
                  <a:schemeClr val="bg1"/>
                </a:solidFill>
                <a:effectLst>
                  <a:outerShdw blurRad="38100" dist="38100" dir="2700000" algn="tl">
                    <a:srgbClr val="000000">
                      <a:alpha val="43137"/>
                    </a:srgbClr>
                  </a:outerShdw>
                </a:effectLst>
                <a:latin typeface="+mn-lt"/>
              </a:rPr>
              <a:t>home_dir</a:t>
            </a:r>
            <a:r>
              <a:rPr lang="en-US" sz="1100" b="0" dirty="0">
                <a:solidFill>
                  <a:schemeClr val="bg1"/>
                </a:solidFill>
                <a:effectLst>
                  <a:outerShdw blurRad="38100" dist="38100" dir="2700000" algn="tl">
                    <a:srgbClr val="000000">
                      <a:alpha val="43137"/>
                    </a:srgbClr>
                  </a:outerShdw>
                </a:effectLst>
                <a:latin typeface="+mn-lt"/>
              </a:rPr>
              <a:t>/</a:t>
            </a:r>
          </a:p>
          <a:p>
            <a:pPr marL="628650" lvl="1" indent="-171450">
              <a:buFont typeface="Arial" panose="020B0604020202020204" pitchFamily="34" charset="0"/>
              <a:buChar char="•"/>
              <a:defRPr/>
            </a:pPr>
            <a:r>
              <a:rPr lang="en-US" sz="1100" b="0" dirty="0" err="1">
                <a:solidFill>
                  <a:schemeClr val="bg1"/>
                </a:solidFill>
                <a:effectLst>
                  <a:outerShdw blurRad="38100" dist="38100" dir="2700000" algn="tl">
                    <a:srgbClr val="000000">
                      <a:alpha val="43137"/>
                    </a:srgbClr>
                  </a:outerShdw>
                </a:effectLst>
                <a:latin typeface="+mn-lt"/>
              </a:rPr>
              <a:t>UNIX_Root</a:t>
            </a:r>
            <a:endParaRPr lang="en-US" sz="1100" b="0" dirty="0">
              <a:solidFill>
                <a:schemeClr val="bg1"/>
              </a:solidFill>
              <a:effectLst>
                <a:outerShdw blurRad="38100" dist="38100" dir="2700000" algn="tl">
                  <a:srgbClr val="000000">
                    <a:alpha val="43137"/>
                  </a:srgbClr>
                </a:outerShdw>
              </a:effectLst>
              <a:latin typeface="+mn-lt"/>
            </a:endParaRPr>
          </a:p>
          <a:p>
            <a:pPr marL="171450" indent="-171450">
              <a:buFont typeface="Arial" panose="020B0604020202020204" pitchFamily="34" charset="0"/>
              <a:buChar char="•"/>
              <a:defRPr/>
            </a:pPr>
            <a:r>
              <a:rPr lang="en-US" sz="1100" dirty="0">
                <a:solidFill>
                  <a:schemeClr val="bg1"/>
                </a:solidFill>
                <a:effectLst>
                  <a:outerShdw blurRad="38100" dist="38100" dir="2700000" algn="tl">
                    <a:srgbClr val="000000">
                      <a:alpha val="43137"/>
                    </a:srgbClr>
                  </a:outerShdw>
                </a:effectLst>
                <a:latin typeface="+mn-lt"/>
              </a:rPr>
              <a:t>MVS Files</a:t>
            </a:r>
          </a:p>
          <a:p>
            <a:pPr marL="628650" lvl="1" indent="-171450">
              <a:buFont typeface="Arial" panose="020B0604020202020204" pitchFamily="34" charset="0"/>
              <a:buChar char="•"/>
              <a:defRPr/>
            </a:pPr>
            <a:r>
              <a:rPr lang="en-US" sz="1100" b="0" dirty="0">
                <a:solidFill>
                  <a:schemeClr val="bg1"/>
                </a:solidFill>
                <a:effectLst>
                  <a:outerShdw blurRad="38100" dist="38100" dir="2700000" algn="tl">
                    <a:srgbClr val="000000">
                      <a:alpha val="43137"/>
                    </a:srgbClr>
                  </a:outerShdw>
                </a:effectLst>
                <a:latin typeface="+mn-lt"/>
              </a:rPr>
              <a:t>Retrieved Data Sets (=3.4)</a:t>
            </a:r>
          </a:p>
          <a:p>
            <a:pPr marL="628650" lvl="1" indent="-171450">
              <a:buFont typeface="Arial" panose="020B0604020202020204" pitchFamily="34" charset="0"/>
              <a:buChar char="•"/>
              <a:defRPr/>
            </a:pPr>
            <a:r>
              <a:rPr lang="en-US" sz="1100" b="0" dirty="0">
                <a:solidFill>
                  <a:schemeClr val="bg1"/>
                </a:solidFill>
                <a:effectLst>
                  <a:outerShdw blurRad="38100" dist="38100" dir="2700000" algn="tl">
                    <a:srgbClr val="000000">
                      <a:alpha val="43137"/>
                    </a:srgbClr>
                  </a:outerShdw>
                </a:effectLst>
                <a:latin typeface="+mn-lt"/>
              </a:rPr>
              <a:t>Your Data Sets</a:t>
            </a:r>
          </a:p>
          <a:p>
            <a:pPr marL="628650" lvl="1" indent="-171450">
              <a:buFont typeface="Arial" panose="020B0604020202020204" pitchFamily="34" charset="0"/>
              <a:buChar char="•"/>
              <a:defRPr/>
            </a:pPr>
            <a:r>
              <a:rPr lang="en-US" sz="1100" b="0" dirty="0">
                <a:solidFill>
                  <a:schemeClr val="bg1"/>
                </a:solidFill>
                <a:effectLst>
                  <a:outerShdw blurRad="38100" dist="38100" dir="2700000" algn="tl">
                    <a:srgbClr val="000000">
                      <a:alpha val="43137"/>
                    </a:srgbClr>
                  </a:outerShdw>
                </a:effectLst>
                <a:latin typeface="+mn-lt"/>
              </a:rPr>
              <a:t>Saved Search Queries</a:t>
            </a:r>
          </a:p>
          <a:p>
            <a:pPr marL="171450" indent="-171450">
              <a:buFont typeface="Arial" panose="020B0604020202020204" pitchFamily="34" charset="0"/>
              <a:buChar char="•"/>
              <a:defRPr/>
            </a:pPr>
            <a:r>
              <a:rPr lang="en-US" sz="1100" dirty="0">
                <a:solidFill>
                  <a:schemeClr val="bg1"/>
                </a:solidFill>
                <a:effectLst>
                  <a:outerShdw blurRad="38100" dist="38100" dir="2700000" algn="tl">
                    <a:srgbClr val="000000">
                      <a:alpha val="43137"/>
                    </a:srgbClr>
                  </a:outerShdw>
                </a:effectLst>
                <a:latin typeface="+mn-lt"/>
              </a:rPr>
              <a:t>JES</a:t>
            </a:r>
          </a:p>
          <a:p>
            <a:pPr marL="628650" lvl="1" indent="-171450">
              <a:buFont typeface="Arial" panose="020B0604020202020204" pitchFamily="34" charset="0"/>
              <a:buChar char="•"/>
              <a:defRPr/>
            </a:pPr>
            <a:r>
              <a:rPr lang="en-US" sz="1100" b="0" dirty="0">
                <a:solidFill>
                  <a:schemeClr val="bg1"/>
                </a:solidFill>
                <a:effectLst>
                  <a:outerShdw blurRad="38100" dist="38100" dir="2700000" algn="tl">
                    <a:srgbClr val="000000">
                      <a:alpha val="43137"/>
                    </a:srgbClr>
                  </a:outerShdw>
                </a:effectLst>
                <a:latin typeface="+mn-lt"/>
              </a:rPr>
              <a:t>Jobs you are saving</a:t>
            </a:r>
          </a:p>
          <a:p>
            <a:pPr marL="628650" lvl="1" indent="-171450">
              <a:buFont typeface="Arial" panose="020B0604020202020204" pitchFamily="34" charset="0"/>
              <a:buChar char="•"/>
              <a:defRPr/>
            </a:pPr>
            <a:r>
              <a:rPr lang="en-US" sz="1100" b="0" dirty="0">
                <a:solidFill>
                  <a:schemeClr val="bg1"/>
                </a:solidFill>
                <a:effectLst>
                  <a:outerShdw blurRad="38100" dist="38100" dir="2700000" algn="tl">
                    <a:srgbClr val="000000">
                      <a:alpha val="43137"/>
                    </a:srgbClr>
                  </a:outerShdw>
                </a:effectLst>
                <a:latin typeface="+mn-lt"/>
              </a:rPr>
              <a:t>Jobs that are currently executing</a:t>
            </a:r>
          </a:p>
          <a:p>
            <a:pPr marL="628650" lvl="1" indent="-171450">
              <a:buFont typeface="Arial" panose="020B0604020202020204" pitchFamily="34" charset="0"/>
              <a:buChar char="•"/>
              <a:defRPr/>
            </a:pPr>
            <a:r>
              <a:rPr lang="en-US" sz="1100" b="0" dirty="0">
                <a:solidFill>
                  <a:schemeClr val="bg1"/>
                </a:solidFill>
                <a:effectLst>
                  <a:outerShdw blurRad="38100" dist="38100" dir="2700000" algn="tl">
                    <a:srgbClr val="000000">
                      <a:alpha val="43137"/>
                    </a:srgbClr>
                  </a:outerShdw>
                </a:effectLst>
                <a:latin typeface="+mn-lt"/>
              </a:rPr>
              <a:t>Jobs you’ve submitted</a:t>
            </a:r>
          </a:p>
        </p:txBody>
      </p:sp>
      <p:sp>
        <p:nvSpPr>
          <p:cNvPr id="10" name="TextBox 9">
            <a:extLst>
              <a:ext uri="{FF2B5EF4-FFF2-40B4-BE49-F238E27FC236}">
                <a16:creationId xmlns:a16="http://schemas.microsoft.com/office/drawing/2014/main" id="{08FA930B-9E4F-53D5-C4C4-ABAC3F3A295A}"/>
              </a:ext>
            </a:extLst>
          </p:cNvPr>
          <p:cNvSpPr txBox="1"/>
          <p:nvPr/>
        </p:nvSpPr>
        <p:spPr>
          <a:xfrm>
            <a:off x="7886700" y="5410200"/>
            <a:ext cx="2895600" cy="1354217"/>
          </a:xfrm>
          <a:prstGeom prst="rect">
            <a:avLst/>
          </a:prstGeom>
          <a:solidFill>
            <a:schemeClr val="accent6"/>
          </a:solidFill>
        </p:spPr>
        <p:txBody>
          <a:bodyPr>
            <a:spAutoFit/>
          </a:bodyPr>
          <a:lstStyle/>
          <a:p>
            <a:pPr>
              <a:defRPr/>
            </a:pPr>
            <a:r>
              <a:rPr lang="en-US" sz="1600" dirty="0">
                <a:solidFill>
                  <a:schemeClr val="bg1"/>
                </a:solidFill>
                <a:effectLst>
                  <a:outerShdw blurRad="38100" dist="38100" dir="2700000" algn="tl">
                    <a:srgbClr val="000000">
                      <a:alpha val="43137"/>
                    </a:srgbClr>
                  </a:outerShdw>
                </a:effectLst>
                <a:latin typeface="+mn-lt"/>
              </a:rPr>
              <a:t>Fully-Expanded Filters:</a:t>
            </a:r>
          </a:p>
          <a:p>
            <a:pPr marL="171450" indent="-171450">
              <a:buFont typeface="Arial" panose="020B0604020202020204" pitchFamily="34" charset="0"/>
              <a:buChar char="•"/>
              <a:defRPr/>
            </a:pPr>
            <a:r>
              <a:rPr lang="en-US" sz="1100" dirty="0">
                <a:solidFill>
                  <a:schemeClr val="bg1"/>
                </a:solidFill>
                <a:effectLst>
                  <a:outerShdw blurRad="38100" dist="38100" dir="2700000" algn="tl">
                    <a:srgbClr val="000000">
                      <a:alpha val="43137"/>
                    </a:srgbClr>
                  </a:outerShdw>
                </a:effectLst>
                <a:latin typeface="+mn-lt"/>
              </a:rPr>
              <a:t>Additional UNIX Folders + Data Sets</a:t>
            </a:r>
          </a:p>
          <a:p>
            <a:pPr marL="171450" indent="-171450">
              <a:buFont typeface="Arial" panose="020B0604020202020204" pitchFamily="34" charset="0"/>
              <a:buChar char="•"/>
              <a:defRPr/>
            </a:pPr>
            <a:r>
              <a:rPr lang="en-US" sz="1100" dirty="0">
                <a:solidFill>
                  <a:schemeClr val="bg1"/>
                </a:solidFill>
                <a:effectLst>
                  <a:outerShdw blurRad="38100" dist="38100" dir="2700000" algn="tl">
                    <a:srgbClr val="000000">
                      <a:alpha val="43137"/>
                    </a:srgbClr>
                  </a:outerShdw>
                </a:effectLst>
                <a:latin typeface="+mn-lt"/>
              </a:rPr>
              <a:t>...</a:t>
            </a:r>
          </a:p>
          <a:p>
            <a:pPr marL="171450" indent="-171450">
              <a:buFont typeface="Arial" panose="020B0604020202020204" pitchFamily="34" charset="0"/>
              <a:buChar char="•"/>
              <a:defRPr/>
            </a:pPr>
            <a:r>
              <a:rPr lang="en-US" sz="1100" dirty="0">
                <a:solidFill>
                  <a:schemeClr val="bg1"/>
                </a:solidFill>
                <a:effectLst>
                  <a:outerShdw blurRad="38100" dist="38100" dir="2700000" algn="tl">
                    <a:srgbClr val="000000">
                      <a:alpha val="43137"/>
                    </a:srgbClr>
                  </a:outerShdw>
                </a:effectLst>
                <a:latin typeface="+mn-lt"/>
              </a:rPr>
              <a:t>MVS File Filters : Libraries, Data Sets</a:t>
            </a:r>
          </a:p>
          <a:p>
            <a:pPr marL="171450" indent="-171450">
              <a:buFont typeface="Arial" panose="020B0604020202020204" pitchFamily="34" charset="0"/>
              <a:buChar char="•"/>
              <a:defRPr/>
            </a:pPr>
            <a:r>
              <a:rPr lang="en-US" sz="1100" dirty="0">
                <a:solidFill>
                  <a:schemeClr val="bg1"/>
                </a:solidFill>
                <a:effectLst>
                  <a:outerShdw blurRad="38100" dist="38100" dir="2700000" algn="tl">
                    <a:srgbClr val="000000">
                      <a:alpha val="43137"/>
                    </a:srgbClr>
                  </a:outerShdw>
                </a:effectLst>
                <a:latin typeface="+mn-lt"/>
              </a:rPr>
              <a:t>...</a:t>
            </a:r>
          </a:p>
          <a:p>
            <a:pPr marL="171450" indent="-171450">
              <a:buFont typeface="Arial" panose="020B0604020202020204" pitchFamily="34" charset="0"/>
              <a:buChar char="•"/>
              <a:defRPr/>
            </a:pPr>
            <a:r>
              <a:rPr lang="en-US" sz="1100" dirty="0">
                <a:solidFill>
                  <a:schemeClr val="bg1"/>
                </a:solidFill>
                <a:effectLst>
                  <a:outerShdw blurRad="38100" dist="38100" dir="2700000" algn="tl">
                    <a:srgbClr val="000000">
                      <a:alpha val="43137"/>
                    </a:srgbClr>
                  </a:outerShdw>
                </a:effectLst>
                <a:latin typeface="+mn-lt"/>
              </a:rPr>
              <a:t>JES Job Filters – Individual Jobs/Spools</a:t>
            </a:r>
          </a:p>
          <a:p>
            <a:pPr marL="171450" indent="-171450">
              <a:buFont typeface="Arial" panose="020B0604020202020204" pitchFamily="34" charset="0"/>
              <a:buChar char="•"/>
              <a:defRPr/>
            </a:pPr>
            <a:r>
              <a:rPr lang="en-US" sz="1100" dirty="0">
                <a:solidFill>
                  <a:schemeClr val="bg1"/>
                </a:solidFill>
                <a:effectLst>
                  <a:outerShdw blurRad="38100" dist="38100" dir="2700000" algn="tl">
                    <a:srgbClr val="000000">
                      <a:alpha val="43137"/>
                    </a:srgbClr>
                  </a:outerShdw>
                </a:effectLst>
                <a:latin typeface="+mn-lt"/>
              </a:rPr>
              <a:t>...</a:t>
            </a:r>
          </a:p>
        </p:txBody>
      </p:sp>
      <p:sp>
        <p:nvSpPr>
          <p:cNvPr id="12" name="Right Arrow 11">
            <a:extLst>
              <a:ext uri="{FF2B5EF4-FFF2-40B4-BE49-F238E27FC236}">
                <a16:creationId xmlns:a16="http://schemas.microsoft.com/office/drawing/2014/main" id="{758CC410-DF0D-65F1-C914-AE3A22F0148B}"/>
              </a:ext>
            </a:extLst>
          </p:cNvPr>
          <p:cNvSpPr/>
          <p:nvPr/>
        </p:nvSpPr>
        <p:spPr bwMode="auto">
          <a:xfrm>
            <a:off x="4478789" y="3229185"/>
            <a:ext cx="381000" cy="228600"/>
          </a:xfrm>
          <a:prstGeom prst="rightArrow">
            <a:avLst/>
          </a:prstGeom>
          <a:gradFill>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cap="flat" cmpd="sng" algn="ctr">
            <a:noFill/>
            <a:prstDash val="solid"/>
            <a:round/>
            <a:headEnd type="none" w="med" len="med"/>
            <a:tailEnd type="none" w="med" len="med"/>
          </a:ln>
          <a:effectLst/>
        </p:spPr>
        <p:txBody>
          <a:bodyPr/>
          <a:lstStyle/>
          <a:p>
            <a:pPr algn="ctr" eaLnBrk="1" hangingPunct="1">
              <a:defRPr/>
            </a:pPr>
            <a:endParaRPr lang="en-US">
              <a:latin typeface="+mn-lt"/>
            </a:endParaRPr>
          </a:p>
        </p:txBody>
      </p:sp>
      <p:sp>
        <p:nvSpPr>
          <p:cNvPr id="13" name="Right Arrow 12">
            <a:extLst>
              <a:ext uri="{FF2B5EF4-FFF2-40B4-BE49-F238E27FC236}">
                <a16:creationId xmlns:a16="http://schemas.microsoft.com/office/drawing/2014/main" id="{099F286A-2723-5FD2-1A5D-3E2494244BF0}"/>
              </a:ext>
            </a:extLst>
          </p:cNvPr>
          <p:cNvSpPr/>
          <p:nvPr/>
        </p:nvSpPr>
        <p:spPr bwMode="auto">
          <a:xfrm>
            <a:off x="4478789" y="2472678"/>
            <a:ext cx="381000" cy="228600"/>
          </a:xfrm>
          <a:prstGeom prst="rightArrow">
            <a:avLst/>
          </a:prstGeom>
          <a:gradFill>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cap="flat" cmpd="sng" algn="ctr">
            <a:noFill/>
            <a:prstDash val="solid"/>
            <a:round/>
            <a:headEnd type="none" w="med" len="med"/>
            <a:tailEnd type="none" w="med" len="med"/>
          </a:ln>
          <a:effectLst/>
        </p:spPr>
        <p:txBody>
          <a:bodyPr/>
          <a:lstStyle/>
          <a:p>
            <a:pPr algn="ctr" eaLnBrk="1" hangingPunct="1">
              <a:defRPr/>
            </a:pPr>
            <a:endParaRPr lang="en-US">
              <a:latin typeface="+mn-lt"/>
            </a:endParaRPr>
          </a:p>
        </p:txBody>
      </p:sp>
      <p:sp>
        <p:nvSpPr>
          <p:cNvPr id="14" name="Right Arrow 13">
            <a:extLst>
              <a:ext uri="{FF2B5EF4-FFF2-40B4-BE49-F238E27FC236}">
                <a16:creationId xmlns:a16="http://schemas.microsoft.com/office/drawing/2014/main" id="{A3975EA1-FC62-F922-2961-7DFC91C2F8C2}"/>
              </a:ext>
            </a:extLst>
          </p:cNvPr>
          <p:cNvSpPr/>
          <p:nvPr/>
        </p:nvSpPr>
        <p:spPr bwMode="auto">
          <a:xfrm>
            <a:off x="4474637" y="4147554"/>
            <a:ext cx="381000" cy="228600"/>
          </a:xfrm>
          <a:prstGeom prst="rightArrow">
            <a:avLst/>
          </a:prstGeom>
          <a:gradFill>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cap="flat" cmpd="sng" algn="ctr">
            <a:noFill/>
            <a:prstDash val="solid"/>
            <a:round/>
            <a:headEnd type="none" w="med" len="med"/>
            <a:tailEnd type="none" w="med" len="med"/>
          </a:ln>
          <a:effectLst/>
        </p:spPr>
        <p:txBody>
          <a:bodyPr/>
          <a:lstStyle/>
          <a:p>
            <a:pPr algn="ctr" eaLnBrk="1" hangingPunct="1">
              <a:defRPr/>
            </a:pPr>
            <a:endParaRPr lang="en-US">
              <a:latin typeface="+mn-lt"/>
            </a:endParaRPr>
          </a:p>
        </p:txBody>
      </p:sp>
      <p:sp>
        <p:nvSpPr>
          <p:cNvPr id="15" name="Right Arrow 14">
            <a:extLst>
              <a:ext uri="{FF2B5EF4-FFF2-40B4-BE49-F238E27FC236}">
                <a16:creationId xmlns:a16="http://schemas.microsoft.com/office/drawing/2014/main" id="{BCBFB1B4-3945-1279-FA97-2278D31F2EFA}"/>
              </a:ext>
            </a:extLst>
          </p:cNvPr>
          <p:cNvSpPr/>
          <p:nvPr/>
        </p:nvSpPr>
        <p:spPr bwMode="auto">
          <a:xfrm>
            <a:off x="7870825" y="5142140"/>
            <a:ext cx="381000" cy="228600"/>
          </a:xfrm>
          <a:prstGeom prst="rightArrow">
            <a:avLst/>
          </a:prstGeom>
          <a:gradFill>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cap="flat" cmpd="sng" algn="ctr">
            <a:noFill/>
            <a:prstDash val="solid"/>
            <a:round/>
            <a:headEnd type="none" w="med" len="med"/>
            <a:tailEnd type="none" w="med" len="med"/>
          </a:ln>
          <a:effectLst/>
        </p:spPr>
        <p:txBody>
          <a:bodyPr/>
          <a:lstStyle/>
          <a:p>
            <a:pPr algn="ctr" eaLnBrk="1" hangingPunct="1">
              <a:defRPr/>
            </a:pPr>
            <a:endParaRPr lang="en-US">
              <a:latin typeface="+mn-lt"/>
            </a:endParaRPr>
          </a:p>
        </p:txBody>
      </p:sp>
      <p:sp>
        <p:nvSpPr>
          <p:cNvPr id="16" name="Right Arrow 15">
            <a:extLst>
              <a:ext uri="{FF2B5EF4-FFF2-40B4-BE49-F238E27FC236}">
                <a16:creationId xmlns:a16="http://schemas.microsoft.com/office/drawing/2014/main" id="{2D98335F-3634-E07D-A3A5-032603A0EEA3}"/>
              </a:ext>
            </a:extLst>
          </p:cNvPr>
          <p:cNvSpPr/>
          <p:nvPr/>
        </p:nvSpPr>
        <p:spPr bwMode="auto">
          <a:xfrm>
            <a:off x="7870825" y="1371369"/>
            <a:ext cx="381000" cy="228600"/>
          </a:xfrm>
          <a:prstGeom prst="rightArrow">
            <a:avLst/>
          </a:prstGeom>
          <a:gradFill>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cap="flat" cmpd="sng" algn="ctr">
            <a:noFill/>
            <a:prstDash val="solid"/>
            <a:round/>
            <a:headEnd type="none" w="med" len="med"/>
            <a:tailEnd type="none" w="med" len="med"/>
          </a:ln>
          <a:effectLst/>
        </p:spPr>
        <p:txBody>
          <a:bodyPr/>
          <a:lstStyle/>
          <a:p>
            <a:pPr algn="ctr" eaLnBrk="1" hangingPunct="1">
              <a:defRPr/>
            </a:pPr>
            <a:endParaRPr lang="en-US">
              <a:latin typeface="+mn-lt"/>
            </a:endParaRPr>
          </a:p>
        </p:txBody>
      </p:sp>
      <p:sp>
        <p:nvSpPr>
          <p:cNvPr id="17" name="Right Arrow 16">
            <a:extLst>
              <a:ext uri="{FF2B5EF4-FFF2-40B4-BE49-F238E27FC236}">
                <a16:creationId xmlns:a16="http://schemas.microsoft.com/office/drawing/2014/main" id="{F70DC872-AA47-A28A-7799-4826BCFAD0DA}"/>
              </a:ext>
            </a:extLst>
          </p:cNvPr>
          <p:cNvSpPr/>
          <p:nvPr/>
        </p:nvSpPr>
        <p:spPr bwMode="auto">
          <a:xfrm>
            <a:off x="7870825" y="3005931"/>
            <a:ext cx="381000" cy="228600"/>
          </a:xfrm>
          <a:prstGeom prst="rightArrow">
            <a:avLst/>
          </a:prstGeom>
          <a:gradFill>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cap="flat" cmpd="sng" algn="ctr">
            <a:noFill/>
            <a:prstDash val="solid"/>
            <a:round/>
            <a:headEnd type="none" w="med" len="med"/>
            <a:tailEnd type="none" w="med" len="med"/>
          </a:ln>
          <a:effectLst/>
        </p:spPr>
        <p:txBody>
          <a:bodyPr/>
          <a:lstStyle/>
          <a:p>
            <a:pPr algn="ctr" eaLnBrk="1" hangingPunct="1">
              <a:defRPr/>
            </a:pPr>
            <a:endParaRPr lang="en-US">
              <a:latin typeface="+mn-lt"/>
            </a:endParaRPr>
          </a:p>
        </p:txBody>
      </p:sp>
      <p:sp>
        <p:nvSpPr>
          <p:cNvPr id="31760" name="Rounded Rectangle 17">
            <a:extLst>
              <a:ext uri="{FF2B5EF4-FFF2-40B4-BE49-F238E27FC236}">
                <a16:creationId xmlns:a16="http://schemas.microsoft.com/office/drawing/2014/main" id="{C17780C1-0B5F-6125-0331-3CB943BF9E40}"/>
              </a:ext>
            </a:extLst>
          </p:cNvPr>
          <p:cNvSpPr>
            <a:spLocks noChangeArrowheads="1"/>
          </p:cNvSpPr>
          <p:nvPr/>
        </p:nvSpPr>
        <p:spPr bwMode="auto">
          <a:xfrm>
            <a:off x="1760822" y="2448929"/>
            <a:ext cx="2230438" cy="1789113"/>
          </a:xfrm>
          <a:prstGeom prst="roundRect">
            <a:avLst>
              <a:gd name="adj" fmla="val 16667"/>
            </a:avLst>
          </a:prstGeom>
          <a:solidFill>
            <a:srgbClr val="FF0000">
              <a:alpha val="12157"/>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endParaRPr lang="en-US" altLang="en-US">
              <a:latin typeface="+mn-l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a:extLst>
              <a:ext uri="{FF2B5EF4-FFF2-40B4-BE49-F238E27FC236}">
                <a16:creationId xmlns:a16="http://schemas.microsoft.com/office/drawing/2014/main" id="{5FE48448-83BC-068C-8F05-6D519AE3353B}"/>
              </a:ext>
            </a:extLst>
          </p:cNvPr>
          <p:cNvSpPr>
            <a:spLocks noGrp="1" noChangeArrowheads="1"/>
          </p:cNvSpPr>
          <p:nvPr>
            <p:ph type="title"/>
          </p:nvPr>
        </p:nvSpPr>
        <p:spPr>
          <a:xfrm>
            <a:off x="393192" y="393192"/>
            <a:ext cx="6464808" cy="1325563"/>
          </a:xfrm>
        </p:spPr>
        <p:txBody>
          <a:bodyPr/>
          <a:lstStyle/>
          <a:p>
            <a:pPr eaLnBrk="1" hangingPunct="1"/>
            <a:r>
              <a:rPr lang="en-US" altLang="en-US" sz="4000" dirty="0"/>
              <a:t>Initial Remote Systems view</a:t>
            </a:r>
          </a:p>
        </p:txBody>
      </p:sp>
      <p:sp>
        <p:nvSpPr>
          <p:cNvPr id="33796" name="Rectangle 3">
            <a:extLst>
              <a:ext uri="{FF2B5EF4-FFF2-40B4-BE49-F238E27FC236}">
                <a16:creationId xmlns:a16="http://schemas.microsoft.com/office/drawing/2014/main" id="{1693CFD1-D4BA-FDC5-900B-F9FB82316F18}"/>
              </a:ext>
            </a:extLst>
          </p:cNvPr>
          <p:cNvSpPr>
            <a:spLocks noGrp="1" noChangeArrowheads="1"/>
          </p:cNvSpPr>
          <p:nvPr>
            <p:ph idx="1"/>
          </p:nvPr>
        </p:nvSpPr>
        <p:spPr>
          <a:xfrm>
            <a:off x="776288" y="1447800"/>
            <a:ext cx="4633912" cy="4457334"/>
          </a:xfrm>
        </p:spPr>
        <p:txBody>
          <a:bodyPr/>
          <a:lstStyle/>
          <a:p>
            <a:pPr eaLnBrk="1" hangingPunct="1"/>
            <a:r>
              <a:rPr lang="en-US" altLang="en-US" sz="1400" dirty="0"/>
              <a:t>After you successfully login, the Remote Systems view will show your connection, which can be expanded to show:</a:t>
            </a:r>
          </a:p>
          <a:p>
            <a:pPr lvl="2" eaLnBrk="1" hangingPunct="1"/>
            <a:r>
              <a:rPr lang="en-US" altLang="en-US" sz="1400" dirty="0"/>
              <a:t>All of the datasets "owned" by your TSO ID</a:t>
            </a:r>
          </a:p>
          <a:p>
            <a:pPr lvl="3" eaLnBrk="1" hangingPunct="1"/>
            <a:r>
              <a:rPr lang="en-US" altLang="en-US" sz="1400" dirty="0"/>
              <a:t>PDS/PDSE</a:t>
            </a:r>
          </a:p>
          <a:p>
            <a:pPr lvl="3" eaLnBrk="1" hangingPunct="1"/>
            <a:r>
              <a:rPr lang="en-US" altLang="en-US" sz="1400" dirty="0"/>
              <a:t>Individual</a:t>
            </a:r>
          </a:p>
          <a:p>
            <a:pPr lvl="4" eaLnBrk="1" hangingPunct="1"/>
            <a:r>
              <a:rPr lang="en-US" altLang="en-US" sz="1400" dirty="0"/>
              <a:t>Sequential files</a:t>
            </a:r>
          </a:p>
          <a:p>
            <a:pPr lvl="4" eaLnBrk="1" hangingPunct="1"/>
            <a:r>
              <a:rPr lang="en-US" altLang="en-US" sz="1400" dirty="0"/>
              <a:t>VSAM files</a:t>
            </a:r>
          </a:p>
          <a:p>
            <a:pPr lvl="2" eaLnBrk="1" hangingPunct="1"/>
            <a:r>
              <a:rPr lang="en-US" altLang="en-US" sz="1400" dirty="0"/>
              <a:t>Stored "Search Queries"</a:t>
            </a:r>
          </a:p>
          <a:p>
            <a:pPr lvl="3" eaLnBrk="1" hangingPunct="1"/>
            <a:r>
              <a:rPr lang="en-US" altLang="en-US" sz="1400" dirty="0"/>
              <a:t>More on this in a later module</a:t>
            </a:r>
          </a:p>
          <a:p>
            <a:pPr lvl="2" eaLnBrk="1" hangingPunct="1"/>
            <a:r>
              <a:rPr lang="en-US" altLang="en-US" sz="1400" dirty="0"/>
              <a:t>All of the jobs you have submitted to the Job Entry Subsystem (JES)</a:t>
            </a:r>
          </a:p>
          <a:p>
            <a:pPr lvl="3"/>
            <a:r>
              <a:rPr lang="en-US" altLang="en-US" sz="1400" dirty="0"/>
              <a:t>these resources are shown through what are called "filters"</a:t>
            </a:r>
          </a:p>
          <a:p>
            <a:pPr lvl="3"/>
            <a:r>
              <a:rPr lang="en-US" altLang="en-US" sz="1400" dirty="0"/>
              <a:t>Filters are another topic you will learn about in the next section</a:t>
            </a:r>
          </a:p>
          <a:p>
            <a:pPr marL="285750" indent="-285750" eaLnBrk="1" hangingPunct="1">
              <a:buFont typeface="Arial" panose="020B0604020202020204" pitchFamily="34" charset="0"/>
              <a:buChar char="•"/>
            </a:pPr>
            <a:r>
              <a:rPr lang="en-US" altLang="en-US" sz="1400" dirty="0"/>
              <a:t>You can:</a:t>
            </a:r>
          </a:p>
          <a:p>
            <a:pPr lvl="3"/>
            <a:r>
              <a:rPr lang="en-US" altLang="en-US" sz="1400" dirty="0"/>
              <a:t>Open remote files on your workstation</a:t>
            </a:r>
          </a:p>
          <a:p>
            <a:pPr lvl="3"/>
            <a:r>
              <a:rPr lang="en-US" altLang="en-US" sz="1400" dirty="0"/>
              <a:t>Drag &amp; Drop, copy, etc.</a:t>
            </a:r>
          </a:p>
        </p:txBody>
      </p:sp>
      <p:pic>
        <p:nvPicPr>
          <p:cNvPr id="2" name="Picture 1">
            <a:extLst>
              <a:ext uri="{FF2B5EF4-FFF2-40B4-BE49-F238E27FC236}">
                <a16:creationId xmlns:a16="http://schemas.microsoft.com/office/drawing/2014/main" id="{2960B8CF-6896-7076-2A8C-B14632F913EA}"/>
              </a:ext>
            </a:extLst>
          </p:cNvPr>
          <p:cNvPicPr>
            <a:picLocks noChangeAspect="1"/>
          </p:cNvPicPr>
          <p:nvPr/>
        </p:nvPicPr>
        <p:blipFill>
          <a:blip r:embed="rId2"/>
          <a:stretch>
            <a:fillRect/>
          </a:stretch>
        </p:blipFill>
        <p:spPr>
          <a:xfrm>
            <a:off x="7340600" y="533400"/>
            <a:ext cx="3708400" cy="6184900"/>
          </a:xfrm>
          <a:prstGeom prst="rect">
            <a:avLst/>
          </a:prstGeom>
        </p:spPr>
      </p:pic>
      <p:cxnSp>
        <p:nvCxnSpPr>
          <p:cNvPr id="4" name="Straight Arrow Connector 3">
            <a:extLst>
              <a:ext uri="{FF2B5EF4-FFF2-40B4-BE49-F238E27FC236}">
                <a16:creationId xmlns:a16="http://schemas.microsoft.com/office/drawing/2014/main" id="{19DE6454-ACE5-02B1-E10A-92D379024434}"/>
              </a:ext>
            </a:extLst>
          </p:cNvPr>
          <p:cNvCxnSpPr>
            <a:cxnSpLocks/>
          </p:cNvCxnSpPr>
          <p:nvPr/>
        </p:nvCxnSpPr>
        <p:spPr bwMode="auto">
          <a:xfrm>
            <a:off x="4473879" y="2057400"/>
            <a:ext cx="3708400" cy="762000"/>
          </a:xfrm>
          <a:prstGeom prst="straightConnector1">
            <a:avLst/>
          </a:prstGeom>
          <a:ln w="22225">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cxnSp>
        <p:nvCxnSpPr>
          <p:cNvPr id="6" name="Straight Arrow Connector 5">
            <a:extLst>
              <a:ext uri="{FF2B5EF4-FFF2-40B4-BE49-F238E27FC236}">
                <a16:creationId xmlns:a16="http://schemas.microsoft.com/office/drawing/2014/main" id="{3CB9B326-C675-1A00-DF2B-F3966E8F0B21}"/>
              </a:ext>
            </a:extLst>
          </p:cNvPr>
          <p:cNvCxnSpPr>
            <a:cxnSpLocks/>
          </p:cNvCxnSpPr>
          <p:nvPr/>
        </p:nvCxnSpPr>
        <p:spPr bwMode="auto">
          <a:xfrm>
            <a:off x="3048000" y="3429000"/>
            <a:ext cx="4710112" cy="152400"/>
          </a:xfrm>
          <a:prstGeom prst="straightConnector1">
            <a:avLst/>
          </a:prstGeom>
          <a:ln w="22225">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cxnSp>
        <p:nvCxnSpPr>
          <p:cNvPr id="8" name="Straight Arrow Connector 7">
            <a:extLst>
              <a:ext uri="{FF2B5EF4-FFF2-40B4-BE49-F238E27FC236}">
                <a16:creationId xmlns:a16="http://schemas.microsoft.com/office/drawing/2014/main" id="{0F58ACE6-68DB-BE68-8400-6C5A96324C2E}"/>
              </a:ext>
            </a:extLst>
          </p:cNvPr>
          <p:cNvCxnSpPr>
            <a:cxnSpLocks/>
          </p:cNvCxnSpPr>
          <p:nvPr/>
        </p:nvCxnSpPr>
        <p:spPr bwMode="auto">
          <a:xfrm flipV="1">
            <a:off x="2362200" y="3810000"/>
            <a:ext cx="5562600" cy="381000"/>
          </a:xfrm>
          <a:prstGeom prst="straightConnector1">
            <a:avLst/>
          </a:prstGeom>
          <a:ln w="22225">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a:extLst>
              <a:ext uri="{FF2B5EF4-FFF2-40B4-BE49-F238E27FC236}">
                <a16:creationId xmlns:a16="http://schemas.microsoft.com/office/drawing/2014/main" id="{4E414F32-F5B8-6E53-605C-60A3882CB35F}"/>
              </a:ext>
            </a:extLst>
          </p:cNvPr>
          <p:cNvSpPr>
            <a:spLocks noGrp="1" noChangeArrowheads="1"/>
          </p:cNvSpPr>
          <p:nvPr>
            <p:ph type="title"/>
          </p:nvPr>
        </p:nvSpPr>
        <p:spPr>
          <a:xfrm>
            <a:off x="878711" y="1264444"/>
            <a:ext cx="5499100" cy="716756"/>
          </a:xfrm>
        </p:spPr>
        <p:txBody>
          <a:bodyPr/>
          <a:lstStyle/>
          <a:p>
            <a:pPr eaLnBrk="1" hangingPunct="1"/>
            <a:r>
              <a:rPr lang="en-US" altLang="en-US" dirty="0"/>
              <a:t>Navigate - </a:t>
            </a:r>
            <a:r>
              <a:rPr lang="en-US" altLang="en-US" sz="2000" dirty="0"/>
              <a:t>Scrolling and paging through your DSN List – and within a large PDS</a:t>
            </a:r>
          </a:p>
        </p:txBody>
      </p:sp>
      <p:sp>
        <p:nvSpPr>
          <p:cNvPr id="34820" name="Rectangle 3">
            <a:extLst>
              <a:ext uri="{FF2B5EF4-FFF2-40B4-BE49-F238E27FC236}">
                <a16:creationId xmlns:a16="http://schemas.microsoft.com/office/drawing/2014/main" id="{26AAB5A4-329A-6B47-2D4F-3B3EBC5041DA}"/>
              </a:ext>
            </a:extLst>
          </p:cNvPr>
          <p:cNvSpPr>
            <a:spLocks noGrp="1" noChangeArrowheads="1"/>
          </p:cNvSpPr>
          <p:nvPr>
            <p:ph idx="1"/>
          </p:nvPr>
        </p:nvSpPr>
        <p:spPr>
          <a:xfrm>
            <a:off x="914400" y="2102644"/>
            <a:ext cx="6386512" cy="3490912"/>
          </a:xfrm>
        </p:spPr>
        <p:txBody>
          <a:bodyPr/>
          <a:lstStyle/>
          <a:p>
            <a:pPr marL="11113">
              <a:lnSpc>
                <a:spcPct val="90000"/>
              </a:lnSpc>
            </a:pPr>
            <a:r>
              <a:rPr lang="en-US" altLang="en-US" sz="2200" dirty="0"/>
              <a:t>You navigate within RSE using:</a:t>
            </a:r>
          </a:p>
          <a:p>
            <a:pPr marL="11113">
              <a:lnSpc>
                <a:spcPct val="90000"/>
              </a:lnSpc>
            </a:pPr>
            <a:endParaRPr lang="en-US" altLang="en-US" sz="2200" dirty="0"/>
          </a:p>
          <a:p>
            <a:pPr marL="700088" lvl="1" indent="-342900">
              <a:lnSpc>
                <a:spcPct val="90000"/>
              </a:lnSpc>
            </a:pPr>
            <a:r>
              <a:rPr lang="en-US" altLang="en-US" sz="2000" dirty="0"/>
              <a:t>Scrollbars</a:t>
            </a:r>
          </a:p>
          <a:p>
            <a:pPr marL="700088" lvl="1" indent="-342900">
              <a:lnSpc>
                <a:spcPct val="90000"/>
              </a:lnSpc>
            </a:pPr>
            <a:r>
              <a:rPr lang="en-US" altLang="en-US" sz="2000" dirty="0"/>
              <a:t>By double-clicking the …More ellipsis</a:t>
            </a:r>
          </a:p>
          <a:p>
            <a:pPr marL="700088" lvl="1" indent="-342900">
              <a:lnSpc>
                <a:spcPct val="90000"/>
              </a:lnSpc>
            </a:pPr>
            <a:endParaRPr lang="en-US" altLang="en-US" dirty="0"/>
          </a:p>
          <a:p>
            <a:pPr marL="357188" lvl="1" indent="0">
              <a:lnSpc>
                <a:spcPct val="90000"/>
              </a:lnSpc>
              <a:buNone/>
            </a:pPr>
            <a:endParaRPr lang="en-US" altLang="en-US" dirty="0"/>
          </a:p>
          <a:p>
            <a:pPr marL="11113">
              <a:lnSpc>
                <a:spcPct val="90000"/>
              </a:lnSpc>
            </a:pPr>
            <a:r>
              <a:rPr lang="en-US" altLang="en-US" sz="2200" dirty="0"/>
              <a:t>You navigate within a large PDS the same way, using the scrollbars or ellipsis paging.  </a:t>
            </a:r>
          </a:p>
        </p:txBody>
      </p:sp>
      <p:sp>
        <p:nvSpPr>
          <p:cNvPr id="2" name="Rectangle 2">
            <a:extLst>
              <a:ext uri="{FF2B5EF4-FFF2-40B4-BE49-F238E27FC236}">
                <a16:creationId xmlns:a16="http://schemas.microsoft.com/office/drawing/2014/main" id="{936035F3-2F42-1DF5-D051-77591FD2E8FA}"/>
              </a:ext>
            </a:extLst>
          </p:cNvPr>
          <p:cNvSpPr txBox="1">
            <a:spLocks noChangeArrowheads="1"/>
          </p:cNvSpPr>
          <p:nvPr/>
        </p:nvSpPr>
        <p:spPr>
          <a:xfrm>
            <a:off x="393192" y="393192"/>
            <a:ext cx="8293608" cy="13255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lvl1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chemeClr val="tx2"/>
                </a:solidFill>
                <a:uFillTx/>
                <a:latin typeface="+mj-lt"/>
                <a:ea typeface="+mj-ea"/>
                <a:cs typeface="+mj-cs"/>
                <a:sym typeface="IBM Plex Sans Light"/>
              </a:defRPr>
            </a:lvl1pPr>
            <a:lvl2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2pPr>
            <a:lvl3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3pPr>
            <a:lvl4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4pPr>
            <a:lvl5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5pPr>
            <a:lvl6pPr marL="0" marR="0" indent="135963"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6pPr>
            <a:lvl7pPr marL="0" marR="0" indent="271927"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7pPr>
            <a:lvl8pPr marL="0" marR="0" indent="40789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8pPr>
            <a:lvl9pPr marL="0" marR="0" indent="543854"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9pPr>
          </a:lstStyle>
          <a:p>
            <a:pPr fontAlgn="auto"/>
            <a:r>
              <a:rPr lang="en-US" altLang="en-US" sz="4000" kern="0" dirty="0"/>
              <a:t>Remote Systems – </a:t>
            </a:r>
            <a:r>
              <a:rPr lang="en-US" altLang="en-US" sz="4000" b="1" kern="0" dirty="0"/>
              <a:t>Navigation</a:t>
            </a:r>
          </a:p>
        </p:txBody>
      </p:sp>
      <p:pic>
        <p:nvPicPr>
          <p:cNvPr id="3" name="Picture 2">
            <a:extLst>
              <a:ext uri="{FF2B5EF4-FFF2-40B4-BE49-F238E27FC236}">
                <a16:creationId xmlns:a16="http://schemas.microsoft.com/office/drawing/2014/main" id="{3520F01A-12D4-ECAA-38E6-A8E9D88B038A}"/>
              </a:ext>
            </a:extLst>
          </p:cNvPr>
          <p:cNvPicPr>
            <a:picLocks noChangeAspect="1"/>
          </p:cNvPicPr>
          <p:nvPr/>
        </p:nvPicPr>
        <p:blipFill>
          <a:blip r:embed="rId2"/>
          <a:stretch>
            <a:fillRect/>
          </a:stretch>
        </p:blipFill>
        <p:spPr>
          <a:xfrm>
            <a:off x="7315200" y="292100"/>
            <a:ext cx="3708400" cy="6184900"/>
          </a:xfrm>
          <a:prstGeom prst="rect">
            <a:avLst/>
          </a:prstGeom>
          <a:ln>
            <a:solidFill>
              <a:schemeClr val="tx1"/>
            </a:solid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a:extLst>
              <a:ext uri="{FF2B5EF4-FFF2-40B4-BE49-F238E27FC236}">
                <a16:creationId xmlns:a16="http://schemas.microsoft.com/office/drawing/2014/main" id="{C803B214-BFCF-A849-FD01-11326D11F633}"/>
              </a:ext>
            </a:extLst>
          </p:cNvPr>
          <p:cNvSpPr>
            <a:spLocks noGrp="1" noChangeArrowheads="1"/>
          </p:cNvSpPr>
          <p:nvPr>
            <p:ph type="title"/>
          </p:nvPr>
        </p:nvSpPr>
        <p:spPr/>
        <p:txBody>
          <a:bodyPr/>
          <a:lstStyle/>
          <a:p>
            <a:pPr eaLnBrk="1" hangingPunct="1"/>
            <a:r>
              <a:rPr lang="en-US" altLang="en-US" sz="2800"/>
              <a:t>Setting </a:t>
            </a:r>
            <a:r>
              <a:rPr lang="en-US" altLang="en-US" sz="2800">
                <a:solidFill>
                  <a:schemeClr val="tx1"/>
                </a:solidFill>
              </a:rPr>
              <a:t>Workspace-Level</a:t>
            </a:r>
            <a:r>
              <a:rPr lang="en-US" altLang="en-US" sz="2800"/>
              <a:t> Scrolling Preferences</a:t>
            </a:r>
          </a:p>
        </p:txBody>
      </p:sp>
      <p:sp>
        <p:nvSpPr>
          <p:cNvPr id="28676" name="Rectangle 3">
            <a:extLst>
              <a:ext uri="{FF2B5EF4-FFF2-40B4-BE49-F238E27FC236}">
                <a16:creationId xmlns:a16="http://schemas.microsoft.com/office/drawing/2014/main" id="{BDC175B6-272E-A7C3-BDDB-312A9D71E1A1}"/>
              </a:ext>
            </a:extLst>
          </p:cNvPr>
          <p:cNvSpPr>
            <a:spLocks noGrp="1" noChangeArrowheads="1"/>
          </p:cNvSpPr>
          <p:nvPr>
            <p:ph idx="1"/>
          </p:nvPr>
        </p:nvSpPr>
        <p:spPr>
          <a:xfrm>
            <a:off x="1295400" y="948626"/>
            <a:ext cx="3885391" cy="5621337"/>
          </a:xfrm>
        </p:spPr>
        <p:txBody>
          <a:bodyPr/>
          <a:lstStyle/>
          <a:p>
            <a:pPr eaLnBrk="1" hangingPunct="1">
              <a:defRPr/>
            </a:pPr>
            <a:r>
              <a:rPr lang="en-US" altLang="en-US" sz="1800" b="1" dirty="0"/>
              <a:t>Preferences for your scrolling specifications can be found under:</a:t>
            </a:r>
          </a:p>
          <a:p>
            <a:pPr>
              <a:defRPr/>
            </a:pPr>
            <a:endParaRPr lang="en-US" altLang="en-US" sz="1050" dirty="0"/>
          </a:p>
          <a:p>
            <a:pPr marL="344488" lvl="1" indent="0">
              <a:buNone/>
              <a:defRPr/>
            </a:pPr>
            <a:r>
              <a:rPr lang="en-US" altLang="en-US" sz="1600" dirty="0"/>
              <a:t>Window</a:t>
            </a:r>
          </a:p>
          <a:p>
            <a:pPr marL="344488" lvl="1" indent="0">
              <a:buNone/>
              <a:defRPr/>
            </a:pPr>
            <a:r>
              <a:rPr lang="en-US" altLang="en-US" sz="1600" dirty="0"/>
              <a:t>   Preferences &gt;</a:t>
            </a:r>
          </a:p>
          <a:p>
            <a:pPr marL="344488" lvl="1" indent="0">
              <a:buNone/>
              <a:defRPr/>
            </a:pPr>
            <a:r>
              <a:rPr lang="en-US" altLang="en-US" sz="1600" dirty="0"/>
              <a:t>      Remote Systems &gt;</a:t>
            </a:r>
          </a:p>
          <a:p>
            <a:pPr marL="344488" lvl="1" indent="0">
              <a:buNone/>
              <a:defRPr/>
            </a:pPr>
            <a:r>
              <a:rPr lang="en-US" altLang="en-US" sz="1600" dirty="0"/>
              <a:t>         z/OS  &gt;</a:t>
            </a:r>
          </a:p>
          <a:p>
            <a:pPr marL="344488" lvl="1" indent="0">
              <a:buNone/>
              <a:defRPr/>
            </a:pPr>
            <a:r>
              <a:rPr lang="en-US" altLang="en-US" sz="1600" dirty="0"/>
              <a:t>            MVS Files</a:t>
            </a:r>
          </a:p>
          <a:p>
            <a:pPr eaLnBrk="1" hangingPunct="1">
              <a:defRPr/>
            </a:pPr>
            <a:endParaRPr lang="en-US" altLang="en-US" sz="1600" dirty="0"/>
          </a:p>
          <a:p>
            <a:pPr eaLnBrk="1" hangingPunct="1">
              <a:defRPr/>
            </a:pPr>
            <a:r>
              <a:rPr lang="en-US" altLang="en-US" sz="1600" dirty="0"/>
              <a:t>Your new preference changes take place upon clicking OK</a:t>
            </a:r>
          </a:p>
          <a:p>
            <a:pPr eaLnBrk="1" hangingPunct="1">
              <a:defRPr/>
            </a:pPr>
            <a:endParaRPr lang="en-US" altLang="en-US" sz="1600" dirty="0"/>
          </a:p>
          <a:p>
            <a:pPr eaLnBrk="1" hangingPunct="1">
              <a:defRPr/>
            </a:pPr>
            <a:endParaRPr lang="en-US" altLang="en-US" sz="1600" dirty="0"/>
          </a:p>
          <a:p>
            <a:pPr eaLnBrk="1" hangingPunct="1">
              <a:defRPr/>
            </a:pPr>
            <a:r>
              <a:rPr lang="en-US" altLang="en-US" sz="1600" dirty="0"/>
              <a:t>Note that you can also sort the Remote Systems Datasets alphabetically: By name, as opposed to:</a:t>
            </a:r>
          </a:p>
          <a:p>
            <a:pPr lvl="1" eaLnBrk="1" hangingPunct="1">
              <a:buFont typeface="Webdings" panose="05030102010509060703" pitchFamily="18" charset="2"/>
              <a:buChar char="4"/>
              <a:defRPr/>
            </a:pPr>
            <a:r>
              <a:rPr lang="en-US" altLang="en-US" sz="1600" dirty="0"/>
              <a:t>All libraries first</a:t>
            </a:r>
          </a:p>
          <a:p>
            <a:pPr lvl="1" eaLnBrk="1" hangingPunct="1">
              <a:buFont typeface="Webdings" panose="05030102010509060703" pitchFamily="18" charset="2"/>
              <a:buChar char="4"/>
              <a:defRPr/>
            </a:pPr>
            <a:r>
              <a:rPr lang="en-US" altLang="en-US" sz="1600" dirty="0"/>
              <a:t>Then all other Datasets</a:t>
            </a:r>
          </a:p>
        </p:txBody>
      </p:sp>
      <p:pic>
        <p:nvPicPr>
          <p:cNvPr id="2" name="Picture 1">
            <a:extLst>
              <a:ext uri="{FF2B5EF4-FFF2-40B4-BE49-F238E27FC236}">
                <a16:creationId xmlns:a16="http://schemas.microsoft.com/office/drawing/2014/main" id="{81BFF691-3B62-5132-F56E-E21206EB12DB}"/>
              </a:ext>
            </a:extLst>
          </p:cNvPr>
          <p:cNvPicPr>
            <a:picLocks noChangeAspect="1"/>
          </p:cNvPicPr>
          <p:nvPr/>
        </p:nvPicPr>
        <p:blipFill>
          <a:blip r:embed="rId2"/>
          <a:stretch>
            <a:fillRect/>
          </a:stretch>
        </p:blipFill>
        <p:spPr>
          <a:xfrm>
            <a:off x="5627618" y="685800"/>
            <a:ext cx="6564382" cy="6172200"/>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2A572CDB-68C3-F90B-D059-050F2417EB0E}"/>
              </a:ext>
            </a:extLst>
          </p:cNvPr>
          <p:cNvSpPr>
            <a:spLocks noGrp="1" noChangeArrowheads="1"/>
          </p:cNvSpPr>
          <p:nvPr>
            <p:ph type="title"/>
          </p:nvPr>
        </p:nvSpPr>
        <p:spPr>
          <a:xfrm>
            <a:off x="393192" y="393192"/>
            <a:ext cx="11293592" cy="1325563"/>
          </a:xfrm>
        </p:spPr>
        <p:txBody>
          <a:bodyPr/>
          <a:lstStyle/>
          <a:p>
            <a:pPr eaLnBrk="1" hangingPunct="1"/>
            <a:r>
              <a:rPr lang="en-US" altLang="en-US" sz="4000" dirty="0"/>
              <a:t>Remote Systems – Locate</a:t>
            </a:r>
            <a:endParaRPr lang="en-US" altLang="en-US" sz="3600" b="0" i="1" dirty="0"/>
          </a:p>
        </p:txBody>
      </p:sp>
      <p:sp>
        <p:nvSpPr>
          <p:cNvPr id="29699" name="Rectangle 3">
            <a:extLst>
              <a:ext uri="{FF2B5EF4-FFF2-40B4-BE49-F238E27FC236}">
                <a16:creationId xmlns:a16="http://schemas.microsoft.com/office/drawing/2014/main" id="{EA3E6FE2-098A-E62E-0CCE-B12A1279E485}"/>
              </a:ext>
            </a:extLst>
          </p:cNvPr>
          <p:cNvSpPr>
            <a:spLocks noGrp="1" noChangeArrowheads="1"/>
          </p:cNvSpPr>
          <p:nvPr>
            <p:ph idx="1"/>
          </p:nvPr>
        </p:nvSpPr>
        <p:spPr>
          <a:xfrm>
            <a:off x="393192" y="1090386"/>
            <a:ext cx="6379085" cy="5621337"/>
          </a:xfrm>
        </p:spPr>
        <p:txBody>
          <a:bodyPr/>
          <a:lstStyle/>
          <a:p>
            <a:pPr eaLnBrk="1" hangingPunct="1">
              <a:defRPr/>
            </a:pPr>
            <a:r>
              <a:rPr lang="en-US" altLang="en-US" sz="1800" b="1" dirty="0"/>
              <a:t>Typically used to access a specific member within a large PDS</a:t>
            </a:r>
          </a:p>
          <a:p>
            <a:pPr eaLnBrk="1" hangingPunct="1">
              <a:defRPr/>
            </a:pPr>
            <a:endParaRPr lang="en-US" altLang="en-US" sz="500" b="1" dirty="0"/>
          </a:p>
          <a:p>
            <a:pPr eaLnBrk="1" hangingPunct="1">
              <a:defRPr/>
            </a:pPr>
            <a:r>
              <a:rPr lang="en-US" altLang="en-US" sz="1600" dirty="0"/>
              <a:t>Position to any member in a PDS by using </a:t>
            </a:r>
            <a:r>
              <a:rPr lang="en-US" altLang="en-US" sz="1600" b="1" dirty="0"/>
              <a:t>Locate</a:t>
            </a:r>
          </a:p>
          <a:p>
            <a:pPr lvl="1" eaLnBrk="1" hangingPunct="1">
              <a:buFont typeface="Webdings" panose="05030102010509060703" pitchFamily="18" charset="2"/>
              <a:buChar char="4"/>
              <a:defRPr/>
            </a:pPr>
            <a:r>
              <a:rPr lang="en-US" altLang="en-US" sz="1600" dirty="0"/>
              <a:t>Select the PDS and press Ctrl+L</a:t>
            </a:r>
          </a:p>
          <a:p>
            <a:pPr marL="690563" lvl="2" indent="0">
              <a:buNone/>
              <a:defRPr/>
            </a:pPr>
            <a:r>
              <a:rPr lang="en-US" altLang="en-US" sz="1600" dirty="0"/>
              <a:t>... or …</a:t>
            </a:r>
          </a:p>
          <a:p>
            <a:pPr lvl="1" eaLnBrk="1" hangingPunct="1">
              <a:buFont typeface="Webdings" panose="05030102010509060703" pitchFamily="18" charset="2"/>
              <a:buChar char="4"/>
              <a:defRPr/>
            </a:pPr>
            <a:r>
              <a:rPr lang="en-US" altLang="en-US" sz="1600" dirty="0"/>
              <a:t>Right-click and </a:t>
            </a:r>
          </a:p>
          <a:p>
            <a:pPr lvl="2" eaLnBrk="1" hangingPunct="1">
              <a:defRPr/>
            </a:pPr>
            <a:r>
              <a:rPr lang="en-US" altLang="en-US" sz="1600" dirty="0"/>
              <a:t>Select </a:t>
            </a:r>
            <a:r>
              <a:rPr lang="en-US" altLang="en-US" sz="1600" b="1" dirty="0"/>
              <a:t>Locate…</a:t>
            </a:r>
          </a:p>
          <a:p>
            <a:pPr lvl="1" eaLnBrk="1" hangingPunct="1">
              <a:buFont typeface="Webdings" panose="05030102010509060703" pitchFamily="18" charset="2"/>
              <a:buChar char="4"/>
              <a:defRPr/>
            </a:pPr>
            <a:r>
              <a:rPr lang="en-US" altLang="en-US" sz="1600" dirty="0"/>
              <a:t>Enter the beginning Member Name text string</a:t>
            </a:r>
          </a:p>
          <a:p>
            <a:pPr lvl="1" eaLnBrk="1" hangingPunct="1">
              <a:buFont typeface="Webdings" panose="05030102010509060703" pitchFamily="18" charset="2"/>
              <a:buChar char="4"/>
              <a:defRPr/>
            </a:pPr>
            <a:r>
              <a:rPr lang="en-US" altLang="en-US" sz="1600" dirty="0"/>
              <a:t>Press </a:t>
            </a:r>
            <a:r>
              <a:rPr lang="en-US" altLang="en-US" sz="1600" b="1" dirty="0"/>
              <a:t>OK</a:t>
            </a:r>
          </a:p>
          <a:p>
            <a:pPr marL="344488" lvl="1" indent="0">
              <a:buNone/>
              <a:defRPr/>
            </a:pPr>
            <a:endParaRPr lang="en-US" altLang="en-US" dirty="0"/>
          </a:p>
          <a:p>
            <a:pPr lvl="1" eaLnBrk="1" hangingPunct="1">
              <a:buFont typeface="Webdings" panose="05030102010509060703" pitchFamily="18" charset="2"/>
              <a:buChar char="4"/>
              <a:defRPr/>
            </a:pPr>
            <a:endParaRPr lang="en-US" altLang="en-US" sz="800" dirty="0"/>
          </a:p>
          <a:p>
            <a:pPr eaLnBrk="1" hangingPunct="1">
              <a:buFont typeface="Wingdings" pitchFamily="2" charset="2"/>
              <a:buNone/>
              <a:defRPr/>
            </a:pPr>
            <a:r>
              <a:rPr lang="en-US" altLang="en-US" sz="2400" b="1" dirty="0"/>
              <a:t>Notes</a:t>
            </a:r>
          </a:p>
          <a:p>
            <a:pPr eaLnBrk="1" hangingPunct="1">
              <a:buFont typeface="Wingdings" pitchFamily="2" charset="2"/>
              <a:buNone/>
              <a:defRPr/>
            </a:pPr>
            <a:endParaRPr lang="en-US" altLang="en-US" sz="500" dirty="0"/>
          </a:p>
          <a:p>
            <a:pPr marL="0" lvl="1" indent="0" eaLnBrk="1" hangingPunct="1">
              <a:buNone/>
              <a:defRPr/>
            </a:pPr>
            <a:r>
              <a:rPr lang="en-US" altLang="en-US" sz="1400" dirty="0"/>
              <a:t>This tooling is similar to the ISPF 3.4 (DSLIST) library member list option.</a:t>
            </a:r>
          </a:p>
          <a:p>
            <a:pPr marL="0" lvl="1" indent="0" eaLnBrk="1" hangingPunct="1">
              <a:buNone/>
              <a:defRPr/>
            </a:pPr>
            <a:endParaRPr lang="en-US" altLang="en-US" sz="1400" dirty="0"/>
          </a:p>
          <a:p>
            <a:pPr marL="0" lvl="1" indent="0" eaLnBrk="1" hangingPunct="1">
              <a:buNone/>
              <a:defRPr/>
            </a:pPr>
            <a:r>
              <a:rPr lang="en-US" altLang="en-US" sz="1400" dirty="0"/>
              <a:t>Your Locate strings are:</a:t>
            </a:r>
          </a:p>
          <a:p>
            <a:pPr lvl="2">
              <a:defRPr/>
            </a:pPr>
            <a:r>
              <a:rPr lang="en-US" altLang="en-US" sz="1200" dirty="0"/>
              <a:t>Specific to a PDS</a:t>
            </a:r>
          </a:p>
          <a:p>
            <a:pPr lvl="2">
              <a:defRPr/>
            </a:pPr>
            <a:r>
              <a:rPr lang="en-US" altLang="en-US" sz="1200" dirty="0"/>
              <a:t>Saved in your workspace, and available in the future from the Drop Down selection box </a:t>
            </a:r>
          </a:p>
          <a:p>
            <a:pPr marL="123444" lvl="2" indent="0" eaLnBrk="1" hangingPunct="1">
              <a:buNone/>
              <a:defRPr/>
            </a:pPr>
            <a:endParaRPr lang="en-US" altLang="en-US" sz="1400" dirty="0"/>
          </a:p>
          <a:p>
            <a:pPr marL="0" lvl="1" indent="0" eaLnBrk="1" hangingPunct="1">
              <a:buNone/>
              <a:defRPr/>
            </a:pPr>
            <a:r>
              <a:rPr lang="en-US" altLang="en-US" dirty="0"/>
              <a:t>The Ctrl+L hotkey can be faster than using the Context Menu.</a:t>
            </a:r>
          </a:p>
        </p:txBody>
      </p:sp>
      <p:pic>
        <p:nvPicPr>
          <p:cNvPr id="31748" name="Picture 4">
            <a:extLst>
              <a:ext uri="{FF2B5EF4-FFF2-40B4-BE49-F238E27FC236}">
                <a16:creationId xmlns:a16="http://schemas.microsoft.com/office/drawing/2014/main" id="{A13D1EA1-96AB-3134-F313-691375B130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7744772" y="9526"/>
            <a:ext cx="3223263" cy="3349313"/>
          </a:xfrm>
          <a:prstGeom prst="rect">
            <a:avLst/>
          </a:pr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36869" name="Picture 5">
            <a:extLst>
              <a:ext uri="{FF2B5EF4-FFF2-40B4-BE49-F238E27FC236}">
                <a16:creationId xmlns:a16="http://schemas.microsoft.com/office/drawing/2014/main" id="{69C96746-9F81-9502-7238-881994195B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7781925" y="2814736"/>
            <a:ext cx="2876550" cy="1725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50" name="Picture 6">
            <a:extLst>
              <a:ext uri="{FF2B5EF4-FFF2-40B4-BE49-F238E27FC236}">
                <a16:creationId xmlns:a16="http://schemas.microsoft.com/office/drawing/2014/main" id="{6C7BB4EE-8A08-5FF6-5208-3902C9E55D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6858000" y="4625295"/>
            <a:ext cx="3354552" cy="2012731"/>
          </a:xfrm>
          <a:prstGeom prst="rect">
            <a:avLst/>
          </a:pr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36871" name="Line 7">
            <a:extLst>
              <a:ext uri="{FF2B5EF4-FFF2-40B4-BE49-F238E27FC236}">
                <a16:creationId xmlns:a16="http://schemas.microsoft.com/office/drawing/2014/main" id="{BDEDCF69-0B7E-9986-0630-7B56DB1AB647}"/>
              </a:ext>
            </a:extLst>
          </p:cNvPr>
          <p:cNvSpPr>
            <a:spLocks noChangeShapeType="1"/>
          </p:cNvSpPr>
          <p:nvPr/>
        </p:nvSpPr>
        <p:spPr bwMode="auto">
          <a:xfrm>
            <a:off x="10134600" y="1718755"/>
            <a:ext cx="0" cy="1176845"/>
          </a:xfrm>
          <a:prstGeom prst="line">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36872" name="Group 10">
            <a:extLst>
              <a:ext uri="{FF2B5EF4-FFF2-40B4-BE49-F238E27FC236}">
                <a16:creationId xmlns:a16="http://schemas.microsoft.com/office/drawing/2014/main" id="{96DB5A96-6E46-704E-98D5-C8418A088542}"/>
              </a:ext>
            </a:extLst>
          </p:cNvPr>
          <p:cNvGrpSpPr>
            <a:grpSpLocks/>
          </p:cNvGrpSpPr>
          <p:nvPr/>
        </p:nvGrpSpPr>
        <p:grpSpPr bwMode="auto">
          <a:xfrm>
            <a:off x="8763000" y="4454820"/>
            <a:ext cx="609600" cy="1181827"/>
            <a:chOff x="4608" y="2928"/>
            <a:chExt cx="480" cy="624"/>
          </a:xfrm>
        </p:grpSpPr>
        <p:sp>
          <p:nvSpPr>
            <p:cNvPr id="36874" name="Line 8">
              <a:extLst>
                <a:ext uri="{FF2B5EF4-FFF2-40B4-BE49-F238E27FC236}">
                  <a16:creationId xmlns:a16="http://schemas.microsoft.com/office/drawing/2014/main" id="{17B58057-D648-EE37-4FB9-BFD9EA343464}"/>
                </a:ext>
              </a:extLst>
            </p:cNvPr>
            <p:cNvSpPr>
              <a:spLocks noChangeShapeType="1"/>
            </p:cNvSpPr>
            <p:nvPr/>
          </p:nvSpPr>
          <p:spPr bwMode="auto">
            <a:xfrm>
              <a:off x="5088" y="2928"/>
              <a:ext cx="0" cy="6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6875" name="Line 9">
              <a:extLst>
                <a:ext uri="{FF2B5EF4-FFF2-40B4-BE49-F238E27FC236}">
                  <a16:creationId xmlns:a16="http://schemas.microsoft.com/office/drawing/2014/main" id="{EC9D0B86-9F9A-2F7F-936B-984C4442CE4F}"/>
                </a:ext>
              </a:extLst>
            </p:cNvPr>
            <p:cNvSpPr>
              <a:spLocks noChangeShapeType="1"/>
            </p:cNvSpPr>
            <p:nvPr/>
          </p:nvSpPr>
          <p:spPr bwMode="auto">
            <a:xfrm flipH="1">
              <a:off x="4608" y="3552"/>
              <a:ext cx="48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36873" name="AutoShape 11">
            <a:extLst>
              <a:ext uri="{FF2B5EF4-FFF2-40B4-BE49-F238E27FC236}">
                <a16:creationId xmlns:a16="http://schemas.microsoft.com/office/drawing/2014/main" id="{0419D0A9-F0BC-EA9C-73AB-D59801219AC0}"/>
              </a:ext>
            </a:extLst>
          </p:cNvPr>
          <p:cNvSpPr>
            <a:spLocks noChangeArrowheads="1"/>
          </p:cNvSpPr>
          <p:nvPr/>
        </p:nvSpPr>
        <p:spPr bwMode="auto">
          <a:xfrm>
            <a:off x="7848600" y="3429000"/>
            <a:ext cx="2743200" cy="304800"/>
          </a:xfrm>
          <a:prstGeom prst="roundRect">
            <a:avLst>
              <a:gd name="adj" fmla="val 16667"/>
            </a:avLst>
          </a:prstGeom>
          <a:noFill/>
          <a:ln w="9525">
            <a:solidFill>
              <a:srgbClr val="CC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5">
            <a:extLst>
              <a:ext uri="{FF2B5EF4-FFF2-40B4-BE49-F238E27FC236}">
                <a16:creationId xmlns:a16="http://schemas.microsoft.com/office/drawing/2014/main" id="{E489FD7D-1D13-CFB4-8DA8-059736E854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301434" y="4899617"/>
            <a:ext cx="2538413" cy="180598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B8756E86-79F9-5795-8155-6B84B3371FA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500814" y="234818"/>
            <a:ext cx="4114344" cy="3171473"/>
          </a:xfrm>
          <a:prstGeom prst="rect">
            <a:avLst/>
          </a:prstGeom>
          <a:ln w="254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5" name="Picture 4">
            <a:extLst>
              <a:ext uri="{FF2B5EF4-FFF2-40B4-BE49-F238E27FC236}">
                <a16:creationId xmlns:a16="http://schemas.microsoft.com/office/drawing/2014/main" id="{6B0E5EA7-B5C1-B1CF-47C5-707AA4DFAD6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499817" y="1055973"/>
            <a:ext cx="2797174" cy="3546063"/>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37891" name="Rectangle 2">
            <a:extLst>
              <a:ext uri="{FF2B5EF4-FFF2-40B4-BE49-F238E27FC236}">
                <a16:creationId xmlns:a16="http://schemas.microsoft.com/office/drawing/2014/main" id="{01BB4B39-13C9-B7EC-6452-C74542A29E0E}"/>
              </a:ext>
            </a:extLst>
          </p:cNvPr>
          <p:cNvSpPr>
            <a:spLocks noGrp="1" noChangeArrowheads="1"/>
          </p:cNvSpPr>
          <p:nvPr>
            <p:ph type="title"/>
          </p:nvPr>
        </p:nvSpPr>
        <p:spPr>
          <a:xfrm>
            <a:off x="393192" y="393192"/>
            <a:ext cx="11293592" cy="1325563"/>
          </a:xfrm>
        </p:spPr>
        <p:txBody>
          <a:bodyPr/>
          <a:lstStyle/>
          <a:p>
            <a:pPr eaLnBrk="1" hangingPunct="1"/>
            <a:r>
              <a:rPr lang="en-US" altLang="en-US" sz="4000" dirty="0">
                <a:latin typeface="+mn-lt"/>
              </a:rPr>
              <a:t>Locate – </a:t>
            </a:r>
            <a:r>
              <a:rPr lang="en-US" altLang="en-US" sz="3600" dirty="0">
                <a:latin typeface="+mn-lt"/>
              </a:rPr>
              <a:t>Process</a:t>
            </a:r>
            <a:endParaRPr lang="en-US" altLang="en-US" sz="3600" i="1" dirty="0">
              <a:latin typeface="+mn-lt"/>
            </a:endParaRPr>
          </a:p>
        </p:txBody>
      </p:sp>
      <p:sp>
        <p:nvSpPr>
          <p:cNvPr id="29699" name="Rectangle 3">
            <a:extLst>
              <a:ext uri="{FF2B5EF4-FFF2-40B4-BE49-F238E27FC236}">
                <a16:creationId xmlns:a16="http://schemas.microsoft.com/office/drawing/2014/main" id="{493B566F-2D5D-6810-D592-DC1A750989D6}"/>
              </a:ext>
            </a:extLst>
          </p:cNvPr>
          <p:cNvSpPr>
            <a:spLocks noGrp="1" noChangeArrowheads="1"/>
          </p:cNvSpPr>
          <p:nvPr>
            <p:ph idx="1"/>
          </p:nvPr>
        </p:nvSpPr>
        <p:spPr>
          <a:xfrm>
            <a:off x="405068" y="1295400"/>
            <a:ext cx="6071932" cy="2279650"/>
          </a:xfrm>
        </p:spPr>
        <p:txBody>
          <a:bodyPr/>
          <a:lstStyle/>
          <a:p>
            <a:pPr>
              <a:defRPr/>
            </a:pPr>
            <a:r>
              <a:rPr lang="en-US" altLang="en-US" sz="1600" dirty="0">
                <a:latin typeface="+mn-lt"/>
                <a:cs typeface="Aharoni" panose="02010803020104030203" pitchFamily="2" charset="-79"/>
              </a:rPr>
              <a:t>If a large number of Data Sets exists with your TSO ID as the High-Level Qualifier, you might find that using Locate… on My Data Sets (</a:t>
            </a:r>
            <a:r>
              <a:rPr lang="en-US" altLang="en-US" sz="1600" dirty="0" err="1">
                <a:latin typeface="+mn-lt"/>
                <a:cs typeface="Aharoni" panose="02010803020104030203" pitchFamily="2" charset="-79"/>
              </a:rPr>
              <a:t>xxxxx</a:t>
            </a:r>
            <a:r>
              <a:rPr lang="en-US" altLang="en-US" sz="1600" dirty="0">
                <a:latin typeface="+mn-lt"/>
                <a:cs typeface="Aharoni" panose="02010803020104030203" pitchFamily="2" charset="-79"/>
              </a:rPr>
              <a:t>.*) is an efficient/time-saving tool</a:t>
            </a:r>
          </a:p>
          <a:p>
            <a:pPr>
              <a:defRPr/>
            </a:pPr>
            <a:endParaRPr lang="en-US" altLang="en-US" sz="1600" dirty="0">
              <a:latin typeface="+mn-lt"/>
              <a:cs typeface="Aharoni" panose="02010803020104030203" pitchFamily="2" charset="-79"/>
            </a:endParaRPr>
          </a:p>
          <a:p>
            <a:pPr>
              <a:defRPr/>
            </a:pPr>
            <a:endParaRPr lang="en-US" altLang="en-US" sz="1600" dirty="0">
              <a:latin typeface="+mn-lt"/>
              <a:cs typeface="Aharoni" panose="02010803020104030203" pitchFamily="2" charset="-79"/>
            </a:endParaRPr>
          </a:p>
          <a:p>
            <a:pPr eaLnBrk="1" hangingPunct="1">
              <a:defRPr/>
            </a:pPr>
            <a:r>
              <a:rPr lang="en-US" altLang="en-US" sz="1600" dirty="0">
                <a:latin typeface="+mn-lt"/>
                <a:cs typeface="Aharoni" panose="02010803020104030203" pitchFamily="2" charset="-79"/>
              </a:rPr>
              <a:t>1. Right-click on My Data Sets and select </a:t>
            </a:r>
            <a:r>
              <a:rPr lang="en-US" altLang="en-US" sz="1600" b="1" dirty="0">
                <a:latin typeface="+mn-lt"/>
                <a:cs typeface="Aharoni" panose="02010803020104030203" pitchFamily="2" charset="-79"/>
              </a:rPr>
              <a:t>Locate…</a:t>
            </a:r>
          </a:p>
          <a:p>
            <a:pPr eaLnBrk="1" hangingPunct="1">
              <a:defRPr/>
            </a:pPr>
            <a:r>
              <a:rPr lang="en-US" altLang="en-US" sz="1600" dirty="0">
                <a:latin typeface="+mn-lt"/>
                <a:cs typeface="Aharoni" panose="02010803020104030203" pitchFamily="2" charset="-79"/>
              </a:rPr>
              <a:t>2. Enter the </a:t>
            </a:r>
            <a:r>
              <a:rPr lang="en-US" altLang="en-US" sz="1600" b="1" dirty="0">
                <a:latin typeface="+mn-lt"/>
                <a:cs typeface="Aharoni" panose="02010803020104030203" pitchFamily="2" charset="-79"/>
              </a:rPr>
              <a:t>fully-qualified DSN </a:t>
            </a:r>
            <a:r>
              <a:rPr lang="en-US" altLang="en-US" sz="1600" dirty="0">
                <a:latin typeface="+mn-lt"/>
                <a:cs typeface="Aharoni" panose="02010803020104030203" pitchFamily="2" charset="-79"/>
              </a:rPr>
              <a:t>and hit </a:t>
            </a:r>
            <a:r>
              <a:rPr lang="en-US" altLang="en-US" sz="1600" b="1" dirty="0">
                <a:latin typeface="+mn-lt"/>
                <a:cs typeface="Aharoni" panose="02010803020104030203" pitchFamily="2" charset="-79"/>
              </a:rPr>
              <a:t>OK</a:t>
            </a:r>
            <a:r>
              <a:rPr lang="en-US" altLang="en-US" sz="1600" dirty="0">
                <a:latin typeface="+mn-lt"/>
                <a:cs typeface="Aharoni" panose="02010803020104030203" pitchFamily="2" charset="-79"/>
              </a:rPr>
              <a:t> </a:t>
            </a:r>
          </a:p>
        </p:txBody>
      </p:sp>
      <p:pic>
        <p:nvPicPr>
          <p:cNvPr id="37894" name="Picture 2">
            <a:extLst>
              <a:ext uri="{FF2B5EF4-FFF2-40B4-BE49-F238E27FC236}">
                <a16:creationId xmlns:a16="http://schemas.microsoft.com/office/drawing/2014/main" id="{6B8944E4-3DCF-B37F-5331-60B07749CA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7870826" y="4924582"/>
            <a:ext cx="2797175" cy="1893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205ABEDF-8040-C094-C4DE-3B5441BB796D}"/>
              </a:ext>
            </a:extLst>
          </p:cNvPr>
          <p:cNvSpPr txBox="1"/>
          <p:nvPr/>
        </p:nvSpPr>
        <p:spPr>
          <a:xfrm>
            <a:off x="1524000" y="6119814"/>
            <a:ext cx="2019300" cy="738187"/>
          </a:xfrm>
          <a:prstGeom prst="rect">
            <a:avLst/>
          </a:prstGeom>
          <a:solidFill>
            <a:schemeClr val="accent2"/>
          </a:solidFill>
          <a:ln>
            <a:solidFill>
              <a:schemeClr val="bg1">
                <a:lumMod val="75000"/>
              </a:schemeClr>
            </a:solidFill>
          </a:ln>
        </p:spPr>
        <p:txBody>
          <a:bodyPr>
            <a:spAutoFit/>
          </a:bodyPr>
          <a:lstStyle/>
          <a:p>
            <a:pPr algn="ctr">
              <a:defRPr/>
            </a:pPr>
            <a:r>
              <a:rPr lang="en-US" sz="1400" b="0" dirty="0">
                <a:solidFill>
                  <a:schemeClr val="bg1"/>
                </a:solidFill>
                <a:latin typeface="+mn-lt"/>
              </a:rPr>
              <a:t>Note that this Locate… shortcut is available on all MVS File Filters</a:t>
            </a:r>
          </a:p>
        </p:txBody>
      </p:sp>
      <p:cxnSp>
        <p:nvCxnSpPr>
          <p:cNvPr id="8" name="Straight Arrow Connector 7">
            <a:extLst>
              <a:ext uri="{FF2B5EF4-FFF2-40B4-BE49-F238E27FC236}">
                <a16:creationId xmlns:a16="http://schemas.microsoft.com/office/drawing/2014/main" id="{F3FB8C18-FA68-F983-BB5F-2E9081A0469B}"/>
              </a:ext>
            </a:extLst>
          </p:cNvPr>
          <p:cNvCxnSpPr/>
          <p:nvPr/>
        </p:nvCxnSpPr>
        <p:spPr bwMode="auto">
          <a:xfrm>
            <a:off x="9753600" y="4114800"/>
            <a:ext cx="0" cy="1219200"/>
          </a:xfrm>
          <a:prstGeom prst="straightConnector1">
            <a:avLst/>
          </a:prstGeom>
          <a:ln w="22225">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cxnSp>
        <p:nvCxnSpPr>
          <p:cNvPr id="9" name="Straight Arrow Connector 8">
            <a:extLst>
              <a:ext uri="{FF2B5EF4-FFF2-40B4-BE49-F238E27FC236}">
                <a16:creationId xmlns:a16="http://schemas.microsoft.com/office/drawing/2014/main" id="{DEC95CED-0249-6F73-E538-000CBA3EAA96}"/>
              </a:ext>
            </a:extLst>
          </p:cNvPr>
          <p:cNvCxnSpPr>
            <a:cxnSpLocks/>
          </p:cNvCxnSpPr>
          <p:nvPr/>
        </p:nvCxnSpPr>
        <p:spPr bwMode="auto">
          <a:xfrm flipH="1">
            <a:off x="6248400" y="5638800"/>
            <a:ext cx="1447800" cy="0"/>
          </a:xfrm>
          <a:prstGeom prst="straightConnector1">
            <a:avLst/>
          </a:prstGeom>
          <a:ln w="22225">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
        <p:nvSpPr>
          <p:cNvPr id="11" name="Rectangle 10">
            <a:extLst>
              <a:ext uri="{FF2B5EF4-FFF2-40B4-BE49-F238E27FC236}">
                <a16:creationId xmlns:a16="http://schemas.microsoft.com/office/drawing/2014/main" id="{8868539F-2425-E5FB-826C-C889DFB61AA8}"/>
              </a:ext>
            </a:extLst>
          </p:cNvPr>
          <p:cNvSpPr/>
          <p:nvPr/>
        </p:nvSpPr>
        <p:spPr bwMode="auto">
          <a:xfrm>
            <a:off x="6839847" y="1614668"/>
            <a:ext cx="1659970" cy="220354"/>
          </a:xfrm>
          <a:prstGeom prst="rect">
            <a:avLst/>
          </a:prstGeom>
          <a:noFill/>
          <a:ln w="190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8" name="Picture 10">
            <a:extLst>
              <a:ext uri="{FF2B5EF4-FFF2-40B4-BE49-F238E27FC236}">
                <a16:creationId xmlns:a16="http://schemas.microsoft.com/office/drawing/2014/main" id="{6816C345-2233-0945-C7D0-11795A0919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3962400" y="1141154"/>
            <a:ext cx="7965917" cy="2371984"/>
          </a:xfrm>
          <a:prstGeom prst="rect">
            <a:avLst/>
          </a:prstGeom>
          <a:noFill/>
          <a:ln>
            <a:noFill/>
          </a:ln>
          <a:effectLst>
            <a:prstShdw prst="shdw18" dist="17961" dir="13500000">
              <a:schemeClr val="accent1">
                <a:gamma/>
                <a:shade val="60000"/>
                <a:invGamma/>
              </a:schemeClr>
            </a:prstShdw>
          </a:effectLst>
        </p:spPr>
      </p:pic>
      <p:sp>
        <p:nvSpPr>
          <p:cNvPr id="38915" name="Rectangle 2">
            <a:extLst>
              <a:ext uri="{FF2B5EF4-FFF2-40B4-BE49-F238E27FC236}">
                <a16:creationId xmlns:a16="http://schemas.microsoft.com/office/drawing/2014/main" id="{3F7130CF-3D86-A1E5-B7B0-272F7E5E8724}"/>
              </a:ext>
            </a:extLst>
          </p:cNvPr>
          <p:cNvSpPr>
            <a:spLocks noGrp="1" noChangeArrowheads="1"/>
          </p:cNvSpPr>
          <p:nvPr>
            <p:ph type="title"/>
          </p:nvPr>
        </p:nvSpPr>
        <p:spPr>
          <a:xfrm>
            <a:off x="457200" y="315785"/>
            <a:ext cx="8997950" cy="534987"/>
          </a:xfrm>
        </p:spPr>
        <p:txBody>
          <a:bodyPr/>
          <a:lstStyle/>
          <a:p>
            <a:pPr defTabSz="614363"/>
            <a:r>
              <a:rPr lang="en-US" altLang="en-US" sz="4000" dirty="0">
                <a:latin typeface="+mn-lt"/>
              </a:rPr>
              <a:t>Opening or Browsing Remote Files</a:t>
            </a:r>
          </a:p>
        </p:txBody>
      </p:sp>
      <p:sp>
        <p:nvSpPr>
          <p:cNvPr id="38916" name="Rectangle 3">
            <a:extLst>
              <a:ext uri="{FF2B5EF4-FFF2-40B4-BE49-F238E27FC236}">
                <a16:creationId xmlns:a16="http://schemas.microsoft.com/office/drawing/2014/main" id="{8D7C2DB3-2028-1E3F-C703-8D25BD88D3CC}"/>
              </a:ext>
            </a:extLst>
          </p:cNvPr>
          <p:cNvSpPr>
            <a:spLocks noChangeArrowheads="1"/>
          </p:cNvSpPr>
          <p:nvPr/>
        </p:nvSpPr>
        <p:spPr bwMode="auto">
          <a:xfrm>
            <a:off x="1686586" y="1069847"/>
            <a:ext cx="3463419" cy="2514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614363">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150813" defTabSz="614363">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614363" indent="-304800" defTabSz="614363">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614363">
              <a:spcBef>
                <a:spcPct val="20000"/>
              </a:spcBef>
              <a:buChar char="–"/>
              <a:defRPr sz="1400">
                <a:solidFill>
                  <a:schemeClr val="tx1"/>
                </a:solidFill>
                <a:latin typeface="Arial" panose="020B0604020202020204" pitchFamily="34" charset="0"/>
              </a:defRPr>
            </a:lvl4pPr>
            <a:lvl5pPr marL="2057400" indent="-228600" defTabSz="614363">
              <a:spcBef>
                <a:spcPct val="20000"/>
              </a:spcBef>
              <a:buChar char="–"/>
              <a:defRPr sz="1200">
                <a:solidFill>
                  <a:schemeClr val="tx1"/>
                </a:solidFill>
                <a:latin typeface="Arial" panose="020B0604020202020204" pitchFamily="34" charset="0"/>
              </a:defRPr>
            </a:lvl5pPr>
            <a:lvl6pPr marL="2514600" indent="-228600" defTabSz="614363"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614363"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614363"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614363"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buFontTx/>
              <a:buNone/>
            </a:pPr>
            <a:r>
              <a:rPr lang="en-US" altLang="en-US" sz="1600" dirty="0">
                <a:latin typeface="+mn-lt"/>
              </a:rPr>
              <a:t>Open files for Edit:</a:t>
            </a:r>
          </a:p>
          <a:p>
            <a:pPr lvl="1" eaLnBrk="1" hangingPunct="1">
              <a:buFont typeface="Webdings" pitchFamily="2" charset="2"/>
              <a:buNone/>
            </a:pPr>
            <a:r>
              <a:rPr lang="en-US" altLang="en-US" sz="1400" dirty="0">
                <a:latin typeface="+mn-lt"/>
              </a:rPr>
              <a:t>- Double-click/Default</a:t>
            </a:r>
          </a:p>
          <a:p>
            <a:pPr lvl="1" eaLnBrk="1" hangingPunct="1">
              <a:buFont typeface="Webdings" pitchFamily="2" charset="2"/>
              <a:buNone/>
            </a:pPr>
            <a:r>
              <a:rPr lang="en-US" altLang="en-US" sz="1400" dirty="0">
                <a:latin typeface="+mn-lt"/>
              </a:rPr>
              <a:t>- Right-click</a:t>
            </a:r>
          </a:p>
          <a:p>
            <a:pPr lvl="2" eaLnBrk="1" hangingPunct="1"/>
            <a:r>
              <a:rPr lang="en-US" altLang="en-US" sz="1200" dirty="0">
                <a:latin typeface="+mn-lt"/>
              </a:rPr>
              <a:t>Select: </a:t>
            </a:r>
            <a:r>
              <a:rPr lang="en-US" altLang="en-US" sz="1400" dirty="0">
                <a:latin typeface="+mn-lt"/>
              </a:rPr>
              <a:t>Open</a:t>
            </a:r>
          </a:p>
          <a:p>
            <a:pPr lvl="2" eaLnBrk="1" hangingPunct="1">
              <a:buFont typeface="Wingdings" pitchFamily="2" charset="2"/>
              <a:buNone/>
            </a:pPr>
            <a:endParaRPr lang="en-US" altLang="en-US" sz="1200" dirty="0">
              <a:latin typeface="+mn-lt"/>
            </a:endParaRPr>
          </a:p>
          <a:p>
            <a:pPr lvl="2" eaLnBrk="1" hangingPunct="1"/>
            <a:endParaRPr lang="en-US" altLang="en-US" sz="1200" dirty="0">
              <a:latin typeface="+mn-lt"/>
            </a:endParaRPr>
          </a:p>
        </p:txBody>
      </p:sp>
      <p:sp>
        <p:nvSpPr>
          <p:cNvPr id="31749" name="Rectangle 8">
            <a:extLst>
              <a:ext uri="{FF2B5EF4-FFF2-40B4-BE49-F238E27FC236}">
                <a16:creationId xmlns:a16="http://schemas.microsoft.com/office/drawing/2014/main" id="{CCBED16B-0659-40A7-CB0F-DB2F75246823}"/>
              </a:ext>
            </a:extLst>
          </p:cNvPr>
          <p:cNvSpPr>
            <a:spLocks noChangeArrowheads="1"/>
          </p:cNvSpPr>
          <p:nvPr/>
        </p:nvSpPr>
        <p:spPr bwMode="auto">
          <a:xfrm>
            <a:off x="6787437" y="4037485"/>
            <a:ext cx="4397375" cy="2857500"/>
          </a:xfrm>
          <a:prstGeom prst="rect">
            <a:avLst/>
          </a:prstGeom>
          <a:noFill/>
          <a:ln>
            <a:noFill/>
          </a:ln>
          <a:effectLst/>
        </p:spPr>
        <p:txBody>
          <a:bodyPr/>
          <a:lstStyle>
            <a:lvl1pPr marL="342900" indent="-342900" defTabSz="614363">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493713" indent="-342900" defTabSz="614363">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defTabSz="614363">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defTabSz="614363">
              <a:spcBef>
                <a:spcPct val="20000"/>
              </a:spcBef>
              <a:buChar char="–"/>
              <a:defRPr sz="1400">
                <a:solidFill>
                  <a:schemeClr val="tx1"/>
                </a:solidFill>
                <a:latin typeface="Arial" panose="020B0604020202020204" pitchFamily="34" charset="0"/>
              </a:defRPr>
            </a:lvl4pPr>
            <a:lvl5pPr marL="2057400" indent="-228600" defTabSz="614363">
              <a:spcBef>
                <a:spcPct val="20000"/>
              </a:spcBef>
              <a:buChar char="–"/>
              <a:defRPr sz="1200">
                <a:solidFill>
                  <a:schemeClr val="tx1"/>
                </a:solidFill>
                <a:latin typeface="Arial" panose="020B0604020202020204" pitchFamily="34" charset="0"/>
              </a:defRPr>
            </a:lvl5pPr>
            <a:lvl6pPr marL="2514600" indent="-228600" defTabSz="614363"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614363"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614363"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614363" eaLnBrk="0" fontAlgn="base" hangingPunct="0">
              <a:spcBef>
                <a:spcPct val="20000"/>
              </a:spcBef>
              <a:spcAft>
                <a:spcPct val="0"/>
              </a:spcAft>
              <a:buChar char="–"/>
              <a:defRPr sz="1200">
                <a:solidFill>
                  <a:schemeClr val="tx1"/>
                </a:solidFill>
                <a:latin typeface="Arial" panose="020B0604020202020204" pitchFamily="34" charset="0"/>
              </a:defRPr>
            </a:lvl9pPr>
          </a:lstStyle>
          <a:p>
            <a:pPr lvl="1" eaLnBrk="1" hangingPunct="1">
              <a:buFont typeface="Webdings" panose="05030102010509060703" pitchFamily="18" charset="2"/>
              <a:buNone/>
              <a:defRPr/>
            </a:pPr>
            <a:r>
              <a:rPr lang="en-US" altLang="en-US" sz="2000" b="0" dirty="0">
                <a:latin typeface="+mn-lt"/>
              </a:rPr>
              <a:t>Open files for Browse:</a:t>
            </a:r>
          </a:p>
          <a:p>
            <a:pPr lvl="1" eaLnBrk="1" hangingPunct="1">
              <a:defRPr/>
            </a:pPr>
            <a:r>
              <a:rPr lang="en-US" altLang="en-US" sz="1400" dirty="0">
                <a:latin typeface="+mn-lt"/>
              </a:rPr>
              <a:t>Right-click and select Browse </a:t>
            </a:r>
          </a:p>
          <a:p>
            <a:pPr lvl="1" eaLnBrk="1" hangingPunct="1">
              <a:defRPr/>
            </a:pPr>
            <a:r>
              <a:rPr lang="en-US" altLang="en-US" sz="1400" b="0" dirty="0">
                <a:latin typeface="+mn-lt"/>
              </a:rPr>
              <a:t>This opens the file but does NOT allow you to type in the file or make modifications.</a:t>
            </a:r>
          </a:p>
          <a:p>
            <a:pPr marL="150813" lvl="1" indent="0" eaLnBrk="1" hangingPunct="1">
              <a:buNone/>
              <a:defRPr/>
            </a:pPr>
            <a:endParaRPr lang="en-US" altLang="en-US" sz="1800" b="0" dirty="0">
              <a:latin typeface="+mn-lt"/>
            </a:endParaRPr>
          </a:p>
          <a:p>
            <a:pPr marL="150813" lvl="1" indent="0" eaLnBrk="1" hangingPunct="1">
              <a:buNone/>
              <a:defRPr/>
            </a:pPr>
            <a:r>
              <a:rPr lang="en-US" altLang="en-US" sz="1400" b="0" dirty="0">
                <a:solidFill>
                  <a:schemeClr val="tx1"/>
                </a:solidFill>
                <a:latin typeface="+mn-lt"/>
              </a:rPr>
              <a:t>Note that, while Edit/Open is the default double-click action, you can alter this default to Browse.  </a:t>
            </a:r>
          </a:p>
          <a:p>
            <a:pPr marL="150813" lvl="1" indent="0" eaLnBrk="1" hangingPunct="1">
              <a:buNone/>
              <a:defRPr/>
            </a:pPr>
            <a:r>
              <a:rPr lang="en-US" altLang="en-US" sz="1400" b="0" dirty="0">
                <a:solidFill>
                  <a:schemeClr val="tx1"/>
                </a:solidFill>
                <a:latin typeface="+mn-lt"/>
              </a:rPr>
              <a:t>There’s a slide in the Optional section of this slide deck that explains how.</a:t>
            </a:r>
          </a:p>
        </p:txBody>
      </p:sp>
      <p:pic>
        <p:nvPicPr>
          <p:cNvPr id="22539" name="Picture 11">
            <a:extLst>
              <a:ext uri="{FF2B5EF4-FFF2-40B4-BE49-F238E27FC236}">
                <a16:creationId xmlns:a16="http://schemas.microsoft.com/office/drawing/2014/main" id="{7281C5B5-DDD9-18D1-07F4-2F21450373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7409364" y="1376093"/>
            <a:ext cx="2805113" cy="1756377"/>
          </a:xfrm>
          <a:prstGeom prst="rect">
            <a:avLst/>
          </a:prstGeom>
          <a:noFill/>
          <a:ln>
            <a:noFill/>
          </a:ln>
          <a:effectLst>
            <a:prstShdw prst="shdw18" dist="17961" dir="13500000">
              <a:schemeClr val="accent1">
                <a:gamma/>
                <a:shade val="60000"/>
                <a:invGamma/>
              </a:schemeClr>
            </a:prstShdw>
          </a:effectLst>
        </p:spPr>
      </p:pic>
      <p:sp>
        <p:nvSpPr>
          <p:cNvPr id="38919" name="Line 9">
            <a:extLst>
              <a:ext uri="{FF2B5EF4-FFF2-40B4-BE49-F238E27FC236}">
                <a16:creationId xmlns:a16="http://schemas.microsoft.com/office/drawing/2014/main" id="{04673C27-C2B7-4284-8093-A7CDF717C9A9}"/>
              </a:ext>
            </a:extLst>
          </p:cNvPr>
          <p:cNvSpPr>
            <a:spLocks noChangeShapeType="1"/>
          </p:cNvSpPr>
          <p:nvPr/>
        </p:nvSpPr>
        <p:spPr bwMode="auto">
          <a:xfrm flipH="1">
            <a:off x="6934200" y="1676400"/>
            <a:ext cx="609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n-lt"/>
            </a:endParaRPr>
          </a:p>
        </p:txBody>
      </p:sp>
      <p:grpSp>
        <p:nvGrpSpPr>
          <p:cNvPr id="3" name="Group 2">
            <a:extLst>
              <a:ext uri="{FF2B5EF4-FFF2-40B4-BE49-F238E27FC236}">
                <a16:creationId xmlns:a16="http://schemas.microsoft.com/office/drawing/2014/main" id="{BF4B4D00-E588-CA86-87B5-25F8A472F863}"/>
              </a:ext>
            </a:extLst>
          </p:cNvPr>
          <p:cNvGrpSpPr/>
          <p:nvPr/>
        </p:nvGrpSpPr>
        <p:grpSpPr>
          <a:xfrm>
            <a:off x="1721436" y="2174742"/>
            <a:ext cx="4217470" cy="4664970"/>
            <a:chOff x="1721436" y="2174742"/>
            <a:chExt cx="4217470" cy="4664970"/>
          </a:xfrm>
        </p:grpSpPr>
        <p:pic>
          <p:nvPicPr>
            <p:cNvPr id="22540" name="Picture 12">
              <a:extLst>
                <a:ext uri="{FF2B5EF4-FFF2-40B4-BE49-F238E27FC236}">
                  <a16:creationId xmlns:a16="http://schemas.microsoft.com/office/drawing/2014/main" id="{3CFD9756-5325-3802-C392-A24BF9E849B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1721436" y="2174742"/>
              <a:ext cx="4217470" cy="4659476"/>
            </a:xfrm>
            <a:prstGeom prst="rect">
              <a:avLst/>
            </a:prstGeom>
            <a:noFill/>
            <a:ln>
              <a:noFill/>
            </a:ln>
            <a:effectLst>
              <a:prstShdw prst="shdw18" dist="17961" dir="13500000">
                <a:schemeClr val="accent1">
                  <a:gamma/>
                  <a:shade val="60000"/>
                  <a:invGamma/>
                </a:schemeClr>
              </a:prstShdw>
            </a:effectLst>
          </p:spPr>
        </p:pic>
        <p:sp>
          <p:nvSpPr>
            <p:cNvPr id="2" name="Rectangle 1">
              <a:extLst>
                <a:ext uri="{FF2B5EF4-FFF2-40B4-BE49-F238E27FC236}">
                  <a16:creationId xmlns:a16="http://schemas.microsoft.com/office/drawing/2014/main" id="{E19BF4B7-B31F-273D-950F-A7FD1DB10262}"/>
                </a:ext>
              </a:extLst>
            </p:cNvPr>
            <p:cNvSpPr/>
            <p:nvPr/>
          </p:nvSpPr>
          <p:spPr bwMode="auto">
            <a:xfrm>
              <a:off x="1787683" y="6611112"/>
              <a:ext cx="1060704" cy="228600"/>
            </a:xfrm>
            <a:prstGeom prst="rect">
              <a:avLst/>
            </a:prstGeom>
            <a:noFill/>
            <a:ln w="19050">
              <a:solidFill>
                <a:schemeClr val="accent5"/>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grpSp>
      <p:sp>
        <p:nvSpPr>
          <p:cNvPr id="38920" name="Line 10">
            <a:extLst>
              <a:ext uri="{FF2B5EF4-FFF2-40B4-BE49-F238E27FC236}">
                <a16:creationId xmlns:a16="http://schemas.microsoft.com/office/drawing/2014/main" id="{CD7ED3EB-5E92-5D1D-533E-423D546F9FDA}"/>
              </a:ext>
            </a:extLst>
          </p:cNvPr>
          <p:cNvSpPr>
            <a:spLocks noChangeShapeType="1"/>
          </p:cNvSpPr>
          <p:nvPr/>
        </p:nvSpPr>
        <p:spPr bwMode="auto">
          <a:xfrm flipH="1">
            <a:off x="2848387" y="2057399"/>
            <a:ext cx="4695413" cy="4548217"/>
          </a:xfrm>
          <a:prstGeom prst="line">
            <a:avLst/>
          </a:prstGeom>
          <a:noFill/>
          <a:ln w="31750">
            <a:gradFill>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n-l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87" name="Picture 15">
            <a:extLst>
              <a:ext uri="{FF2B5EF4-FFF2-40B4-BE49-F238E27FC236}">
                <a16:creationId xmlns:a16="http://schemas.microsoft.com/office/drawing/2014/main" id="{605498E3-8EBA-C0AD-CA65-742D9F86FB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762000" y="1295400"/>
            <a:ext cx="8566150" cy="450009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40962" name="Rectangle 2">
            <a:extLst>
              <a:ext uri="{FF2B5EF4-FFF2-40B4-BE49-F238E27FC236}">
                <a16:creationId xmlns:a16="http://schemas.microsoft.com/office/drawing/2014/main" id="{21FD5454-8985-082E-E3F4-A366C9397EBE}"/>
              </a:ext>
            </a:extLst>
          </p:cNvPr>
          <p:cNvSpPr>
            <a:spLocks noGrp="1" noChangeArrowheads="1"/>
          </p:cNvSpPr>
          <p:nvPr>
            <p:ph type="title"/>
          </p:nvPr>
        </p:nvSpPr>
        <p:spPr>
          <a:xfrm>
            <a:off x="393192" y="393192"/>
            <a:ext cx="9525000" cy="533400"/>
          </a:xfrm>
        </p:spPr>
        <p:txBody>
          <a:bodyPr/>
          <a:lstStyle/>
          <a:p>
            <a:pPr eaLnBrk="1" hangingPunct="1"/>
            <a:r>
              <a:rPr lang="en-US" altLang="en-US" sz="4000" dirty="0"/>
              <a:t>Remote Systems and the Properties View</a:t>
            </a:r>
          </a:p>
        </p:txBody>
      </p:sp>
      <p:sp>
        <p:nvSpPr>
          <p:cNvPr id="40963" name="Rectangle 3">
            <a:extLst>
              <a:ext uri="{FF2B5EF4-FFF2-40B4-BE49-F238E27FC236}">
                <a16:creationId xmlns:a16="http://schemas.microsoft.com/office/drawing/2014/main" id="{BF3B6AF5-0164-0E80-038E-0F82BD7EF2AF}"/>
              </a:ext>
            </a:extLst>
          </p:cNvPr>
          <p:cNvSpPr>
            <a:spLocks noGrp="1" noChangeArrowheads="1"/>
          </p:cNvSpPr>
          <p:nvPr>
            <p:ph idx="1"/>
          </p:nvPr>
        </p:nvSpPr>
        <p:spPr>
          <a:xfrm>
            <a:off x="9601200" y="1494144"/>
            <a:ext cx="2197608" cy="4102608"/>
          </a:xfrm>
        </p:spPr>
        <p:txBody>
          <a:bodyPr/>
          <a:lstStyle/>
          <a:p>
            <a:pPr eaLnBrk="1" hangingPunct="1"/>
            <a:r>
              <a:rPr lang="en-US" altLang="en-US" sz="1600" dirty="0"/>
              <a:t>The Properties view provides persistent access to dataset statistics (ISPF 3.2).</a:t>
            </a:r>
          </a:p>
          <a:p>
            <a:pPr eaLnBrk="1" hangingPunct="1"/>
            <a:endParaRPr lang="en-US" altLang="en-US" sz="1600" dirty="0"/>
          </a:p>
          <a:p>
            <a:pPr eaLnBrk="1" hangingPunct="1"/>
            <a:r>
              <a:rPr lang="en-US" altLang="en-US" sz="1600" dirty="0"/>
              <a:t>It also supplies a summary view of batch JOB statistics for any selected JOB in the JES Filter</a:t>
            </a:r>
          </a:p>
        </p:txBody>
      </p:sp>
      <p:sp>
        <p:nvSpPr>
          <p:cNvPr id="2" name="Rectangle 1">
            <a:extLst>
              <a:ext uri="{FF2B5EF4-FFF2-40B4-BE49-F238E27FC236}">
                <a16:creationId xmlns:a16="http://schemas.microsoft.com/office/drawing/2014/main" id="{15508E74-E403-BCEF-46E5-45A5EE1C4CA6}"/>
              </a:ext>
            </a:extLst>
          </p:cNvPr>
          <p:cNvSpPr/>
          <p:nvPr/>
        </p:nvSpPr>
        <p:spPr bwMode="auto">
          <a:xfrm>
            <a:off x="7315200" y="2209800"/>
            <a:ext cx="990600" cy="152400"/>
          </a:xfrm>
          <a:prstGeom prst="rect">
            <a:avLst/>
          </a:prstGeom>
          <a:noFill/>
          <a:ln w="19050">
            <a:solidFill>
              <a:schemeClr val="accent5"/>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3" name="Rectangle 2">
            <a:extLst>
              <a:ext uri="{FF2B5EF4-FFF2-40B4-BE49-F238E27FC236}">
                <a16:creationId xmlns:a16="http://schemas.microsoft.com/office/drawing/2014/main" id="{78E59FE7-82C4-2C20-E7F6-F0431AB667F1}"/>
              </a:ext>
            </a:extLst>
          </p:cNvPr>
          <p:cNvSpPr/>
          <p:nvPr/>
        </p:nvSpPr>
        <p:spPr bwMode="auto">
          <a:xfrm>
            <a:off x="768752" y="3962400"/>
            <a:ext cx="2507848" cy="1634352"/>
          </a:xfrm>
          <a:prstGeom prst="rect">
            <a:avLst/>
          </a:prstGeom>
          <a:noFill/>
          <a:ln w="19050">
            <a:solidFill>
              <a:schemeClr val="accent5"/>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2">
            <a:extLst>
              <a:ext uri="{FF2B5EF4-FFF2-40B4-BE49-F238E27FC236}">
                <a16:creationId xmlns:a16="http://schemas.microsoft.com/office/drawing/2014/main" id="{A2C7E5F7-18B5-F73C-E953-F5CC31E6CF34}"/>
              </a:ext>
            </a:extLst>
          </p:cNvPr>
          <p:cNvSpPr>
            <a:spLocks noGrp="1" noChangeArrowheads="1"/>
          </p:cNvSpPr>
          <p:nvPr>
            <p:ph type="title"/>
          </p:nvPr>
        </p:nvSpPr>
        <p:spPr>
          <a:xfrm>
            <a:off x="393192" y="393192"/>
            <a:ext cx="9237001" cy="550163"/>
          </a:xfrm>
        </p:spPr>
        <p:txBody>
          <a:bodyPr/>
          <a:lstStyle/>
          <a:p>
            <a:pPr eaLnBrk="1" hangingPunct="1"/>
            <a:r>
              <a:rPr lang="en-US" altLang="en-US" sz="4000" dirty="0"/>
              <a:t>Remote System Details (Show In Table)</a:t>
            </a:r>
            <a:endParaRPr lang="en-US" altLang="en-US" sz="3600" dirty="0"/>
          </a:p>
        </p:txBody>
      </p:sp>
      <p:sp>
        <p:nvSpPr>
          <p:cNvPr id="2039811" name="Rectangle 3">
            <a:extLst>
              <a:ext uri="{FF2B5EF4-FFF2-40B4-BE49-F238E27FC236}">
                <a16:creationId xmlns:a16="http://schemas.microsoft.com/office/drawing/2014/main" id="{37E20BEC-E1AB-EDD4-9519-CA1B585976A1}"/>
              </a:ext>
            </a:extLst>
          </p:cNvPr>
          <p:cNvSpPr>
            <a:spLocks noGrp="1" noChangeArrowheads="1"/>
          </p:cNvSpPr>
          <p:nvPr>
            <p:ph idx="1"/>
          </p:nvPr>
        </p:nvSpPr>
        <p:spPr>
          <a:xfrm>
            <a:off x="393192" y="943355"/>
            <a:ext cx="8958263" cy="5621337"/>
          </a:xfrm>
        </p:spPr>
        <p:txBody>
          <a:bodyPr/>
          <a:lstStyle/>
          <a:p>
            <a:pPr eaLnBrk="1" hangingPunct="1">
              <a:defRPr/>
            </a:pPr>
            <a:r>
              <a:rPr lang="en-US" sz="1600" dirty="0"/>
              <a:t>You may want to sort a PDS on “Last Modified” – or find out</a:t>
            </a:r>
          </a:p>
          <a:p>
            <a:pPr lvl="1" eaLnBrk="1" hangingPunct="1">
              <a:buFont typeface="Webdings" panose="05030102010509060703" pitchFamily="18" charset="2"/>
              <a:buChar char="4"/>
              <a:defRPr/>
            </a:pPr>
            <a:r>
              <a:rPr lang="en-US" sz="1400" dirty="0"/>
              <a:t>Who's got a file or PDS member locked that I want to edit? When was a PDS created, etc.</a:t>
            </a:r>
          </a:p>
          <a:p>
            <a:pPr eaLnBrk="1" hangingPunct="1">
              <a:defRPr/>
            </a:pPr>
            <a:r>
              <a:rPr lang="en-US" sz="1600" dirty="0"/>
              <a:t>Steps:</a:t>
            </a:r>
          </a:p>
          <a:p>
            <a:pPr lvl="1" eaLnBrk="1" hangingPunct="1">
              <a:buFont typeface="Webdings" panose="05030102010509060703" pitchFamily="18" charset="2"/>
              <a:buChar char="4"/>
              <a:defRPr/>
            </a:pPr>
            <a:r>
              <a:rPr lang="en-US" sz="1400" dirty="0"/>
              <a:t>Select and Right-click the dataset</a:t>
            </a:r>
          </a:p>
          <a:p>
            <a:pPr lvl="1" eaLnBrk="1" hangingPunct="1">
              <a:buFont typeface="Webdings" panose="05030102010509060703" pitchFamily="18" charset="2"/>
              <a:buChar char="4"/>
              <a:defRPr/>
            </a:pPr>
            <a:r>
              <a:rPr lang="en-US" sz="1400" dirty="0"/>
              <a:t>Select: </a:t>
            </a:r>
            <a:r>
              <a:rPr lang="en-US" sz="1400" b="1" dirty="0"/>
              <a:t>Show in &gt; Remote System Details </a:t>
            </a:r>
            <a:r>
              <a:rPr lang="en-US" sz="1400" b="1" dirty="0">
                <a:effectLst>
                  <a:outerShdw blurRad="38100" dist="38100" dir="2700000" algn="tl">
                    <a:srgbClr val="C0C0C0"/>
                  </a:outerShdw>
                </a:effectLst>
              </a:rPr>
              <a:t>– </a:t>
            </a:r>
            <a:r>
              <a:rPr lang="en-US" sz="1400" dirty="0"/>
              <a:t>This opens the Remote System Details view</a:t>
            </a:r>
          </a:p>
        </p:txBody>
      </p:sp>
      <p:pic>
        <p:nvPicPr>
          <p:cNvPr id="2" name="Picture 1">
            <a:extLst>
              <a:ext uri="{FF2B5EF4-FFF2-40B4-BE49-F238E27FC236}">
                <a16:creationId xmlns:a16="http://schemas.microsoft.com/office/drawing/2014/main" id="{171D3C70-718D-C76B-D2A4-A33F4BBFEFE5}"/>
              </a:ext>
            </a:extLst>
          </p:cNvPr>
          <p:cNvPicPr>
            <a:picLocks noChangeAspect="1"/>
          </p:cNvPicPr>
          <p:nvPr/>
        </p:nvPicPr>
        <p:blipFill rotWithShape="1">
          <a:blip r:embed="rId2"/>
          <a:srcRect t="9669" r="766"/>
          <a:stretch/>
        </p:blipFill>
        <p:spPr>
          <a:xfrm>
            <a:off x="2048595" y="4635500"/>
            <a:ext cx="7712868" cy="2182814"/>
          </a:xfrm>
          <a:prstGeom prst="rect">
            <a:avLst/>
          </a:prstGeom>
        </p:spPr>
      </p:pic>
      <p:pic>
        <p:nvPicPr>
          <p:cNvPr id="3" name="Picture 2">
            <a:extLst>
              <a:ext uri="{FF2B5EF4-FFF2-40B4-BE49-F238E27FC236}">
                <a16:creationId xmlns:a16="http://schemas.microsoft.com/office/drawing/2014/main" id="{C5657ED4-B02A-4EB7-3E85-7D011DA23CAF}"/>
              </a:ext>
            </a:extLst>
          </p:cNvPr>
          <p:cNvPicPr>
            <a:picLocks noChangeAspect="1"/>
          </p:cNvPicPr>
          <p:nvPr/>
        </p:nvPicPr>
        <p:blipFill>
          <a:blip r:embed="rId3"/>
          <a:stretch>
            <a:fillRect/>
          </a:stretch>
        </p:blipFill>
        <p:spPr>
          <a:xfrm>
            <a:off x="2048595" y="2219024"/>
            <a:ext cx="7772400" cy="2416476"/>
          </a:xfrm>
          <a:prstGeom prst="rect">
            <a:avLst/>
          </a:prstGeom>
        </p:spPr>
      </p:pic>
      <p:sp>
        <p:nvSpPr>
          <p:cNvPr id="33798" name="TextBox 5">
            <a:extLst>
              <a:ext uri="{FF2B5EF4-FFF2-40B4-BE49-F238E27FC236}">
                <a16:creationId xmlns:a16="http://schemas.microsoft.com/office/drawing/2014/main" id="{44C20387-6F86-05A4-EB11-F61ED335BEBB}"/>
              </a:ext>
            </a:extLst>
          </p:cNvPr>
          <p:cNvSpPr txBox="1">
            <a:spLocks noChangeArrowheads="1"/>
          </p:cNvSpPr>
          <p:nvPr/>
        </p:nvSpPr>
        <p:spPr bwMode="auto">
          <a:xfrm>
            <a:off x="7543800" y="4702176"/>
            <a:ext cx="3322637" cy="1600200"/>
          </a:xfrm>
          <a:prstGeom prst="rect">
            <a:avLst/>
          </a:prstGeom>
          <a:solidFill>
            <a:schemeClr val="bg1"/>
          </a:solidFill>
          <a:ln>
            <a:solidFill>
              <a:schemeClr val="accent5"/>
            </a:solidFill>
          </a:ln>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defRPr/>
            </a:pPr>
            <a:r>
              <a:rPr lang="en-US" altLang="en-US" sz="1400" b="0" dirty="0">
                <a:solidFill>
                  <a:srgbClr val="C00000"/>
                </a:solidFill>
                <a:latin typeface="Abadi" panose="020B0604020104020204" pitchFamily="34" charset="0"/>
              </a:rPr>
              <a:t>Sort the table on </a:t>
            </a:r>
            <a:r>
              <a:rPr lang="en-US" altLang="en-US" sz="1400" dirty="0">
                <a:solidFill>
                  <a:srgbClr val="C00000"/>
                </a:solidFill>
                <a:latin typeface="+mn-lt"/>
              </a:rPr>
              <a:t>Last Modified </a:t>
            </a:r>
            <a:r>
              <a:rPr lang="en-US" altLang="en-US" sz="1400" b="0" dirty="0">
                <a:latin typeface="Abadi" panose="020B0604020104020204" pitchFamily="34" charset="0"/>
              </a:rPr>
              <a:t>– or any other column: I.e. </a:t>
            </a:r>
            <a:r>
              <a:rPr lang="en-US" altLang="en-US" sz="1400" dirty="0">
                <a:latin typeface="+mn-lt"/>
              </a:rPr>
              <a:t>Last modified by</a:t>
            </a:r>
          </a:p>
          <a:p>
            <a:pPr>
              <a:defRPr/>
            </a:pPr>
            <a:endParaRPr lang="en-US" altLang="en-US" sz="1400" b="0" dirty="0">
              <a:latin typeface="Abadi" panose="020B0604020104020204" pitchFamily="34" charset="0"/>
            </a:endParaRPr>
          </a:p>
          <a:p>
            <a:pPr>
              <a:defRPr/>
            </a:pPr>
            <a:r>
              <a:rPr lang="en-US" altLang="en-US" sz="1400" b="0" dirty="0">
                <a:latin typeface="Abadi" panose="020B0604020104020204" pitchFamily="34" charset="0"/>
              </a:rPr>
              <a:t>Discover the file’s Lock owner</a:t>
            </a:r>
          </a:p>
          <a:p>
            <a:pPr>
              <a:defRPr/>
            </a:pPr>
            <a:endParaRPr lang="en-US" altLang="en-US" sz="1400" b="0" dirty="0">
              <a:latin typeface="Abadi" panose="020B0604020104020204" pitchFamily="34" charset="0"/>
            </a:endParaRPr>
          </a:p>
          <a:p>
            <a:pPr>
              <a:defRPr/>
            </a:pPr>
            <a:r>
              <a:rPr lang="en-US" altLang="en-US" sz="1400" b="0" dirty="0">
                <a:latin typeface="Abadi" panose="020B0604020104020204" pitchFamily="34" charset="0"/>
              </a:rPr>
              <a:t>The Context Menu is active on any of the files in the list</a:t>
            </a:r>
          </a:p>
        </p:txBody>
      </p:sp>
      <p:sp>
        <p:nvSpPr>
          <p:cNvPr id="4" name="Rectangle 3">
            <a:extLst>
              <a:ext uri="{FF2B5EF4-FFF2-40B4-BE49-F238E27FC236}">
                <a16:creationId xmlns:a16="http://schemas.microsoft.com/office/drawing/2014/main" id="{13870050-FE44-EECC-74FF-929495B1D895}"/>
              </a:ext>
            </a:extLst>
          </p:cNvPr>
          <p:cNvSpPr/>
          <p:nvPr/>
        </p:nvSpPr>
        <p:spPr bwMode="auto">
          <a:xfrm>
            <a:off x="5934795" y="3657600"/>
            <a:ext cx="1600200" cy="228600"/>
          </a:xfrm>
          <a:prstGeom prst="rect">
            <a:avLst/>
          </a:prstGeom>
          <a:noFill/>
          <a:ln w="19050">
            <a:solidFill>
              <a:schemeClr val="accent5"/>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B9589E-E93E-F967-7F56-76AA9AA8BDDC}"/>
              </a:ext>
            </a:extLst>
          </p:cNvPr>
          <p:cNvSpPr/>
          <p:nvPr/>
        </p:nvSpPr>
        <p:spPr bwMode="auto">
          <a:xfrm>
            <a:off x="7772400" y="0"/>
            <a:ext cx="4419600" cy="6858000"/>
          </a:xfrm>
          <a:prstGeom prst="rect">
            <a:avLst/>
          </a:prstGeom>
          <a:solidFill>
            <a:schemeClr val="tx2"/>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43010" name="Title 1">
            <a:extLst>
              <a:ext uri="{FF2B5EF4-FFF2-40B4-BE49-F238E27FC236}">
                <a16:creationId xmlns:a16="http://schemas.microsoft.com/office/drawing/2014/main" id="{26103F33-287F-EBFF-DB09-B57272547FEE}"/>
              </a:ext>
            </a:extLst>
          </p:cNvPr>
          <p:cNvSpPr>
            <a:spLocks noGrp="1" noChangeArrowheads="1"/>
          </p:cNvSpPr>
          <p:nvPr>
            <p:ph type="title"/>
          </p:nvPr>
        </p:nvSpPr>
        <p:spPr>
          <a:xfrm>
            <a:off x="393192" y="393192"/>
            <a:ext cx="11293592" cy="1325563"/>
          </a:xfrm>
        </p:spPr>
        <p:txBody>
          <a:bodyPr/>
          <a:lstStyle/>
          <a:p>
            <a:r>
              <a:rPr lang="en-US" altLang="en-US" sz="4000" dirty="0">
                <a:latin typeface="+mn-lt"/>
              </a:rPr>
              <a:t>File/Data Set Copy – Options </a:t>
            </a:r>
          </a:p>
        </p:txBody>
      </p:sp>
      <p:sp>
        <p:nvSpPr>
          <p:cNvPr id="43011" name="Content Placeholder 2">
            <a:extLst>
              <a:ext uri="{FF2B5EF4-FFF2-40B4-BE49-F238E27FC236}">
                <a16:creationId xmlns:a16="http://schemas.microsoft.com/office/drawing/2014/main" id="{B8EF572F-24F9-95E4-1F5A-92ABBDF9962E}"/>
              </a:ext>
            </a:extLst>
          </p:cNvPr>
          <p:cNvSpPr>
            <a:spLocks noGrp="1" noChangeArrowheads="1"/>
          </p:cNvSpPr>
          <p:nvPr>
            <p:ph idx="1"/>
          </p:nvPr>
        </p:nvSpPr>
        <p:spPr>
          <a:xfrm>
            <a:off x="505216" y="1143000"/>
            <a:ext cx="9053512" cy="5444758"/>
          </a:xfrm>
          <a:noFill/>
        </p:spPr>
        <p:txBody>
          <a:bodyPr/>
          <a:lstStyle/>
          <a:p>
            <a:r>
              <a:rPr lang="en-US" altLang="en-US" sz="2000" b="1" dirty="0">
                <a:latin typeface="+mn-lt"/>
              </a:rPr>
              <a:t>1. Within the same LPAR </a:t>
            </a:r>
            <a:r>
              <a:rPr lang="en-US" altLang="en-US" sz="2000" dirty="0">
                <a:latin typeface="+mn-lt"/>
              </a:rPr>
              <a:t>– you can copy:</a:t>
            </a:r>
          </a:p>
          <a:p>
            <a:pPr lvl="1"/>
            <a:r>
              <a:rPr lang="en-US" altLang="en-US" sz="1600" dirty="0">
                <a:latin typeface="+mn-lt"/>
              </a:rPr>
              <a:t>PDS Members </a:t>
            </a:r>
            <a:r>
              <a:rPr lang="en-US" altLang="en-US" sz="1600" dirty="0">
                <a:latin typeface="+mn-lt"/>
                <a:sym typeface="Wingdings" pitchFamily="2" charset="2"/>
              </a:rPr>
              <a:t> </a:t>
            </a:r>
            <a:r>
              <a:rPr lang="en-US" altLang="en-US" sz="1600" dirty="0">
                <a:latin typeface="+mn-lt"/>
              </a:rPr>
              <a:t>PDS Member</a:t>
            </a:r>
          </a:p>
          <a:p>
            <a:pPr lvl="1"/>
            <a:r>
              <a:rPr lang="en-US" altLang="en-US" sz="1600" dirty="0">
                <a:latin typeface="+mn-lt"/>
              </a:rPr>
              <a:t>QSAM/Sequential File </a:t>
            </a:r>
            <a:r>
              <a:rPr lang="en-US" altLang="en-US" sz="1600" dirty="0">
                <a:latin typeface="+mn-lt"/>
                <a:sym typeface="Wingdings" pitchFamily="2" charset="2"/>
              </a:rPr>
              <a:t> </a:t>
            </a:r>
            <a:r>
              <a:rPr lang="en-US" altLang="en-US" sz="1600" dirty="0">
                <a:latin typeface="+mn-lt"/>
              </a:rPr>
              <a:t>QSAM/Sequential File</a:t>
            </a:r>
          </a:p>
          <a:p>
            <a:pPr lvl="1"/>
            <a:r>
              <a:rPr lang="en-US" altLang="en-US" sz="1600" dirty="0">
                <a:latin typeface="+mn-lt"/>
              </a:rPr>
              <a:t>Load modules</a:t>
            </a:r>
          </a:p>
          <a:p>
            <a:pPr lvl="1"/>
            <a:r>
              <a:rPr lang="en-US" altLang="en-US" sz="1600" dirty="0">
                <a:latin typeface="+mn-lt"/>
              </a:rPr>
              <a:t>An entire PDS (all of its members) </a:t>
            </a:r>
            <a:r>
              <a:rPr lang="en-US" altLang="en-US" sz="1600" dirty="0">
                <a:latin typeface="+mn-lt"/>
                <a:sym typeface="Wingdings" pitchFamily="2" charset="2"/>
              </a:rPr>
              <a:t> </a:t>
            </a:r>
            <a:r>
              <a:rPr lang="en-US" altLang="en-US" sz="1600" dirty="0">
                <a:latin typeface="+mn-lt"/>
              </a:rPr>
              <a:t>New PDS</a:t>
            </a:r>
          </a:p>
          <a:p>
            <a:pPr lvl="2"/>
            <a:r>
              <a:rPr lang="en-US" altLang="en-US" sz="1400" dirty="0">
                <a:latin typeface="+mn-lt"/>
              </a:rPr>
              <a:t>IDz does; Allocate </a:t>
            </a:r>
            <a:r>
              <a:rPr lang="en-US" altLang="en-US" sz="1400" dirty="0">
                <a:latin typeface="+mn-lt"/>
                <a:sym typeface="Wingdings" pitchFamily="2" charset="2"/>
              </a:rPr>
              <a:t> Copy</a:t>
            </a:r>
            <a:endParaRPr lang="en-US" altLang="en-US" sz="1400" dirty="0">
              <a:latin typeface="+mn-lt"/>
            </a:endParaRPr>
          </a:p>
          <a:p>
            <a:pPr lvl="1"/>
            <a:endParaRPr lang="en-US" altLang="en-US" sz="600" dirty="0">
              <a:latin typeface="+mn-lt"/>
            </a:endParaRPr>
          </a:p>
          <a:p>
            <a:pPr lvl="1"/>
            <a:endParaRPr lang="en-US" altLang="en-US" sz="600" dirty="0">
              <a:latin typeface="+mn-lt"/>
            </a:endParaRPr>
          </a:p>
          <a:p>
            <a:pPr lvl="1"/>
            <a:endParaRPr lang="en-US" altLang="en-US" sz="600" dirty="0">
              <a:latin typeface="+mn-lt"/>
            </a:endParaRPr>
          </a:p>
          <a:p>
            <a:r>
              <a:rPr lang="en-US" altLang="en-US" sz="2000" b="1" dirty="0">
                <a:latin typeface="+mn-lt"/>
              </a:rPr>
              <a:t>2. From one LPAR to another LPAR </a:t>
            </a:r>
            <a:r>
              <a:rPr lang="en-US" altLang="en-US" sz="2000" dirty="0">
                <a:latin typeface="+mn-lt"/>
              </a:rPr>
              <a:t>– you can copy:</a:t>
            </a:r>
          </a:p>
          <a:p>
            <a:pPr lvl="1"/>
            <a:r>
              <a:rPr lang="en-US" altLang="en-US" sz="1600" dirty="0">
                <a:latin typeface="+mn-lt"/>
              </a:rPr>
              <a:t>PDS Members </a:t>
            </a:r>
            <a:r>
              <a:rPr lang="en-US" altLang="en-US" sz="1600" dirty="0">
                <a:latin typeface="+mn-lt"/>
                <a:sym typeface="Wingdings" pitchFamily="2" charset="2"/>
              </a:rPr>
              <a:t> </a:t>
            </a:r>
            <a:r>
              <a:rPr lang="en-US" altLang="en-US" sz="1600" dirty="0">
                <a:latin typeface="+mn-lt"/>
              </a:rPr>
              <a:t>PDS Member</a:t>
            </a:r>
          </a:p>
          <a:p>
            <a:pPr lvl="1"/>
            <a:r>
              <a:rPr lang="en-US" altLang="en-US" sz="1600" dirty="0">
                <a:latin typeface="+mn-lt"/>
              </a:rPr>
              <a:t>QSAM/Sequential File </a:t>
            </a:r>
            <a:r>
              <a:rPr lang="en-US" altLang="en-US" sz="1600" dirty="0">
                <a:latin typeface="+mn-lt"/>
                <a:sym typeface="Wingdings" pitchFamily="2" charset="2"/>
              </a:rPr>
              <a:t> </a:t>
            </a:r>
            <a:r>
              <a:rPr lang="en-US" altLang="en-US" sz="1600" dirty="0">
                <a:latin typeface="+mn-lt"/>
              </a:rPr>
              <a:t>QSAM/Sequential File</a:t>
            </a:r>
          </a:p>
          <a:p>
            <a:endParaRPr lang="en-US" altLang="en-US" sz="600" b="1" dirty="0">
              <a:latin typeface="+mn-lt"/>
            </a:endParaRPr>
          </a:p>
          <a:p>
            <a:endParaRPr lang="en-US" altLang="en-US" sz="600" b="1" dirty="0">
              <a:latin typeface="+mn-lt"/>
            </a:endParaRPr>
          </a:p>
          <a:p>
            <a:endParaRPr lang="en-US" altLang="en-US" sz="600" b="1" dirty="0">
              <a:latin typeface="+mn-lt"/>
            </a:endParaRPr>
          </a:p>
          <a:p>
            <a:r>
              <a:rPr lang="en-US" altLang="en-US" sz="2000" b="1" dirty="0">
                <a:latin typeface="+mn-lt"/>
              </a:rPr>
              <a:t>3. From LPAR </a:t>
            </a:r>
            <a:r>
              <a:rPr lang="en-US" altLang="en-US" sz="2000" b="1" dirty="0">
                <a:latin typeface="+mn-lt"/>
                <a:sym typeface="Wingdings" pitchFamily="2" charset="2"/>
              </a:rPr>
              <a:t> PC or PC  LPAR</a:t>
            </a:r>
            <a:r>
              <a:rPr lang="en-US" altLang="en-US" sz="2000" b="1" dirty="0">
                <a:latin typeface="+mn-lt"/>
              </a:rPr>
              <a:t> – you can copy:</a:t>
            </a:r>
          </a:p>
          <a:p>
            <a:pPr lvl="1"/>
            <a:r>
              <a:rPr lang="en-US" altLang="en-US" sz="1600" dirty="0">
                <a:latin typeface="+mn-lt"/>
              </a:rPr>
              <a:t>PDS Members </a:t>
            </a:r>
            <a:r>
              <a:rPr lang="en-US" altLang="en-US" sz="1600" dirty="0">
                <a:latin typeface="+mn-lt"/>
                <a:sym typeface="Wingdings" pitchFamily="2" charset="2"/>
              </a:rPr>
              <a:t> </a:t>
            </a:r>
            <a:r>
              <a:rPr lang="en-US" altLang="en-US" sz="1600" dirty="0">
                <a:latin typeface="+mn-lt"/>
              </a:rPr>
              <a:t>PDS Member</a:t>
            </a:r>
          </a:p>
          <a:p>
            <a:pPr lvl="1"/>
            <a:r>
              <a:rPr lang="en-US" altLang="en-US" sz="1600" dirty="0">
                <a:latin typeface="+mn-lt"/>
              </a:rPr>
              <a:t>QSAM/Sequential File </a:t>
            </a:r>
            <a:r>
              <a:rPr lang="en-US" altLang="en-US" sz="1600" dirty="0">
                <a:latin typeface="+mn-lt"/>
                <a:sym typeface="Wingdings" pitchFamily="2" charset="2"/>
              </a:rPr>
              <a:t> </a:t>
            </a:r>
            <a:r>
              <a:rPr lang="en-US" altLang="en-US" sz="1600" dirty="0">
                <a:latin typeface="+mn-lt"/>
              </a:rPr>
              <a:t>QSAM/Sequential File</a:t>
            </a:r>
          </a:p>
          <a:p>
            <a:pPr lvl="1"/>
            <a:r>
              <a:rPr lang="en-US" altLang="en-US" sz="1600" dirty="0">
                <a:latin typeface="+mn-lt"/>
              </a:rPr>
              <a:t>A PDS/Library on an LPAR can be Copy/Pasted to a folder on a PC</a:t>
            </a:r>
          </a:p>
          <a:p>
            <a:endParaRPr lang="en-US" altLang="en-US" sz="1100" dirty="0">
              <a:latin typeface="+mn-lt"/>
            </a:endParaRPr>
          </a:p>
        </p:txBody>
      </p:sp>
      <p:sp>
        <p:nvSpPr>
          <p:cNvPr id="2" name="TextBox 1">
            <a:extLst>
              <a:ext uri="{FF2B5EF4-FFF2-40B4-BE49-F238E27FC236}">
                <a16:creationId xmlns:a16="http://schemas.microsoft.com/office/drawing/2014/main" id="{DD0F16E5-1C61-3A2A-92A3-BCB6DD193DEF}"/>
              </a:ext>
            </a:extLst>
          </p:cNvPr>
          <p:cNvSpPr txBox="1"/>
          <p:nvPr/>
        </p:nvSpPr>
        <p:spPr>
          <a:xfrm>
            <a:off x="5031972" y="3458101"/>
            <a:ext cx="2667000" cy="830997"/>
          </a:xfrm>
          <a:prstGeom prst="rect">
            <a:avLst/>
          </a:prstGeom>
          <a:solidFill>
            <a:schemeClr val="accent2">
              <a:alpha val="73000"/>
            </a:schemeClr>
          </a:solidFill>
        </p:spPr>
        <p:txBody>
          <a:bodyPr>
            <a:spAutoFit/>
          </a:bodyPr>
          <a:lstStyle/>
          <a:p>
            <a:pPr>
              <a:defRPr/>
            </a:pPr>
            <a:r>
              <a:rPr lang="en-US" altLang="en-US" sz="1600" b="0" dirty="0">
                <a:solidFill>
                  <a:schemeClr val="bg1"/>
                </a:solidFill>
                <a:effectLst>
                  <a:outerShdw blurRad="38100" dist="38100" dir="2700000" algn="tl">
                    <a:srgbClr val="000000">
                      <a:alpha val="43137"/>
                    </a:srgbClr>
                  </a:outerShdw>
                </a:effectLst>
                <a:latin typeface="+mn-lt"/>
              </a:rPr>
              <a:t>Assumes that the IDz Server is installed on both LPARs</a:t>
            </a:r>
            <a:endParaRPr lang="en-US" sz="1600" b="0" dirty="0">
              <a:solidFill>
                <a:schemeClr val="bg1"/>
              </a:solidFill>
              <a:effectLst>
                <a:outerShdw blurRad="38100" dist="38100" dir="2700000" algn="tl">
                  <a:srgbClr val="000000">
                    <a:alpha val="43137"/>
                  </a:srgbClr>
                </a:outerShdw>
              </a:effectLst>
              <a:latin typeface="+mn-lt"/>
            </a:endParaRPr>
          </a:p>
        </p:txBody>
      </p:sp>
      <p:pic>
        <p:nvPicPr>
          <p:cNvPr id="4" name="Graphic 3">
            <a:extLst>
              <a:ext uri="{FF2B5EF4-FFF2-40B4-BE49-F238E27FC236}">
                <a16:creationId xmlns:a16="http://schemas.microsoft.com/office/drawing/2014/main" id="{B305DF1D-291D-746C-D638-4BCD4F43B51F}"/>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648700" y="1828800"/>
            <a:ext cx="2667000" cy="2667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7" name="Title 1">
            <a:extLst>
              <a:ext uri="{FF2B5EF4-FFF2-40B4-BE49-F238E27FC236}">
                <a16:creationId xmlns:a16="http://schemas.microsoft.com/office/drawing/2014/main" id="{57757B2E-28BD-8EAC-6601-E7A5883562CE}"/>
              </a:ext>
            </a:extLst>
          </p:cNvPr>
          <p:cNvSpPr txBox="1">
            <a:spLocks noGrp="1"/>
          </p:cNvSpPr>
          <p:nvPr>
            <p:ph type="title"/>
          </p:nvPr>
        </p:nvSpPr>
        <p:spPr>
          <a:xfrm>
            <a:off x="393192" y="393192"/>
            <a:ext cx="8778875" cy="946150"/>
          </a:xfrm>
        </p:spPr>
        <p:txBody>
          <a:bodyPr>
            <a:noAutofit/>
          </a:bodyPr>
          <a:lstStyle/>
          <a:p>
            <a:pPr defTabSz="349748">
              <a:lnSpc>
                <a:spcPct val="110000"/>
              </a:lnSpc>
              <a:spcBef>
                <a:spcPts val="700"/>
              </a:spcBef>
              <a:defRPr sz="714"/>
            </a:pPr>
            <a:r>
              <a:rPr sz="3600" dirty="0"/>
              <a:t>Notices and disclaimers cont</a:t>
            </a:r>
            <a:r>
              <a:rPr lang="en-US" sz="3600" dirty="0"/>
              <a:t>'</a:t>
            </a:r>
            <a:r>
              <a:rPr sz="3600" dirty="0"/>
              <a:t>d</a:t>
            </a:r>
            <a:br>
              <a:rPr sz="3600" dirty="0"/>
            </a:br>
            <a:br>
              <a:rPr sz="3200" dirty="0"/>
            </a:br>
            <a:br>
              <a:rPr sz="3200" dirty="0"/>
            </a:br>
            <a:endParaRPr sz="3200" dirty="0"/>
          </a:p>
        </p:txBody>
      </p:sp>
      <p:sp>
        <p:nvSpPr>
          <p:cNvPr id="1698" name="Slide Number Placeholder 2">
            <a:extLst>
              <a:ext uri="{FF2B5EF4-FFF2-40B4-BE49-F238E27FC236}">
                <a16:creationId xmlns:a16="http://schemas.microsoft.com/office/drawing/2014/main" id="{D0EB3814-2C0E-88B3-F972-0F15C59A2CC1}"/>
              </a:ext>
            </a:extLst>
          </p:cNvPr>
          <p:cNvSpPr>
            <a:spLocks noGrp="1"/>
          </p:cNvSpPr>
          <p:nvPr>
            <p:ph type="sldNum" sz="quarter" idx="4294967295"/>
          </p:nvPr>
        </p:nvSpPr>
        <p:spPr>
          <a:xfrm>
            <a:off x="12022138" y="8126413"/>
            <a:ext cx="169862" cy="254000"/>
          </a:xfrm>
          <a:prstGeom prst="rect">
            <a:avLst/>
          </a:prstGeom>
          <a:ln w="12700">
            <a:miter lim="400000"/>
          </a:ln>
        </p:spPr>
        <p:txBody>
          <a:bodyPr wrap="none" lIns="45719" tIns="34289" rIns="45719" bIns="34289" anchor="ctr" anchorCtr="0">
            <a:spAutoFit/>
          </a:bodyPr>
          <a:lstStyle>
            <a:defPPr>
              <a:defRPr lang="en-US"/>
            </a:defPPr>
            <a:lvl1pPr marL="0" algn="r" defTabSz="914400" rtl="0" eaLnBrk="1" latinLnBrk="0" hangingPunct="1">
              <a:defRPr sz="1200" kern="1200">
                <a:solidFill>
                  <a:srgbClr val="888888"/>
                </a:solidFill>
                <a:latin typeface="Calibri Light"/>
                <a:ea typeface="Calibri Light"/>
                <a:cs typeface="Calibri Light"/>
                <a:sym typeface="Calibri Ligh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0">
              <a:lnSpc>
                <a:spcPct val="100000"/>
              </a:lnSpc>
              <a:spcBef>
                <a:spcPct val="0"/>
              </a:spcBef>
              <a:spcAft>
                <a:spcPct val="0"/>
              </a:spcAft>
              <a:buClrTx/>
              <a:buSzTx/>
              <a:buFontTx/>
              <a:buNone/>
              <a:tabLst/>
              <a:defRPr/>
            </a:pPr>
            <a:fld id="{AB339618-B55D-0C40-80B1-AE6E040B3561}" type="slidenum">
              <a:rPr kumimoji="0" lang="en-US" sz="1200" b="0" i="0" u="none" strike="noStrike" kern="1200" cap="none" spc="0" normalizeH="0" baseline="0" noProof="0" smtClean="0">
                <a:ln>
                  <a:noFill/>
                </a:ln>
                <a:solidFill>
                  <a:srgbClr val="888888"/>
                </a:solidFill>
                <a:effectLst/>
                <a:uLnTx/>
                <a:uFillTx/>
                <a:latin typeface="Calibri Light"/>
                <a:cs typeface="Calibri Light"/>
                <a:sym typeface="Calibri Light"/>
              </a:rPr>
              <a:pPr marL="0" marR="0" lvl="0" indent="0" algn="r" defTabSz="914400" rtl="0" eaLnBrk="1" fontAlgn="base" latinLnBrk="0" hangingPunct="0">
                <a:lnSpc>
                  <a:spcPct val="100000"/>
                </a:lnSpc>
                <a:spcBef>
                  <a:spcPct val="0"/>
                </a:spcBef>
                <a:spcAft>
                  <a:spcPct val="0"/>
                </a:spcAft>
                <a:buClrTx/>
                <a:buSzTx/>
                <a:buFontTx/>
                <a:buNone/>
                <a:tabLst/>
                <a:defRPr/>
              </a:pPr>
              <a:t>3</a:t>
            </a:fld>
            <a:endParaRPr kumimoji="0" sz="1200" b="0" i="0" u="none" strike="noStrike" kern="0" cap="none" spc="0" normalizeH="0" baseline="0" noProof="0">
              <a:ln>
                <a:noFill/>
              </a:ln>
              <a:solidFill>
                <a:srgbClr val="888888"/>
              </a:solidFill>
              <a:effectLst/>
              <a:uLnTx/>
              <a:uFillTx/>
              <a:latin typeface="Calibri Light"/>
              <a:cs typeface="Calibri Light"/>
              <a:sym typeface="Calibri Light"/>
            </a:endParaRPr>
          </a:p>
        </p:txBody>
      </p:sp>
      <p:sp>
        <p:nvSpPr>
          <p:cNvPr id="1699" name="Content Placeholder 4">
            <a:extLst>
              <a:ext uri="{FF2B5EF4-FFF2-40B4-BE49-F238E27FC236}">
                <a16:creationId xmlns:a16="http://schemas.microsoft.com/office/drawing/2014/main" id="{4970EF89-D653-5369-B020-A41A8C9C5B4A}"/>
              </a:ext>
            </a:extLst>
          </p:cNvPr>
          <p:cNvSpPr txBox="1"/>
          <p:nvPr/>
        </p:nvSpPr>
        <p:spPr>
          <a:xfrm>
            <a:off x="473078" y="1524000"/>
            <a:ext cx="5562600" cy="4162422"/>
          </a:xfrm>
          <a:prstGeom prst="rect">
            <a:avLst/>
          </a:prstGeom>
          <a:ln w="12700">
            <a:miter lim="400000"/>
          </a:ln>
        </p:spPr>
        <p:txBody>
          <a:bodyPr wrap="square" lIns="0" tIns="0" rIns="0" bIns="0">
            <a:spAutoFit/>
          </a:bodyPr>
          <a:lstStyle/>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600" b="1" i="0" u="none" strike="noStrike" kern="0" cap="none" spc="0" normalizeH="0" baseline="0" noProof="0" dirty="0">
                <a:ln>
                  <a:noFill/>
                </a:ln>
                <a:solidFill>
                  <a:srgbClr val="000000"/>
                </a:solidFill>
                <a:effectLst/>
                <a:uLnTx/>
                <a:uFillTx/>
                <a:latin typeface="IBM Plex Sans Light"/>
                <a:ea typeface="Calibri"/>
                <a:cs typeface="Calibri"/>
                <a:sym typeface="Calibri"/>
              </a:rPr>
              <a:t>Information concerning non-IBM products was obtained from the suppliers of those products, their published announcements or other publicly available sources. IBM has not tested those products about this publication and cannot confirm the accuracy of performance, compatibility or any other claims related to non-IBM products. </a:t>
            </a:r>
            <a:endParaRPr kumimoji="0" sz="18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600" b="1" i="0" u="none" strike="noStrike" kern="0" cap="none" spc="0" normalizeH="0" baseline="0" noProof="0" dirty="0">
                <a:ln>
                  <a:noFill/>
                </a:ln>
                <a:solidFill>
                  <a:srgbClr val="000000"/>
                </a:solidFill>
                <a:effectLst/>
                <a:uLnTx/>
                <a:uFillTx/>
                <a:latin typeface="IBM Plex Sans Light"/>
                <a:ea typeface="Calibri"/>
                <a:cs typeface="Calibri"/>
                <a:sym typeface="Calibri"/>
              </a:rPr>
              <a:t>Questions on the capabilities of non-IBM products should be addressed to the suppliers of those products. IBM does not warrant the quality of any third-party products, or the ability of any such third-party products to interoperate with IBM’s products. IBM expressly disclaims all warranties, expressed or implied, including but not limited to, the implied warranties of merchantability and fitness for a purpose.</a:t>
            </a:r>
          </a:p>
        </p:txBody>
      </p:sp>
      <p:sp>
        <p:nvSpPr>
          <p:cNvPr id="1700" name="Content Placeholder 5">
            <a:extLst>
              <a:ext uri="{FF2B5EF4-FFF2-40B4-BE49-F238E27FC236}">
                <a16:creationId xmlns:a16="http://schemas.microsoft.com/office/drawing/2014/main" id="{2A744CB7-7AFA-7495-E071-59781B1AF567}"/>
              </a:ext>
            </a:extLst>
          </p:cNvPr>
          <p:cNvSpPr txBox="1"/>
          <p:nvPr/>
        </p:nvSpPr>
        <p:spPr>
          <a:xfrm>
            <a:off x="6781800" y="1529993"/>
            <a:ext cx="4343400" cy="4819524"/>
          </a:xfrm>
          <a:prstGeom prst="rect">
            <a:avLst/>
          </a:prstGeom>
          <a:ln w="12700">
            <a:miter lim="400000"/>
          </a:ln>
        </p:spPr>
        <p:txBody>
          <a:bodyPr lIns="0" tIns="0" rIns="0" bIns="0">
            <a:spAutoFit/>
          </a:bodyPr>
          <a:lstStyle/>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lang="en-US" sz="1600" b="1" i="0" u="none" strike="noStrike" kern="0" cap="none" spc="0" normalizeH="0" baseline="0" noProof="0" dirty="0">
                <a:ln>
                  <a:noFill/>
                </a:ln>
                <a:solidFill>
                  <a:srgbClr val="000000"/>
                </a:solidFill>
                <a:effectLst/>
                <a:uLnTx/>
                <a:uFillTx/>
                <a:latin typeface="IBM Plex Sans Light"/>
                <a:ea typeface="Calibri"/>
                <a:cs typeface="Calibri"/>
                <a:sym typeface="Calibri"/>
              </a:rPr>
              <a:t>The provision of the information contained herein is not intended to, and does not, grant any right or license under any IBM patents, copyrights, trademarks or other intellectual property right.</a:t>
            </a: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endParaRPr kumimoji="0" lang="en-US" sz="1600" b="1" i="0" u="none" strike="noStrike" kern="0" cap="none" spc="0" normalizeH="0" baseline="0" noProof="0" dirty="0">
              <a:ln>
                <a:noFill/>
              </a:ln>
              <a:solidFill>
                <a:srgbClr val="000000"/>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600" b="1" i="0" u="none" strike="noStrike" kern="0" cap="none" spc="0" normalizeH="0" baseline="0" noProof="0" dirty="0">
                <a:ln>
                  <a:noFill/>
                </a:ln>
                <a:solidFill>
                  <a:srgbClr val="000000"/>
                </a:solidFill>
                <a:effectLst/>
                <a:uLnTx/>
                <a:uFillTx/>
                <a:latin typeface="IBM Plex Sans Light"/>
                <a:ea typeface="Calibri"/>
                <a:cs typeface="Calibri"/>
                <a:sym typeface="Calibri"/>
              </a:rPr>
              <a:t>IBM, the IBM logo, ibm.com and [names of other referenced IBM products and services used in the presentation] are trademarks of International Business Machines Corporation, registered in many jurisdictions worldwide. Other product and service names might be trademarks of IBM or other companies. A current list of IBM trademarks is available on the Web at “Copyright and trademark information” at: </a:t>
            </a:r>
            <a:r>
              <a:rPr kumimoji="0" sz="1600" b="1" i="0" u="sng" strike="noStrike" kern="0" cap="none" spc="0" normalizeH="0" baseline="0" noProof="0" dirty="0">
                <a:ln>
                  <a:noFill/>
                </a:ln>
                <a:solidFill>
                  <a:srgbClr val="0563C1"/>
                </a:solidFill>
                <a:effectLst/>
                <a:uLnTx/>
                <a:uFill>
                  <a:solidFill>
                    <a:srgbClr val="0563C1"/>
                  </a:solidFill>
                </a:uFill>
                <a:latin typeface="IBM Plex Sans Light"/>
                <a:ea typeface="Calibri"/>
                <a:cs typeface="Calibri"/>
                <a:sym typeface="Calibri"/>
                <a:hlinkClick r:id="rId3"/>
              </a:rPr>
              <a:t>www.ibm.com/legal/copytrade.shtml</a:t>
            </a:r>
            <a:r>
              <a:rPr kumimoji="0" sz="1600" b="1" i="0" u="none" strike="noStrike" kern="0" cap="none" spc="0" normalizeH="0" baseline="0" noProof="0" dirty="0">
                <a:ln>
                  <a:noFill/>
                </a:ln>
                <a:solidFill>
                  <a:srgbClr val="000000"/>
                </a:solidFill>
                <a:effectLst/>
                <a:uLnTx/>
                <a:uFillTx/>
                <a:latin typeface="IBM Plex Sans Light"/>
                <a:ea typeface="Calibri"/>
                <a:cs typeface="Calibri"/>
                <a:sym typeface="Calibri"/>
              </a:rPr>
              <a: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9AB2EE66-6BEA-46FC-7093-6F47256FF3C2}"/>
              </a:ext>
            </a:extLst>
          </p:cNvPr>
          <p:cNvSpPr>
            <a:spLocks noGrp="1" noChangeArrowheads="1"/>
          </p:cNvSpPr>
          <p:nvPr>
            <p:ph type="title"/>
          </p:nvPr>
        </p:nvSpPr>
        <p:spPr>
          <a:xfrm>
            <a:off x="413544" y="276374"/>
            <a:ext cx="9078912" cy="534987"/>
          </a:xfrm>
        </p:spPr>
        <p:txBody>
          <a:bodyPr/>
          <a:lstStyle/>
          <a:p>
            <a:pPr defTabSz="614363"/>
            <a:r>
              <a:rPr lang="en-US" altLang="en-US" sz="4000" dirty="0">
                <a:latin typeface="+mn-lt"/>
              </a:rPr>
              <a:t>Copying Files Between LPAR and PC</a:t>
            </a:r>
          </a:p>
        </p:txBody>
      </p:sp>
      <p:sp>
        <p:nvSpPr>
          <p:cNvPr id="2040835" name="Rectangle 3">
            <a:extLst>
              <a:ext uri="{FF2B5EF4-FFF2-40B4-BE49-F238E27FC236}">
                <a16:creationId xmlns:a16="http://schemas.microsoft.com/office/drawing/2014/main" id="{28F16F9A-E18C-963C-C0CD-A637893FC161}"/>
              </a:ext>
            </a:extLst>
          </p:cNvPr>
          <p:cNvSpPr>
            <a:spLocks noChangeArrowheads="1"/>
          </p:cNvSpPr>
          <p:nvPr/>
        </p:nvSpPr>
        <p:spPr bwMode="auto">
          <a:xfrm>
            <a:off x="1600200" y="1004316"/>
            <a:ext cx="8065680" cy="5321300"/>
          </a:xfrm>
          <a:prstGeom prst="rect">
            <a:avLst/>
          </a:prstGeom>
          <a:noFill/>
          <a:ln>
            <a:noFill/>
          </a:ln>
          <a:effectLst/>
        </p:spPr>
        <p:txBody>
          <a:bodyPr/>
          <a:lstStyle/>
          <a:p>
            <a:pPr marL="381000" indent="-381000" defTabSz="614363" eaLnBrk="1" hangingPunct="1">
              <a:lnSpc>
                <a:spcPct val="85000"/>
              </a:lnSpc>
              <a:spcBef>
                <a:spcPct val="30000"/>
              </a:spcBef>
              <a:buClr>
                <a:srgbClr val="000000"/>
              </a:buClr>
              <a:defRPr/>
            </a:pPr>
            <a:r>
              <a:rPr lang="en-US" sz="1800" b="0" dirty="0">
                <a:latin typeface="+mn-lt"/>
              </a:rPr>
              <a:t>Drag &amp; Drop (or Copy &amp; Paste) files from your workstation to a TSO library –  or to z/OS - as sequential datasets</a:t>
            </a:r>
          </a:p>
          <a:p>
            <a:pPr marL="381000" indent="-381000" defTabSz="614363" eaLnBrk="1" hangingPunct="1">
              <a:lnSpc>
                <a:spcPct val="85000"/>
              </a:lnSpc>
              <a:spcBef>
                <a:spcPct val="30000"/>
              </a:spcBef>
              <a:buClr>
                <a:srgbClr val="000000"/>
              </a:buClr>
              <a:defRPr/>
            </a:pPr>
            <a:endParaRPr lang="en-US" sz="200" b="0" dirty="0">
              <a:latin typeface="+mn-lt"/>
            </a:endParaRPr>
          </a:p>
          <a:p>
            <a:pPr defTabSz="614363" eaLnBrk="1" hangingPunct="1">
              <a:lnSpc>
                <a:spcPct val="85000"/>
              </a:lnSpc>
              <a:spcBef>
                <a:spcPct val="30000"/>
              </a:spcBef>
              <a:buClr>
                <a:srgbClr val="000000"/>
              </a:buClr>
              <a:defRPr/>
            </a:pPr>
            <a:r>
              <a:rPr lang="en-US" sz="1800" dirty="0">
                <a:latin typeface="+mn-lt"/>
              </a:rPr>
              <a:t>How to…</a:t>
            </a:r>
          </a:p>
          <a:p>
            <a:pPr marL="731838" lvl="3" indent="-266700" defTabSz="614363" eaLnBrk="1" hangingPunct="1">
              <a:spcBef>
                <a:spcPct val="20000"/>
              </a:spcBef>
              <a:buFontTx/>
              <a:buChar char="–"/>
              <a:defRPr/>
            </a:pPr>
            <a:r>
              <a:rPr lang="en-US" sz="1200" b="0" dirty="0">
                <a:latin typeface="+mn-lt"/>
              </a:rPr>
              <a:t>From your PC: </a:t>
            </a:r>
            <a:r>
              <a:rPr lang="en-US" sz="1200" dirty="0">
                <a:effectLst>
                  <a:outerShdw blurRad="38100" dist="38100" dir="2700000" algn="tl">
                    <a:srgbClr val="C0C0C0"/>
                  </a:outerShdw>
                </a:effectLst>
                <a:latin typeface="+mn-lt"/>
              </a:rPr>
              <a:t>Select files</a:t>
            </a:r>
          </a:p>
          <a:p>
            <a:pPr marL="731838" lvl="3" indent="-266700" defTabSz="614363" eaLnBrk="1" hangingPunct="1">
              <a:spcBef>
                <a:spcPct val="20000"/>
              </a:spcBef>
              <a:buFontTx/>
              <a:buChar char="–"/>
              <a:defRPr/>
            </a:pPr>
            <a:r>
              <a:rPr lang="en-US" sz="1200" b="0" dirty="0">
                <a:latin typeface="+mn-lt"/>
              </a:rPr>
              <a:t>Drag &amp; Drop to your destination PDS within a connection in Remote Systems explorer</a:t>
            </a:r>
          </a:p>
          <a:p>
            <a:pPr marL="614363" lvl="2" indent="-304800" defTabSz="614363" eaLnBrk="1" hangingPunct="1">
              <a:spcBef>
                <a:spcPct val="20000"/>
              </a:spcBef>
              <a:defRPr/>
            </a:pPr>
            <a:endParaRPr lang="en-US" sz="300" b="0" dirty="0">
              <a:solidFill>
                <a:srgbClr val="666666"/>
              </a:solidFill>
              <a:latin typeface="+mn-lt"/>
            </a:endParaRPr>
          </a:p>
          <a:p>
            <a:pPr marL="614363" lvl="2" indent="-304800" defTabSz="614363" eaLnBrk="1" hangingPunct="1">
              <a:spcBef>
                <a:spcPct val="20000"/>
              </a:spcBef>
              <a:defRPr/>
            </a:pPr>
            <a:r>
              <a:rPr lang="en-US" sz="1400" b="0" dirty="0">
                <a:solidFill>
                  <a:srgbClr val="666666"/>
                </a:solidFill>
                <a:latin typeface="+mn-lt"/>
              </a:rPr>
              <a:t>Note that you must have dataset-write authority to the target datasets</a:t>
            </a:r>
          </a:p>
        </p:txBody>
      </p:sp>
      <p:pic>
        <p:nvPicPr>
          <p:cNvPr id="35844" name="Picture 15">
            <a:extLst>
              <a:ext uri="{FF2B5EF4-FFF2-40B4-BE49-F238E27FC236}">
                <a16:creationId xmlns:a16="http://schemas.microsoft.com/office/drawing/2014/main" id="{EBB0F18C-3718-E6E6-848A-0604991B70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066800" y="2694384"/>
            <a:ext cx="10676084" cy="3477815"/>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040838" name="Text Box 6">
            <a:extLst>
              <a:ext uri="{FF2B5EF4-FFF2-40B4-BE49-F238E27FC236}">
                <a16:creationId xmlns:a16="http://schemas.microsoft.com/office/drawing/2014/main" id="{29A896E2-8645-51EA-B55F-810E086B39CA}"/>
              </a:ext>
            </a:extLst>
          </p:cNvPr>
          <p:cNvSpPr txBox="1">
            <a:spLocks noChangeArrowheads="1"/>
          </p:cNvSpPr>
          <p:nvPr/>
        </p:nvSpPr>
        <p:spPr bwMode="auto">
          <a:xfrm>
            <a:off x="3886200" y="4191000"/>
            <a:ext cx="6017031" cy="307777"/>
          </a:xfrm>
          <a:prstGeom prst="rect">
            <a:avLst/>
          </a:prstGeom>
          <a:gradFill rotWithShape="1">
            <a:gsLst>
              <a:gs pos="0">
                <a:schemeClr val="bg1">
                  <a:gamma/>
                  <a:shade val="46275"/>
                  <a:invGamma/>
                  <a:alpha val="79000"/>
                </a:schemeClr>
              </a:gs>
              <a:gs pos="50000">
                <a:schemeClr val="bg1">
                  <a:alpha val="48000"/>
                </a:schemeClr>
              </a:gs>
              <a:gs pos="100000">
                <a:schemeClr val="bg1">
                  <a:gamma/>
                  <a:shade val="46275"/>
                  <a:invGamma/>
                  <a:alpha val="48000"/>
                </a:schemeClr>
              </a:gs>
            </a:gsLst>
            <a:lin ang="5400000" scaled="1"/>
          </a:gradFill>
          <a:ln>
            <a:noFill/>
          </a:ln>
          <a:effectLst/>
        </p:spPr>
        <p:txBody>
          <a:bodyPr wrap="square">
            <a:spAutoFit/>
          </a:bodyPr>
          <a:lstStyle/>
          <a:p>
            <a:pPr algn="ctr" eaLnBrk="1" hangingPunct="1">
              <a:defRPr/>
            </a:pPr>
            <a:r>
              <a:rPr lang="en-US" sz="1400" dirty="0">
                <a:solidFill>
                  <a:schemeClr val="bg1"/>
                </a:solidFill>
                <a:effectLst>
                  <a:outerShdw blurRad="38100" dist="38100" dir="2700000" algn="tl">
                    <a:srgbClr val="C0C0C0"/>
                  </a:outerShdw>
                </a:effectLst>
                <a:latin typeface="+mn-lt"/>
              </a:rPr>
              <a:t>Drag &amp; Drop files from your workstation to z/OS </a:t>
            </a:r>
            <a:r>
              <a:rPr lang="en-US" sz="1400" dirty="0">
                <a:solidFill>
                  <a:schemeClr val="bg1"/>
                </a:solidFill>
                <a:effectLst>
                  <a:outerShdw blurRad="38100" dist="38100" dir="2700000" algn="tl">
                    <a:srgbClr val="C0C0C0"/>
                  </a:outerShdw>
                </a:effectLst>
                <a:latin typeface="+mn-lt"/>
                <a:sym typeface="Wingdings" pitchFamily="2" charset="2"/>
              </a:rPr>
              <a:t></a:t>
            </a:r>
            <a:endParaRPr lang="en-US" sz="1400" dirty="0">
              <a:solidFill>
                <a:schemeClr val="bg1"/>
              </a:solidFill>
              <a:effectLst>
                <a:outerShdw blurRad="38100" dist="38100" dir="2700000" algn="tl">
                  <a:srgbClr val="C0C0C0"/>
                </a:outerShdw>
              </a:effectLst>
              <a:latin typeface="+mn-lt"/>
            </a:endParaRPr>
          </a:p>
        </p:txBody>
      </p:sp>
      <p:pic>
        <p:nvPicPr>
          <p:cNvPr id="44038" name="Picture 14">
            <a:hlinkClick r:id="rId4"/>
            <a:extLst>
              <a:ext uri="{FF2B5EF4-FFF2-40B4-BE49-F238E27FC236}">
                <a16:creationId xmlns:a16="http://schemas.microsoft.com/office/drawing/2014/main" id="{335AC535-E544-0DE5-7CED-7BCE5456689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8915400" y="821048"/>
            <a:ext cx="2727041" cy="2045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9" name="laptop">
            <a:extLst>
              <a:ext uri="{FF2B5EF4-FFF2-40B4-BE49-F238E27FC236}">
                <a16:creationId xmlns:a16="http://schemas.microsoft.com/office/drawing/2014/main" id="{17A97157-C10C-A598-86C4-CDC2BC758567}"/>
              </a:ext>
            </a:extLst>
          </p:cNvPr>
          <p:cNvSpPr>
            <a:spLocks noEditPoints="1" noChangeArrowheads="1"/>
          </p:cNvSpPr>
          <p:nvPr/>
        </p:nvSpPr>
        <p:spPr bwMode="auto">
          <a:xfrm>
            <a:off x="1746617" y="5201682"/>
            <a:ext cx="1676400" cy="1295400"/>
          </a:xfrm>
          <a:custGeom>
            <a:avLst/>
            <a:gdLst>
              <a:gd name="T0" fmla="*/ 2147483646 w 21600"/>
              <a:gd name="T1" fmla="*/ 0 h 21600"/>
              <a:gd name="T2" fmla="*/ 2147483646 w 21600"/>
              <a:gd name="T3" fmla="*/ 2147483646 h 21600"/>
              <a:gd name="T4" fmla="*/ 2147483646 w 21600"/>
              <a:gd name="T5" fmla="*/ 0 h 21600"/>
              <a:gd name="T6" fmla="*/ 2147483646 w 21600"/>
              <a:gd name="T7" fmla="*/ 2147483646 h 21600"/>
              <a:gd name="T8" fmla="*/ 2147483646 w 21600"/>
              <a:gd name="T9" fmla="*/ 0 h 21600"/>
              <a:gd name="T10" fmla="*/ 2147483646 w 21600"/>
              <a:gd name="T11" fmla="*/ 2147483646 h 21600"/>
              <a:gd name="T12" fmla="*/ 0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4445 w 21600"/>
              <a:gd name="T25" fmla="*/ 1858 h 21600"/>
              <a:gd name="T26" fmla="*/ 17311 w 21600"/>
              <a:gd name="T27" fmla="*/ 1232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en-US">
              <a:latin typeface="+mn-lt"/>
            </a:endParaRPr>
          </a:p>
        </p:txBody>
      </p:sp>
      <p:sp>
        <p:nvSpPr>
          <p:cNvPr id="44040" name="Text Box 17">
            <a:extLst>
              <a:ext uri="{FF2B5EF4-FFF2-40B4-BE49-F238E27FC236}">
                <a16:creationId xmlns:a16="http://schemas.microsoft.com/office/drawing/2014/main" id="{10BE09C9-4595-1082-97A0-FBEE037A051D}"/>
              </a:ext>
            </a:extLst>
          </p:cNvPr>
          <p:cNvSpPr txBox="1">
            <a:spLocks noChangeArrowheads="1"/>
          </p:cNvSpPr>
          <p:nvPr/>
        </p:nvSpPr>
        <p:spPr bwMode="auto">
          <a:xfrm>
            <a:off x="7239000" y="6334780"/>
            <a:ext cx="479344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400" b="0" dirty="0">
                <a:latin typeface="+mn-lt"/>
              </a:rPr>
              <a:t>Note that you can also drag </a:t>
            </a:r>
            <a:r>
              <a:rPr lang="en-US" altLang="en-US" sz="1400" dirty="0">
                <a:latin typeface="+mn-lt"/>
              </a:rPr>
              <a:t>z/OS files to your PC </a:t>
            </a:r>
            <a:r>
              <a:rPr lang="en-US" altLang="en-US" sz="1400" b="0" dirty="0">
                <a:latin typeface="+mn-lt"/>
              </a:rPr>
              <a:t>– including an entire PDS to a directory in one operation</a:t>
            </a:r>
          </a:p>
        </p:txBody>
      </p:sp>
      <p:sp>
        <p:nvSpPr>
          <p:cNvPr id="2" name="TextBox 1">
            <a:extLst>
              <a:ext uri="{FF2B5EF4-FFF2-40B4-BE49-F238E27FC236}">
                <a16:creationId xmlns:a16="http://schemas.microsoft.com/office/drawing/2014/main" id="{9816096E-D843-893F-1B89-6438043FB1F0}"/>
              </a:ext>
            </a:extLst>
          </p:cNvPr>
          <p:cNvSpPr txBox="1"/>
          <p:nvPr/>
        </p:nvSpPr>
        <p:spPr>
          <a:xfrm>
            <a:off x="2060943" y="5277883"/>
            <a:ext cx="1063257" cy="738664"/>
          </a:xfrm>
          <a:prstGeom prst="rect">
            <a:avLst/>
          </a:prstGeom>
          <a:solidFill>
            <a:schemeClr val="tx1">
              <a:lumMod val="50000"/>
              <a:lumOff val="50000"/>
            </a:schemeClr>
          </a:solidFill>
        </p:spPr>
        <p:txBody>
          <a:bodyPr wrap="square">
            <a:spAutoFit/>
          </a:bodyPr>
          <a:lstStyle/>
          <a:p>
            <a:pPr>
              <a:defRPr/>
            </a:pPr>
            <a:r>
              <a:rPr lang="en-US" sz="1200" dirty="0">
                <a:solidFill>
                  <a:schemeClr val="bg1"/>
                </a:solidFill>
                <a:effectLst>
                  <a:outerShdw blurRad="38100" dist="38100" dir="2700000" algn="tl">
                    <a:srgbClr val="000000">
                      <a:alpha val="43137"/>
                    </a:srgbClr>
                  </a:outerShdw>
                </a:effectLst>
                <a:latin typeface="+mn-lt"/>
              </a:rPr>
              <a:t>Client</a:t>
            </a:r>
            <a:r>
              <a:rPr lang="en-US" sz="1000" dirty="0">
                <a:solidFill>
                  <a:schemeClr val="bg1"/>
                </a:solidFill>
                <a:effectLst>
                  <a:outerShdw blurRad="38100" dist="38100" dir="2700000" algn="tl">
                    <a:srgbClr val="000000">
                      <a:alpha val="43137"/>
                    </a:srgbClr>
                  </a:outerShdw>
                </a:effectLst>
                <a:latin typeface="+mn-lt"/>
              </a:rPr>
              <a:t>:</a:t>
            </a:r>
          </a:p>
          <a:p>
            <a:pPr marL="171450" indent="-171450">
              <a:buFont typeface="Arial" panose="020B0604020202020204" pitchFamily="34" charset="0"/>
              <a:buChar char="•"/>
              <a:defRPr/>
            </a:pPr>
            <a:r>
              <a:rPr lang="en-US" sz="1000" dirty="0">
                <a:solidFill>
                  <a:schemeClr val="bg1"/>
                </a:solidFill>
                <a:effectLst>
                  <a:outerShdw blurRad="38100" dist="38100" dir="2700000" algn="tl">
                    <a:srgbClr val="000000">
                      <a:alpha val="43137"/>
                    </a:srgbClr>
                  </a:outerShdw>
                </a:effectLst>
                <a:latin typeface="+mn-lt"/>
              </a:rPr>
              <a:t>PC</a:t>
            </a:r>
          </a:p>
          <a:p>
            <a:pPr marL="171450" indent="-171450">
              <a:buFont typeface="Arial" panose="020B0604020202020204" pitchFamily="34" charset="0"/>
              <a:buChar char="•"/>
              <a:defRPr/>
            </a:pPr>
            <a:r>
              <a:rPr lang="en-US" sz="1000" dirty="0">
                <a:solidFill>
                  <a:schemeClr val="bg1"/>
                </a:solidFill>
                <a:effectLst>
                  <a:outerShdw blurRad="38100" dist="38100" dir="2700000" algn="tl">
                    <a:srgbClr val="000000">
                      <a:alpha val="43137"/>
                    </a:srgbClr>
                  </a:outerShdw>
                </a:effectLst>
                <a:latin typeface="+mn-lt"/>
              </a:rPr>
              <a:t>Network drives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5" descr="z10">
            <a:hlinkClick r:id="rId3"/>
            <a:extLst>
              <a:ext uri="{FF2B5EF4-FFF2-40B4-BE49-F238E27FC236}">
                <a16:creationId xmlns:a16="http://schemas.microsoft.com/office/drawing/2014/main" id="{6038CD13-3C57-A0D1-F1D2-74DA92EEB6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0901" y="57150"/>
            <a:ext cx="1038225"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Rectangle 2">
            <a:extLst>
              <a:ext uri="{FF2B5EF4-FFF2-40B4-BE49-F238E27FC236}">
                <a16:creationId xmlns:a16="http://schemas.microsoft.com/office/drawing/2014/main" id="{C704B0FC-108D-00BD-0ABD-359BCBE6E29C}"/>
              </a:ext>
            </a:extLst>
          </p:cNvPr>
          <p:cNvSpPr>
            <a:spLocks noGrp="1" noChangeArrowheads="1"/>
          </p:cNvSpPr>
          <p:nvPr>
            <p:ph type="title"/>
          </p:nvPr>
        </p:nvSpPr>
        <p:spPr>
          <a:xfrm>
            <a:off x="781973" y="160337"/>
            <a:ext cx="6716712" cy="534988"/>
          </a:xfrm>
        </p:spPr>
        <p:txBody>
          <a:bodyPr/>
          <a:lstStyle/>
          <a:p>
            <a:pPr defTabSz="614363"/>
            <a:r>
              <a:rPr lang="en-US" altLang="en-US" sz="3200" dirty="0"/>
              <a:t>Copying z/OS Files Between LPARs</a:t>
            </a:r>
          </a:p>
        </p:txBody>
      </p:sp>
      <p:sp>
        <p:nvSpPr>
          <p:cNvPr id="46084" name="Rectangle 3">
            <a:extLst>
              <a:ext uri="{FF2B5EF4-FFF2-40B4-BE49-F238E27FC236}">
                <a16:creationId xmlns:a16="http://schemas.microsoft.com/office/drawing/2014/main" id="{427A97BE-0439-2E10-1200-6E9C6E166807}"/>
              </a:ext>
            </a:extLst>
          </p:cNvPr>
          <p:cNvSpPr>
            <a:spLocks noChangeArrowheads="1"/>
          </p:cNvSpPr>
          <p:nvPr/>
        </p:nvSpPr>
        <p:spPr bwMode="auto">
          <a:xfrm>
            <a:off x="533400" y="774700"/>
            <a:ext cx="6821488" cy="532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81000" indent="-381000" defTabSz="614363">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614363">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614363">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614363">
              <a:spcBef>
                <a:spcPct val="20000"/>
              </a:spcBef>
              <a:buChar char="–"/>
              <a:defRPr sz="1400">
                <a:solidFill>
                  <a:schemeClr val="tx1"/>
                </a:solidFill>
                <a:latin typeface="Arial" panose="020B0604020202020204" pitchFamily="34" charset="0"/>
              </a:defRPr>
            </a:lvl4pPr>
            <a:lvl5pPr marL="2057400" indent="-228600" defTabSz="614363">
              <a:spcBef>
                <a:spcPct val="20000"/>
              </a:spcBef>
              <a:buChar char="–"/>
              <a:defRPr sz="1200">
                <a:solidFill>
                  <a:schemeClr val="tx1"/>
                </a:solidFill>
                <a:latin typeface="Arial" panose="020B0604020202020204" pitchFamily="34" charset="0"/>
              </a:defRPr>
            </a:lvl5pPr>
            <a:lvl6pPr marL="2514600" indent="-228600" defTabSz="614363"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614363"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614363"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614363"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endParaRPr lang="en-US" altLang="en-US" b="0" dirty="0"/>
          </a:p>
          <a:p>
            <a:pPr eaLnBrk="1" hangingPunct="1"/>
            <a:r>
              <a:rPr lang="en-US" altLang="en-US" b="0" dirty="0"/>
              <a:t>You are not limited to one z/OS Connection with IDz</a:t>
            </a:r>
            <a:endParaRPr lang="en-US" altLang="en-US" sz="2800" b="0" dirty="0"/>
          </a:p>
          <a:p>
            <a:pPr eaLnBrk="1" hangingPunct="1"/>
            <a:endParaRPr lang="en-US" altLang="en-US" sz="800" b="0" dirty="0"/>
          </a:p>
          <a:p>
            <a:pPr eaLnBrk="1" hangingPunct="1"/>
            <a:r>
              <a:rPr lang="en-US" altLang="en-US" b="0" dirty="0"/>
              <a:t>You can set up multiple connections to multiple TSO systems on the same or on different LPARs that allow you to move and manage data</a:t>
            </a:r>
          </a:p>
        </p:txBody>
      </p:sp>
      <p:pic>
        <p:nvPicPr>
          <p:cNvPr id="2" name="Picture 8">
            <a:extLst>
              <a:ext uri="{FF2B5EF4-FFF2-40B4-BE49-F238E27FC236}">
                <a16:creationId xmlns:a16="http://schemas.microsoft.com/office/drawing/2014/main" id="{9911FB0A-71FA-D467-ECF7-D4795901F021}"/>
              </a:ext>
            </a:extLst>
          </p:cNvPr>
          <p:cNvPicPr>
            <a:picLocks noChangeAspect="1" noChangeArrowheads="1"/>
          </p:cNvPicPr>
          <p:nvPr/>
        </p:nvPicPr>
        <p:blipFill>
          <a:blip r:embed="rId5"/>
          <a:srcRect/>
          <a:stretch>
            <a:fillRect/>
          </a:stretch>
        </p:blipFill>
        <p:spPr bwMode="auto">
          <a:xfrm>
            <a:off x="8315325" y="0"/>
            <a:ext cx="2243138" cy="685800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grpSp>
        <p:nvGrpSpPr>
          <p:cNvPr id="46086" name="Group 23">
            <a:extLst>
              <a:ext uri="{FF2B5EF4-FFF2-40B4-BE49-F238E27FC236}">
                <a16:creationId xmlns:a16="http://schemas.microsoft.com/office/drawing/2014/main" id="{D764B0CF-B250-D71E-F448-94C21EB28B80}"/>
              </a:ext>
            </a:extLst>
          </p:cNvPr>
          <p:cNvGrpSpPr>
            <a:grpSpLocks/>
          </p:cNvGrpSpPr>
          <p:nvPr/>
        </p:nvGrpSpPr>
        <p:grpSpPr bwMode="auto">
          <a:xfrm>
            <a:off x="9982200" y="1143000"/>
            <a:ext cx="533400" cy="5562600"/>
            <a:chOff x="5328" y="720"/>
            <a:chExt cx="336" cy="3504"/>
          </a:xfrm>
        </p:grpSpPr>
        <p:sp>
          <p:nvSpPr>
            <p:cNvPr id="46093" name="Line 18">
              <a:extLst>
                <a:ext uri="{FF2B5EF4-FFF2-40B4-BE49-F238E27FC236}">
                  <a16:creationId xmlns:a16="http://schemas.microsoft.com/office/drawing/2014/main" id="{07603BA6-83DF-FD6A-4C95-37FE6CB6344D}"/>
                </a:ext>
              </a:extLst>
            </p:cNvPr>
            <p:cNvSpPr>
              <a:spLocks noChangeShapeType="1"/>
            </p:cNvSpPr>
            <p:nvPr/>
          </p:nvSpPr>
          <p:spPr bwMode="auto">
            <a:xfrm>
              <a:off x="5664" y="720"/>
              <a:ext cx="0" cy="3504"/>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4" name="Line 19">
              <a:extLst>
                <a:ext uri="{FF2B5EF4-FFF2-40B4-BE49-F238E27FC236}">
                  <a16:creationId xmlns:a16="http://schemas.microsoft.com/office/drawing/2014/main" id="{C7653C93-1E5F-8C95-95F5-6E9960B0437F}"/>
                </a:ext>
              </a:extLst>
            </p:cNvPr>
            <p:cNvSpPr>
              <a:spLocks noChangeShapeType="1"/>
            </p:cNvSpPr>
            <p:nvPr/>
          </p:nvSpPr>
          <p:spPr bwMode="auto">
            <a:xfrm>
              <a:off x="5328" y="720"/>
              <a:ext cx="336"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5" name="Line 20">
              <a:extLst>
                <a:ext uri="{FF2B5EF4-FFF2-40B4-BE49-F238E27FC236}">
                  <a16:creationId xmlns:a16="http://schemas.microsoft.com/office/drawing/2014/main" id="{FD6DE31E-4941-FFF6-A75B-AA530EBDC85F}"/>
                </a:ext>
              </a:extLst>
            </p:cNvPr>
            <p:cNvSpPr>
              <a:spLocks noChangeShapeType="1"/>
            </p:cNvSpPr>
            <p:nvPr/>
          </p:nvSpPr>
          <p:spPr bwMode="auto">
            <a:xfrm>
              <a:off x="5376" y="1008"/>
              <a:ext cx="288"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6" name="Line 21">
              <a:extLst>
                <a:ext uri="{FF2B5EF4-FFF2-40B4-BE49-F238E27FC236}">
                  <a16:creationId xmlns:a16="http://schemas.microsoft.com/office/drawing/2014/main" id="{15215113-B591-F7C4-0578-CE0585A6B5E1}"/>
                </a:ext>
              </a:extLst>
            </p:cNvPr>
            <p:cNvSpPr>
              <a:spLocks noChangeShapeType="1"/>
            </p:cNvSpPr>
            <p:nvPr/>
          </p:nvSpPr>
          <p:spPr bwMode="auto">
            <a:xfrm>
              <a:off x="5376" y="1200"/>
              <a:ext cx="288"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7" name="Line 22">
              <a:extLst>
                <a:ext uri="{FF2B5EF4-FFF2-40B4-BE49-F238E27FC236}">
                  <a16:creationId xmlns:a16="http://schemas.microsoft.com/office/drawing/2014/main" id="{6B5B4732-909E-A1C5-28A3-82A8E7F2A56C}"/>
                </a:ext>
              </a:extLst>
            </p:cNvPr>
            <p:cNvSpPr>
              <a:spLocks noChangeShapeType="1"/>
            </p:cNvSpPr>
            <p:nvPr/>
          </p:nvSpPr>
          <p:spPr bwMode="auto">
            <a:xfrm flipH="1">
              <a:off x="5568" y="4224"/>
              <a:ext cx="96" cy="0"/>
            </a:xfrm>
            <a:prstGeom prst="line">
              <a:avLst/>
            </a:prstGeom>
            <a:noFill/>
            <a:ln w="952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pic>
        <p:nvPicPr>
          <p:cNvPr id="46087" name="Picture 27" descr="z10">
            <a:hlinkClick r:id="rId3"/>
            <a:extLst>
              <a:ext uri="{FF2B5EF4-FFF2-40B4-BE49-F238E27FC236}">
                <a16:creationId xmlns:a16="http://schemas.microsoft.com/office/drawing/2014/main" id="{08349CD1-1435-5972-4390-306C29BAC81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50076" y="5624513"/>
            <a:ext cx="1038225"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8" name="TextBox 1">
            <a:extLst>
              <a:ext uri="{FF2B5EF4-FFF2-40B4-BE49-F238E27FC236}">
                <a16:creationId xmlns:a16="http://schemas.microsoft.com/office/drawing/2014/main" id="{057EFC58-7FEC-68DF-337D-A3C09B40A381}"/>
              </a:ext>
            </a:extLst>
          </p:cNvPr>
          <p:cNvSpPr txBox="1">
            <a:spLocks noChangeArrowheads="1"/>
          </p:cNvSpPr>
          <p:nvPr/>
        </p:nvSpPr>
        <p:spPr bwMode="auto">
          <a:xfrm flipH="1">
            <a:off x="4114800" y="2846483"/>
            <a:ext cx="4164666" cy="2462213"/>
          </a:xfrm>
          <a:prstGeom prst="rect">
            <a:avLst/>
          </a:prstGeom>
          <a:solidFill>
            <a:schemeClr val="tx2">
              <a:lumMod val="50000"/>
              <a:lumOff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defRPr/>
            </a:pPr>
            <a:r>
              <a:rPr lang="en-US" altLang="en-US" sz="1400" dirty="0">
                <a:solidFill>
                  <a:srgbClr val="A7F0BA"/>
                </a:solidFill>
              </a:rPr>
              <a:t>Note</a:t>
            </a:r>
            <a:r>
              <a:rPr lang="en-US" altLang="en-US" sz="1400" b="0" dirty="0">
                <a:solidFill>
                  <a:srgbClr val="A7F0BA"/>
                </a:solidFill>
              </a:rPr>
              <a:t> – when you copy a file between LPARs the data bits travel down to your client – then across to the other system.</a:t>
            </a:r>
          </a:p>
          <a:p>
            <a:pPr>
              <a:defRPr/>
            </a:pPr>
            <a:endParaRPr lang="en-US" altLang="en-US" sz="1400" b="0" dirty="0">
              <a:solidFill>
                <a:srgbClr val="A7F0BA"/>
              </a:solidFill>
            </a:endParaRPr>
          </a:p>
          <a:p>
            <a:pPr>
              <a:defRPr/>
            </a:pPr>
            <a:r>
              <a:rPr lang="en-US" altLang="en-US" sz="1400" b="0" dirty="0">
                <a:solidFill>
                  <a:srgbClr val="A7F0BA"/>
                </a:solidFill>
              </a:rPr>
              <a:t>When you copy a file </a:t>
            </a:r>
            <a:r>
              <a:rPr lang="en-US" altLang="en-US" sz="1400" dirty="0">
                <a:solidFill>
                  <a:srgbClr val="A7F0BA"/>
                </a:solidFill>
              </a:rPr>
              <a:t>within an LPAR everything happens on the mainframe </a:t>
            </a:r>
            <a:r>
              <a:rPr lang="en-US" altLang="en-US" sz="1400" b="0" dirty="0">
                <a:solidFill>
                  <a:srgbClr val="A7F0BA"/>
                </a:solidFill>
              </a:rPr>
              <a:t>(IEBCOPY or a proprietary IBM mainframe copy utility written in C is used).</a:t>
            </a:r>
          </a:p>
          <a:p>
            <a:pPr>
              <a:defRPr/>
            </a:pPr>
            <a:endParaRPr lang="en-US" altLang="en-US" sz="1400" b="0" dirty="0">
              <a:solidFill>
                <a:srgbClr val="A7F0BA"/>
              </a:solidFill>
            </a:endParaRPr>
          </a:p>
          <a:p>
            <a:pPr>
              <a:defRPr/>
            </a:pPr>
            <a:r>
              <a:rPr lang="en-US" altLang="en-US" sz="1400" b="0" dirty="0">
                <a:solidFill>
                  <a:srgbClr val="A7F0BA"/>
                </a:solidFill>
              </a:rPr>
              <a:t>Note also that, </a:t>
            </a:r>
            <a:r>
              <a:rPr lang="en-US" altLang="en-US" sz="1400" dirty="0">
                <a:solidFill>
                  <a:srgbClr val="A7F0BA"/>
                </a:solidFill>
              </a:rPr>
              <a:t>IDz Logging/Auditing tracks dataset movement</a:t>
            </a:r>
            <a:r>
              <a:rPr lang="en-US" altLang="en-US" sz="1400" b="0" dirty="0">
                <a:solidFill>
                  <a:srgbClr val="A7F0BA"/>
                </a:solidFill>
              </a:rPr>
              <a:t>.</a:t>
            </a:r>
          </a:p>
        </p:txBody>
      </p:sp>
      <p:sp>
        <p:nvSpPr>
          <p:cNvPr id="1856529" name="Text Box 17">
            <a:extLst>
              <a:ext uri="{FF2B5EF4-FFF2-40B4-BE49-F238E27FC236}">
                <a16:creationId xmlns:a16="http://schemas.microsoft.com/office/drawing/2014/main" id="{97A169D0-1D9B-ABF0-0F5E-B4C8346FE416}"/>
              </a:ext>
            </a:extLst>
          </p:cNvPr>
          <p:cNvSpPr txBox="1">
            <a:spLocks noChangeArrowheads="1"/>
          </p:cNvSpPr>
          <p:nvPr/>
        </p:nvSpPr>
        <p:spPr bwMode="auto">
          <a:xfrm>
            <a:off x="3048000" y="6337301"/>
            <a:ext cx="4057650" cy="307975"/>
          </a:xfrm>
          <a:prstGeom prst="rect">
            <a:avLst/>
          </a:prstGeom>
          <a:noFill/>
          <a:ln>
            <a:noFill/>
          </a:ln>
          <a:effectLst/>
        </p:spPr>
        <p:txBody>
          <a:bodyPr wrap="none">
            <a:spAutoFit/>
          </a:bodyPr>
          <a:lstStyle/>
          <a:p>
            <a:pPr algn="ctr" eaLnBrk="1" hangingPunct="1">
              <a:defRPr/>
            </a:pPr>
            <a:r>
              <a:rPr lang="en-US" sz="1400" dirty="0">
                <a:effectLst>
                  <a:outerShdw blurRad="38100" dist="38100" dir="2700000" algn="tl">
                    <a:srgbClr val="C0C0C0"/>
                  </a:outerShdw>
                </a:effectLst>
                <a:latin typeface="Arial" charset="0"/>
              </a:rPr>
              <a:t>Copy three files from DEMOMVS to zserveros</a:t>
            </a:r>
          </a:p>
        </p:txBody>
      </p:sp>
      <p:sp>
        <p:nvSpPr>
          <p:cNvPr id="1856527" name="Text Box 15">
            <a:extLst>
              <a:ext uri="{FF2B5EF4-FFF2-40B4-BE49-F238E27FC236}">
                <a16:creationId xmlns:a16="http://schemas.microsoft.com/office/drawing/2014/main" id="{B7E51941-2843-AA8C-8157-C93848D68E6B}"/>
              </a:ext>
            </a:extLst>
          </p:cNvPr>
          <p:cNvSpPr txBox="1">
            <a:spLocks noChangeArrowheads="1"/>
          </p:cNvSpPr>
          <p:nvPr/>
        </p:nvSpPr>
        <p:spPr bwMode="auto">
          <a:xfrm>
            <a:off x="7164388" y="1023939"/>
            <a:ext cx="1111250" cy="307975"/>
          </a:xfrm>
          <a:prstGeom prst="rect">
            <a:avLst/>
          </a:prstGeom>
          <a:noFill/>
          <a:ln>
            <a:noFill/>
          </a:ln>
          <a:effectLst/>
        </p:spPr>
        <p:txBody>
          <a:bodyPr wrap="none">
            <a:spAutoFit/>
          </a:bodyPr>
          <a:lstStyle/>
          <a:p>
            <a:pPr algn="ctr" eaLnBrk="1" hangingPunct="1">
              <a:defRPr/>
            </a:pPr>
            <a:r>
              <a:rPr lang="en-US" sz="1400" dirty="0">
                <a:effectLst>
                  <a:outerShdw blurRad="38100" dist="38100" dir="2700000" algn="tl">
                    <a:srgbClr val="C0C0C0"/>
                  </a:outerShdw>
                </a:effectLst>
                <a:latin typeface="Arial" charset="0"/>
              </a:rPr>
              <a:t>DEMOMVS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1378" name="Picture 2">
            <a:extLst>
              <a:ext uri="{FF2B5EF4-FFF2-40B4-BE49-F238E27FC236}">
                <a16:creationId xmlns:a16="http://schemas.microsoft.com/office/drawing/2014/main" id="{848414C6-CCF1-52A0-5E00-64D6805CA824}"/>
              </a:ext>
            </a:extLst>
          </p:cNvPr>
          <p:cNvPicPr>
            <a:picLocks noChangeAspect="1" noChangeArrowheads="1"/>
          </p:cNvPicPr>
          <p:nvPr/>
        </p:nvPicPr>
        <p:blipFill>
          <a:blip r:embed="rId2"/>
          <a:srcRect/>
          <a:stretch>
            <a:fillRect/>
          </a:stretch>
        </p:blipFill>
        <p:spPr bwMode="auto">
          <a:xfrm>
            <a:off x="4114801" y="1752600"/>
            <a:ext cx="6530975" cy="2667000"/>
          </a:xfrm>
          <a:prstGeom prst="rect">
            <a:avLst/>
          </a:prstGeom>
          <a:noFill/>
          <a:ln>
            <a:noFill/>
          </a:ln>
          <a:effectLst>
            <a:outerShdw blurRad="50800" dist="38100" dir="5400000" algn="t" rotWithShape="0">
              <a:prstClr val="black">
                <a:alpha val="40000"/>
              </a:prstClr>
            </a:outerShdw>
          </a:effectLst>
        </p:spPr>
      </p:pic>
      <p:sp>
        <p:nvSpPr>
          <p:cNvPr id="48130" name="Title 1">
            <a:extLst>
              <a:ext uri="{FF2B5EF4-FFF2-40B4-BE49-F238E27FC236}">
                <a16:creationId xmlns:a16="http://schemas.microsoft.com/office/drawing/2014/main" id="{5C88E574-2322-3B21-336D-861AB3E30E49}"/>
              </a:ext>
            </a:extLst>
          </p:cNvPr>
          <p:cNvSpPr>
            <a:spLocks noGrp="1" noChangeArrowheads="1"/>
          </p:cNvSpPr>
          <p:nvPr>
            <p:ph type="title"/>
          </p:nvPr>
        </p:nvSpPr>
        <p:spPr/>
        <p:txBody>
          <a:bodyPr/>
          <a:lstStyle/>
          <a:p>
            <a:r>
              <a:rPr lang="en-US" altLang="en-US" sz="2200" dirty="0"/>
              <a:t>Optional Topic - </a:t>
            </a:r>
            <a:r>
              <a:rPr lang="en-US" altLang="en-US" sz="2200" b="1" dirty="0"/>
              <a:t>Copying a Sequential Dataset from your PC to MVS</a:t>
            </a:r>
          </a:p>
        </p:txBody>
      </p:sp>
      <p:sp>
        <p:nvSpPr>
          <p:cNvPr id="3" name="Content Placeholder 2">
            <a:extLst>
              <a:ext uri="{FF2B5EF4-FFF2-40B4-BE49-F238E27FC236}">
                <a16:creationId xmlns:a16="http://schemas.microsoft.com/office/drawing/2014/main" id="{F6836DED-B091-A3D0-2EB5-6123880488C6}"/>
              </a:ext>
            </a:extLst>
          </p:cNvPr>
          <p:cNvSpPr>
            <a:spLocks noGrp="1"/>
          </p:cNvSpPr>
          <p:nvPr>
            <p:ph idx="1"/>
          </p:nvPr>
        </p:nvSpPr>
        <p:spPr>
          <a:xfrm>
            <a:off x="533399" y="685801"/>
            <a:ext cx="11048191" cy="6099175"/>
          </a:xfrm>
        </p:spPr>
        <p:txBody>
          <a:bodyPr/>
          <a:lstStyle/>
          <a:p>
            <a:pPr>
              <a:defRPr/>
            </a:pPr>
            <a:r>
              <a:rPr lang="en-US" sz="1800" dirty="0"/>
              <a:t>Do the following:</a:t>
            </a:r>
          </a:p>
          <a:p>
            <a:pPr lvl="1">
              <a:buFont typeface="Webdings" panose="05030102010509060703" pitchFamily="18" charset="2"/>
              <a:buChar char="4"/>
              <a:defRPr/>
            </a:pPr>
            <a:r>
              <a:rPr lang="en-US" sz="1600" dirty="0"/>
              <a:t>Create an </a:t>
            </a:r>
            <a:r>
              <a:rPr lang="en-US" sz="1600" b="1" dirty="0"/>
              <a:t>MVS File Filter </a:t>
            </a:r>
          </a:p>
          <a:p>
            <a:pPr lvl="2">
              <a:defRPr/>
            </a:pPr>
            <a:r>
              <a:rPr lang="en-US" sz="1400" dirty="0"/>
              <a:t>Note that if you do not know how to do this, the course PDF named: </a:t>
            </a:r>
            <a:r>
              <a:rPr lang="en-US" sz="1100" b="1" dirty="0"/>
              <a:t>IDz Workbench Module 5 – Remote Systems – Dataset Access and Organization</a:t>
            </a:r>
            <a:r>
              <a:rPr lang="en-US" sz="1400" dirty="0"/>
              <a:t>  - contains explicit instructions</a:t>
            </a:r>
          </a:p>
          <a:p>
            <a:pPr lvl="1">
              <a:buFont typeface="Webdings" panose="05030102010509060703" pitchFamily="18" charset="2"/>
              <a:buChar char="4"/>
              <a:defRPr/>
            </a:pPr>
            <a:r>
              <a:rPr lang="en-US" sz="1600" dirty="0"/>
              <a:t>Drag and Drop your sequential file                                                                					             onto (on top of) your new File Filter</a:t>
            </a:r>
          </a:p>
          <a:p>
            <a:pPr lvl="1">
              <a:buFont typeface="Webdings" panose="05030102010509060703" pitchFamily="18" charset="2"/>
              <a:buChar char="4"/>
              <a:defRPr/>
            </a:pPr>
            <a:endParaRPr lang="en-US" sz="1600" dirty="0"/>
          </a:p>
          <a:p>
            <a:pPr lvl="1">
              <a:buFont typeface="Webdings" panose="05030102010509060703" pitchFamily="18" charset="2"/>
              <a:buChar char="4"/>
              <a:defRPr/>
            </a:pPr>
            <a:endParaRPr lang="en-US" sz="1600" dirty="0"/>
          </a:p>
          <a:p>
            <a:pPr lvl="1">
              <a:buFont typeface="Webdings" panose="05030102010509060703" pitchFamily="18" charset="2"/>
              <a:buChar char="4"/>
              <a:defRPr/>
            </a:pPr>
            <a:endParaRPr lang="en-US" sz="1600" dirty="0"/>
          </a:p>
          <a:p>
            <a:pPr lvl="1">
              <a:buFont typeface="Webdings" panose="05030102010509060703" pitchFamily="18" charset="2"/>
              <a:buChar char="4"/>
              <a:defRPr/>
            </a:pPr>
            <a:endParaRPr lang="en-US" sz="1600" dirty="0"/>
          </a:p>
          <a:p>
            <a:pPr lvl="1">
              <a:buFont typeface="Webdings" panose="05030102010509060703" pitchFamily="18" charset="2"/>
              <a:buChar char="4"/>
              <a:defRPr/>
            </a:pPr>
            <a:endParaRPr lang="en-US" sz="1600" dirty="0"/>
          </a:p>
          <a:p>
            <a:pPr lvl="1">
              <a:buFont typeface="Webdings" panose="05030102010509060703" pitchFamily="18" charset="2"/>
              <a:buChar char="4"/>
              <a:defRPr/>
            </a:pPr>
            <a:endParaRPr lang="en-US" sz="1600" dirty="0"/>
          </a:p>
          <a:p>
            <a:pPr marL="344488" lvl="1" indent="0">
              <a:buNone/>
              <a:defRPr/>
            </a:pPr>
            <a:endParaRPr lang="en-US" sz="3600" dirty="0"/>
          </a:p>
          <a:p>
            <a:pPr marL="344488" lvl="1" indent="0">
              <a:buNone/>
              <a:defRPr/>
            </a:pPr>
            <a:endParaRPr lang="en-US" sz="1600" dirty="0"/>
          </a:p>
          <a:p>
            <a:pPr>
              <a:defRPr/>
            </a:pPr>
            <a:r>
              <a:rPr lang="en-US" sz="1800" dirty="0"/>
              <a:t>You will be prompted for the new DSN </a:t>
            </a:r>
            <a:r>
              <a:rPr lang="en-US" sz="1800" dirty="0">
                <a:sym typeface="Wingdings" pitchFamily="2" charset="2"/>
              </a:rPr>
              <a:t></a:t>
            </a:r>
            <a:endParaRPr lang="en-US" sz="1800" dirty="0"/>
          </a:p>
          <a:p>
            <a:pPr marL="344488" lvl="1" indent="0">
              <a:buNone/>
              <a:defRPr/>
            </a:pPr>
            <a:endParaRPr lang="en-US" sz="1600" dirty="0"/>
          </a:p>
          <a:p>
            <a:pPr>
              <a:defRPr/>
            </a:pPr>
            <a:r>
              <a:rPr lang="en-US" sz="1800" dirty="0"/>
              <a:t>And you’ll follow the allocate file wizard…</a:t>
            </a:r>
          </a:p>
          <a:p>
            <a:pPr lvl="1">
              <a:buFont typeface="Webdings" panose="05030102010509060703" pitchFamily="18" charset="2"/>
              <a:buChar char="4"/>
              <a:defRPr/>
            </a:pPr>
            <a:r>
              <a:rPr lang="en-US" sz="1600" dirty="0"/>
              <a:t>After naming the file, Click </a:t>
            </a:r>
            <a:r>
              <a:rPr lang="en-US" sz="1600" b="1" dirty="0"/>
              <a:t>OK</a:t>
            </a:r>
            <a:r>
              <a:rPr lang="en-US" sz="1600" dirty="0"/>
              <a:t>  then click  </a:t>
            </a:r>
            <a:r>
              <a:rPr lang="en-US" sz="1600" b="1" dirty="0"/>
              <a:t>Next &gt;</a:t>
            </a:r>
          </a:p>
          <a:p>
            <a:pPr lvl="1">
              <a:buFont typeface="Webdings" panose="05030102010509060703" pitchFamily="18" charset="2"/>
              <a:buChar char="4"/>
              <a:defRPr/>
            </a:pPr>
            <a:r>
              <a:rPr lang="en-US" sz="1600" dirty="0"/>
              <a:t>Click the radio button for: </a:t>
            </a:r>
            <a:r>
              <a:rPr lang="en-US" sz="1600" dirty="0">
                <a:sym typeface="Wingdings"/>
              </a:rPr>
              <a:t></a:t>
            </a:r>
            <a:r>
              <a:rPr lang="en-US" sz="1600" dirty="0"/>
              <a:t> Specify characteristics (advanced allocation) and click </a:t>
            </a:r>
            <a:r>
              <a:rPr lang="en-US" sz="1600" b="1" dirty="0"/>
              <a:t>Next &gt;</a:t>
            </a:r>
          </a:p>
          <a:p>
            <a:pPr lvl="2">
              <a:defRPr/>
            </a:pPr>
            <a:r>
              <a:rPr lang="en-US" sz="1600" dirty="0"/>
              <a:t>At Advanced Allocation specify the file’s DCB (Space/LRECL/BLKSIZE, Dataset Type, etc.)</a:t>
            </a:r>
          </a:p>
        </p:txBody>
      </p:sp>
      <p:pic>
        <p:nvPicPr>
          <p:cNvPr id="101380" name="Picture 4">
            <a:extLst>
              <a:ext uri="{FF2B5EF4-FFF2-40B4-BE49-F238E27FC236}">
                <a16:creationId xmlns:a16="http://schemas.microsoft.com/office/drawing/2014/main" id="{17E7353C-FB0C-DE62-D513-99A788310766}"/>
              </a:ext>
            </a:extLst>
          </p:cNvPr>
          <p:cNvPicPr>
            <a:picLocks noChangeAspect="1" noChangeArrowheads="1"/>
          </p:cNvPicPr>
          <p:nvPr/>
        </p:nvPicPr>
        <p:blipFill>
          <a:blip r:embed="rId3"/>
          <a:srcRect/>
          <a:stretch>
            <a:fillRect/>
          </a:stretch>
        </p:blipFill>
        <p:spPr bwMode="auto">
          <a:xfrm>
            <a:off x="5410200" y="4343400"/>
            <a:ext cx="2590800" cy="1200150"/>
          </a:xfrm>
          <a:prstGeom prst="rect">
            <a:avLst/>
          </a:prstGeom>
          <a:noFill/>
          <a:ln>
            <a:noFill/>
          </a:ln>
          <a:effectLst>
            <a:prstShdw prst="shdw18" dist="17961" dir="13500000">
              <a:schemeClr val="accent1">
                <a:gamma/>
                <a:shade val="60000"/>
                <a:invGamma/>
              </a:schemeClr>
            </a:prstShdw>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Title 1">
            <a:extLst>
              <a:ext uri="{FF2B5EF4-FFF2-40B4-BE49-F238E27FC236}">
                <a16:creationId xmlns:a16="http://schemas.microsoft.com/office/drawing/2014/main" id="{BDE4AB31-CFA4-0385-AFA2-F0EB8A4D1989}"/>
              </a:ext>
            </a:extLst>
          </p:cNvPr>
          <p:cNvSpPr>
            <a:spLocks noGrp="1" noChangeArrowheads="1"/>
          </p:cNvSpPr>
          <p:nvPr>
            <p:ph type="title"/>
          </p:nvPr>
        </p:nvSpPr>
        <p:spPr>
          <a:xfrm>
            <a:off x="308373" y="257766"/>
            <a:ext cx="11293592" cy="1325563"/>
          </a:xfrm>
        </p:spPr>
        <p:txBody>
          <a:bodyPr/>
          <a:lstStyle/>
          <a:p>
            <a:r>
              <a:rPr lang="en-US" altLang="en-US" sz="3600" dirty="0"/>
              <a:t>Remote Edit History</a:t>
            </a:r>
          </a:p>
        </p:txBody>
      </p:sp>
      <p:sp>
        <p:nvSpPr>
          <p:cNvPr id="3" name="Content Placeholder 2">
            <a:extLst>
              <a:ext uri="{FF2B5EF4-FFF2-40B4-BE49-F238E27FC236}">
                <a16:creationId xmlns:a16="http://schemas.microsoft.com/office/drawing/2014/main" id="{DC38D419-673D-B8FA-D17F-02CB3A4A6BA9}"/>
              </a:ext>
            </a:extLst>
          </p:cNvPr>
          <p:cNvSpPr>
            <a:spLocks noGrp="1"/>
          </p:cNvSpPr>
          <p:nvPr>
            <p:ph idx="1"/>
          </p:nvPr>
        </p:nvSpPr>
        <p:spPr>
          <a:xfrm>
            <a:off x="308373" y="1008308"/>
            <a:ext cx="2971245" cy="3276599"/>
          </a:xfrm>
        </p:spPr>
        <p:txBody>
          <a:bodyPr/>
          <a:lstStyle/>
          <a:p>
            <a:pPr>
              <a:defRPr/>
            </a:pPr>
            <a:r>
              <a:rPr lang="en-US" b="1" dirty="0"/>
              <a:t>Remote Edit History </a:t>
            </a:r>
            <a:r>
              <a:rPr lang="en-US" dirty="0"/>
              <a:t>is like “most recently used files” from the Files menu.    But it includes:</a:t>
            </a:r>
          </a:p>
          <a:p>
            <a:pPr lvl="1">
              <a:buFont typeface="Webdings" panose="05030102010509060703" pitchFamily="18" charset="2"/>
              <a:buChar char="4"/>
              <a:defRPr/>
            </a:pPr>
            <a:r>
              <a:rPr lang="en-US" b="1" dirty="0"/>
              <a:t>Location</a:t>
            </a:r>
          </a:p>
          <a:p>
            <a:pPr lvl="1">
              <a:buFont typeface="Webdings" panose="05030102010509060703" pitchFamily="18" charset="2"/>
              <a:buChar char="4"/>
              <a:defRPr/>
            </a:pPr>
            <a:r>
              <a:rPr lang="en-US" b="1" dirty="0"/>
              <a:t>Last Mod</a:t>
            </a:r>
          </a:p>
          <a:p>
            <a:pPr lvl="1">
              <a:buFont typeface="Webdings" panose="05030102010509060703" pitchFamily="18" charset="2"/>
              <a:buChar char="4"/>
              <a:defRPr/>
            </a:pPr>
            <a:r>
              <a:rPr lang="en-US" b="1" dirty="0"/>
              <a:t>LPAR </a:t>
            </a:r>
          </a:p>
          <a:p>
            <a:pPr indent="-1587">
              <a:defRPr/>
            </a:pPr>
            <a:endParaRPr lang="en-US" dirty="0"/>
          </a:p>
          <a:p>
            <a:pPr indent="-1587">
              <a:defRPr/>
            </a:pPr>
            <a:r>
              <a:rPr lang="en-US" dirty="0"/>
              <a:t>1. Open the view</a:t>
            </a:r>
          </a:p>
          <a:p>
            <a:pPr indent="-1587">
              <a:defRPr/>
            </a:pPr>
            <a:endParaRPr lang="en-US" dirty="0"/>
          </a:p>
          <a:p>
            <a:pPr indent="-1587">
              <a:defRPr/>
            </a:pPr>
            <a:r>
              <a:rPr lang="en-US" dirty="0"/>
              <a:t>2. Save your Perspective</a:t>
            </a:r>
          </a:p>
        </p:txBody>
      </p:sp>
      <p:sp>
        <p:nvSpPr>
          <p:cNvPr id="49160" name="Rectangle 3">
            <a:extLst>
              <a:ext uri="{FF2B5EF4-FFF2-40B4-BE49-F238E27FC236}">
                <a16:creationId xmlns:a16="http://schemas.microsoft.com/office/drawing/2014/main" id="{DA5F12E9-0F4B-8A60-06BF-FE43873BF03C}"/>
              </a:ext>
            </a:extLst>
          </p:cNvPr>
          <p:cNvSpPr>
            <a:spLocks noChangeArrowheads="1"/>
          </p:cNvSpPr>
          <p:nvPr/>
        </p:nvSpPr>
        <p:spPr bwMode="auto">
          <a:xfrm>
            <a:off x="3429000" y="2667000"/>
            <a:ext cx="838200"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endParaRPr lang="en-US" altLang="en-US"/>
          </a:p>
        </p:txBody>
      </p:sp>
      <p:sp>
        <p:nvSpPr>
          <p:cNvPr id="49161" name="Rectangle 10">
            <a:extLst>
              <a:ext uri="{FF2B5EF4-FFF2-40B4-BE49-F238E27FC236}">
                <a16:creationId xmlns:a16="http://schemas.microsoft.com/office/drawing/2014/main" id="{B6E9DF37-20CA-4BD1-FC5F-14715209D492}"/>
              </a:ext>
            </a:extLst>
          </p:cNvPr>
          <p:cNvSpPr>
            <a:spLocks noChangeArrowheads="1"/>
          </p:cNvSpPr>
          <p:nvPr/>
        </p:nvSpPr>
        <p:spPr bwMode="auto">
          <a:xfrm>
            <a:off x="3505200" y="3429000"/>
            <a:ext cx="990600"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endParaRPr lang="en-US" altLang="en-US"/>
          </a:p>
        </p:txBody>
      </p:sp>
      <p:pic>
        <p:nvPicPr>
          <p:cNvPr id="2" name="Picture 1">
            <a:extLst>
              <a:ext uri="{FF2B5EF4-FFF2-40B4-BE49-F238E27FC236}">
                <a16:creationId xmlns:a16="http://schemas.microsoft.com/office/drawing/2014/main" id="{8F9D6FE8-3F45-2E47-D5B0-168AF3974AC1}"/>
              </a:ext>
            </a:extLst>
          </p:cNvPr>
          <p:cNvPicPr>
            <a:picLocks noChangeAspect="1"/>
          </p:cNvPicPr>
          <p:nvPr/>
        </p:nvPicPr>
        <p:blipFill>
          <a:blip r:embed="rId2"/>
          <a:stretch>
            <a:fillRect/>
          </a:stretch>
        </p:blipFill>
        <p:spPr>
          <a:xfrm>
            <a:off x="3585961" y="1008308"/>
            <a:ext cx="3733104" cy="3259893"/>
          </a:xfrm>
          <a:prstGeom prst="rect">
            <a:avLst/>
          </a:prstGeom>
        </p:spPr>
      </p:pic>
      <p:pic>
        <p:nvPicPr>
          <p:cNvPr id="4" name="Picture 3">
            <a:extLst>
              <a:ext uri="{FF2B5EF4-FFF2-40B4-BE49-F238E27FC236}">
                <a16:creationId xmlns:a16="http://schemas.microsoft.com/office/drawing/2014/main" id="{60DF1FFA-42A6-0C83-701E-3B123DE1F353}"/>
              </a:ext>
            </a:extLst>
          </p:cNvPr>
          <p:cNvPicPr>
            <a:picLocks noChangeAspect="1"/>
          </p:cNvPicPr>
          <p:nvPr/>
        </p:nvPicPr>
        <p:blipFill>
          <a:blip r:embed="rId3"/>
          <a:stretch>
            <a:fillRect/>
          </a:stretch>
        </p:blipFill>
        <p:spPr>
          <a:xfrm>
            <a:off x="7810714" y="990600"/>
            <a:ext cx="2270387" cy="3317383"/>
          </a:xfrm>
          <a:prstGeom prst="rect">
            <a:avLst/>
          </a:prstGeom>
        </p:spPr>
      </p:pic>
      <p:pic>
        <p:nvPicPr>
          <p:cNvPr id="6" name="Picture 5">
            <a:extLst>
              <a:ext uri="{FF2B5EF4-FFF2-40B4-BE49-F238E27FC236}">
                <a16:creationId xmlns:a16="http://schemas.microsoft.com/office/drawing/2014/main" id="{40DE8537-8EBA-78AD-8477-884486BC6C5F}"/>
              </a:ext>
            </a:extLst>
          </p:cNvPr>
          <p:cNvPicPr>
            <a:picLocks noChangeAspect="1"/>
          </p:cNvPicPr>
          <p:nvPr/>
        </p:nvPicPr>
        <p:blipFill>
          <a:blip r:embed="rId4"/>
          <a:stretch>
            <a:fillRect/>
          </a:stretch>
        </p:blipFill>
        <p:spPr>
          <a:xfrm>
            <a:off x="1614488" y="4379771"/>
            <a:ext cx="7772400" cy="2243442"/>
          </a:xfrm>
          <a:prstGeom prst="rect">
            <a:avLst/>
          </a:prstGeom>
        </p:spPr>
      </p:pic>
      <p:sp>
        <p:nvSpPr>
          <p:cNvPr id="19" name="Rectangle 18">
            <a:extLst>
              <a:ext uri="{FF2B5EF4-FFF2-40B4-BE49-F238E27FC236}">
                <a16:creationId xmlns:a16="http://schemas.microsoft.com/office/drawing/2014/main" id="{36269FF4-3B6E-61D9-F5FC-D5047A12D35C}"/>
              </a:ext>
            </a:extLst>
          </p:cNvPr>
          <p:cNvSpPr/>
          <p:nvPr/>
        </p:nvSpPr>
        <p:spPr bwMode="auto">
          <a:xfrm>
            <a:off x="1614488" y="4648200"/>
            <a:ext cx="7772400" cy="1752600"/>
          </a:xfrm>
          <a:prstGeom prst="rect">
            <a:avLst/>
          </a:prstGeom>
          <a:noFill/>
          <a:ln w="19050">
            <a:solidFill>
              <a:schemeClr val="accent5"/>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cxnSp>
        <p:nvCxnSpPr>
          <p:cNvPr id="9" name="Elbow Connector 8">
            <a:extLst>
              <a:ext uri="{FF2B5EF4-FFF2-40B4-BE49-F238E27FC236}">
                <a16:creationId xmlns:a16="http://schemas.microsoft.com/office/drawing/2014/main" id="{C6D80E40-E9B1-931E-30DB-19B7E4207B8D}"/>
              </a:ext>
            </a:extLst>
          </p:cNvPr>
          <p:cNvCxnSpPr>
            <a:cxnSpLocks/>
          </p:cNvCxnSpPr>
          <p:nvPr/>
        </p:nvCxnSpPr>
        <p:spPr bwMode="auto">
          <a:xfrm rot="5400000" flipH="1" flipV="1">
            <a:off x="5983859" y="1808729"/>
            <a:ext cx="2225670" cy="2113412"/>
          </a:xfrm>
          <a:prstGeom prst="bentConnector3">
            <a:avLst>
              <a:gd name="adj1" fmla="val 101304"/>
            </a:avLst>
          </a:prstGeom>
          <a:ln w="22225">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
        <p:nvSpPr>
          <p:cNvPr id="5" name="TextBox 4">
            <a:extLst>
              <a:ext uri="{FF2B5EF4-FFF2-40B4-BE49-F238E27FC236}">
                <a16:creationId xmlns:a16="http://schemas.microsoft.com/office/drawing/2014/main" id="{60CD68E2-068D-AE51-E1F0-A221FBDA636E}"/>
              </a:ext>
            </a:extLst>
          </p:cNvPr>
          <p:cNvSpPr txBox="1"/>
          <p:nvPr/>
        </p:nvSpPr>
        <p:spPr>
          <a:xfrm>
            <a:off x="5767170" y="6038438"/>
            <a:ext cx="4772460" cy="584775"/>
          </a:xfrm>
          <a:prstGeom prst="rect">
            <a:avLst/>
          </a:prstGeom>
          <a:solidFill>
            <a:schemeClr val="tx2">
              <a:lumMod val="65000"/>
              <a:lumOff val="3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marL="285750" indent="-285750">
              <a:buFont typeface="Arial" panose="020B0604020202020204" pitchFamily="34" charset="0"/>
              <a:buChar char="•"/>
              <a:defRPr/>
            </a:pPr>
            <a:r>
              <a:rPr lang="en-US" sz="1600" b="0" dirty="0">
                <a:solidFill>
                  <a:schemeClr val="bg1"/>
                </a:solidFill>
                <a:effectLst>
                  <a:outerShdw blurRad="38100" dist="38100" dir="2700000" algn="tl">
                    <a:srgbClr val="000000">
                      <a:alpha val="43137"/>
                    </a:srgbClr>
                  </a:outerShdw>
                </a:effectLst>
                <a:latin typeface="Abadi" panose="020B0604020104020204" pitchFamily="34" charset="0"/>
              </a:rPr>
              <a:t>Double-Click to open a file</a:t>
            </a:r>
          </a:p>
          <a:p>
            <a:pPr marL="285750" indent="-285750">
              <a:buFont typeface="Arial" panose="020B0604020202020204" pitchFamily="34" charset="0"/>
              <a:buChar char="•"/>
              <a:defRPr/>
            </a:pPr>
            <a:r>
              <a:rPr lang="en-US" sz="1600" b="0" dirty="0">
                <a:solidFill>
                  <a:schemeClr val="bg1"/>
                </a:solidFill>
                <a:effectLst>
                  <a:outerShdw blurRad="38100" dist="38100" dir="2700000" algn="tl">
                    <a:srgbClr val="000000">
                      <a:alpha val="43137"/>
                    </a:srgbClr>
                  </a:outerShdw>
                </a:effectLst>
                <a:latin typeface="Abadi" panose="020B0604020104020204" pitchFamily="34" charset="0"/>
              </a:rPr>
              <a:t>Right-Click (Context Menu) has additional actions</a:t>
            </a:r>
          </a:p>
        </p:txBody>
      </p:sp>
      <p:sp>
        <p:nvSpPr>
          <p:cNvPr id="7" name="Rectangle 6">
            <a:extLst>
              <a:ext uri="{FF2B5EF4-FFF2-40B4-BE49-F238E27FC236}">
                <a16:creationId xmlns:a16="http://schemas.microsoft.com/office/drawing/2014/main" id="{801C400E-4915-AAC5-071F-F0A38EBB3D02}"/>
              </a:ext>
            </a:extLst>
          </p:cNvPr>
          <p:cNvSpPr/>
          <p:nvPr/>
        </p:nvSpPr>
        <p:spPr bwMode="auto">
          <a:xfrm>
            <a:off x="8828066" y="4298905"/>
            <a:ext cx="2270387" cy="385915"/>
          </a:xfrm>
          <a:prstGeom prst="rect">
            <a:avLst/>
          </a:prstGeom>
          <a:solidFill>
            <a:srgbClr val="E5F6FF">
              <a:alpha val="46000"/>
            </a:srgb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r>
              <a:rPr lang="en-US" sz="1600" dirty="0">
                <a:solidFill>
                  <a:schemeClr val="tx1"/>
                </a:solidFill>
                <a:sym typeface="Wingdings" panose="05000000000000000000" pitchFamily="2" charset="2"/>
              </a:rPr>
              <a:t> </a:t>
            </a:r>
            <a:r>
              <a:rPr lang="en-US" sz="1600" dirty="0">
                <a:solidFill>
                  <a:schemeClr val="tx1"/>
                </a:solidFill>
              </a:rPr>
              <a:t>Remote Edit History</a:t>
            </a:r>
            <a:endParaRPr kumimoji="0" lang="en-US" sz="1600" i="0" u="none" strike="noStrike" cap="none" normalizeH="0" baseline="0" dirty="0">
              <a:ln>
                <a:noFill/>
              </a:ln>
              <a:solidFill>
                <a:schemeClr val="tx1"/>
              </a:solidFill>
              <a:effectLst/>
              <a:latin typeface="+mn-lt"/>
            </a:endParaRPr>
          </a:p>
        </p:txBody>
      </p:sp>
      <p:cxnSp>
        <p:nvCxnSpPr>
          <p:cNvPr id="11" name="Straight Arrow Connector 10">
            <a:extLst>
              <a:ext uri="{FF2B5EF4-FFF2-40B4-BE49-F238E27FC236}">
                <a16:creationId xmlns:a16="http://schemas.microsoft.com/office/drawing/2014/main" id="{D8ABBF82-AD2C-0F79-08F9-77CAFC1AF721}"/>
              </a:ext>
            </a:extLst>
          </p:cNvPr>
          <p:cNvCxnSpPr/>
          <p:nvPr/>
        </p:nvCxnSpPr>
        <p:spPr bwMode="auto">
          <a:xfrm flipH="1">
            <a:off x="9220200" y="1752600"/>
            <a:ext cx="743059" cy="0"/>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93" name="Picture 16">
            <a:extLst>
              <a:ext uri="{FF2B5EF4-FFF2-40B4-BE49-F238E27FC236}">
                <a16:creationId xmlns:a16="http://schemas.microsoft.com/office/drawing/2014/main" id="{035F3C8A-B8F9-7982-0C76-DEC6012A6A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9758534" y="4279582"/>
            <a:ext cx="2218434" cy="1664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9" name="Rectangle 2">
            <a:extLst>
              <a:ext uri="{FF2B5EF4-FFF2-40B4-BE49-F238E27FC236}">
                <a16:creationId xmlns:a16="http://schemas.microsoft.com/office/drawing/2014/main" id="{360F5A28-070E-571B-AA34-B77D5DD16126}"/>
              </a:ext>
            </a:extLst>
          </p:cNvPr>
          <p:cNvSpPr>
            <a:spLocks noGrp="1" noChangeArrowheads="1"/>
          </p:cNvSpPr>
          <p:nvPr>
            <p:ph type="title"/>
          </p:nvPr>
        </p:nvSpPr>
        <p:spPr>
          <a:xfrm>
            <a:off x="304800" y="303646"/>
            <a:ext cx="9817608" cy="533400"/>
          </a:xfrm>
        </p:spPr>
        <p:txBody>
          <a:bodyPr/>
          <a:lstStyle/>
          <a:p>
            <a:pPr eaLnBrk="1" hangingPunct="1"/>
            <a:r>
              <a:rPr lang="en-US" altLang="en-US" sz="3600" dirty="0">
                <a:latin typeface="+mn-lt"/>
              </a:rPr>
              <a:t>Remote Systems Actions- </a:t>
            </a:r>
            <a:r>
              <a:rPr lang="en-US" altLang="en-US" sz="3600" b="1" dirty="0">
                <a:latin typeface="+mn-lt"/>
              </a:rPr>
              <a:t>Multiple LPARs</a:t>
            </a:r>
          </a:p>
        </p:txBody>
      </p:sp>
      <p:sp>
        <p:nvSpPr>
          <p:cNvPr id="50180" name="Rectangle 3">
            <a:extLst>
              <a:ext uri="{FF2B5EF4-FFF2-40B4-BE49-F238E27FC236}">
                <a16:creationId xmlns:a16="http://schemas.microsoft.com/office/drawing/2014/main" id="{24AF2E6F-2DFB-459A-39D8-E91FF2480724}"/>
              </a:ext>
            </a:extLst>
          </p:cNvPr>
          <p:cNvSpPr>
            <a:spLocks noGrp="1" noChangeArrowheads="1"/>
          </p:cNvSpPr>
          <p:nvPr>
            <p:ph idx="1"/>
          </p:nvPr>
        </p:nvSpPr>
        <p:spPr>
          <a:xfrm>
            <a:off x="304800" y="1395898"/>
            <a:ext cx="8610600" cy="4949827"/>
          </a:xfrm>
        </p:spPr>
        <p:txBody>
          <a:bodyPr/>
          <a:lstStyle/>
          <a:p>
            <a:pPr eaLnBrk="1" hangingPunct="1"/>
            <a:r>
              <a:rPr lang="en-US" altLang="en-US" sz="1800" dirty="0">
                <a:latin typeface="+mn-lt"/>
              </a:rPr>
              <a:t>With Remote Systems you can perform the following file and PDS member actions across multiple datasets.</a:t>
            </a:r>
          </a:p>
          <a:p>
            <a:pPr eaLnBrk="1" hangingPunct="1"/>
            <a:endParaRPr lang="en-US" altLang="en-US" sz="2000" dirty="0">
              <a:latin typeface="+mn-lt"/>
            </a:endParaRPr>
          </a:p>
          <a:p>
            <a:pPr eaLnBrk="1" hangingPunct="1"/>
            <a:r>
              <a:rPr lang="en-US" altLang="en-US" sz="2000" dirty="0">
                <a:latin typeface="+mn-lt"/>
              </a:rPr>
              <a:t>Options include:</a:t>
            </a:r>
          </a:p>
          <a:p>
            <a:pPr lvl="1" eaLnBrk="1" hangingPunct="1"/>
            <a:r>
              <a:rPr lang="en-US" altLang="en-US" sz="2000" b="1" dirty="0">
                <a:solidFill>
                  <a:srgbClr val="C00000"/>
                </a:solidFill>
                <a:latin typeface="+mn-lt"/>
              </a:rPr>
              <a:t>Edit/Browse/View</a:t>
            </a:r>
            <a:r>
              <a:rPr lang="en-US" altLang="en-US" sz="2000" dirty="0">
                <a:solidFill>
                  <a:srgbClr val="C00000"/>
                </a:solidFill>
                <a:latin typeface="+mn-lt"/>
              </a:rPr>
              <a:t> </a:t>
            </a:r>
            <a:r>
              <a:rPr lang="en-US" altLang="en-US" sz="2000" dirty="0">
                <a:latin typeface="+mn-lt"/>
              </a:rPr>
              <a:t>files from either LPAR</a:t>
            </a:r>
          </a:p>
          <a:p>
            <a:pPr lvl="1" eaLnBrk="1" hangingPunct="1"/>
            <a:r>
              <a:rPr lang="en-US" altLang="en-US" sz="2000" b="1" dirty="0">
                <a:solidFill>
                  <a:srgbClr val="C00000"/>
                </a:solidFill>
                <a:latin typeface="+mn-lt"/>
              </a:rPr>
              <a:t>Rename</a:t>
            </a:r>
          </a:p>
          <a:p>
            <a:pPr lvl="1" eaLnBrk="1" hangingPunct="1"/>
            <a:r>
              <a:rPr lang="en-US" altLang="en-US" sz="2000" b="1" dirty="0">
                <a:solidFill>
                  <a:srgbClr val="C00000"/>
                </a:solidFill>
                <a:latin typeface="+mn-lt"/>
              </a:rPr>
              <a:t>Delete</a:t>
            </a:r>
          </a:p>
          <a:p>
            <a:pPr lvl="1" eaLnBrk="1" hangingPunct="1"/>
            <a:r>
              <a:rPr lang="en-US" altLang="en-US" sz="2000" b="1" dirty="0">
                <a:solidFill>
                  <a:srgbClr val="C00000"/>
                </a:solidFill>
                <a:latin typeface="+mn-lt"/>
              </a:rPr>
              <a:t>Copy/Paste</a:t>
            </a:r>
            <a:r>
              <a:rPr lang="en-US" altLang="en-US" sz="2000" dirty="0">
                <a:solidFill>
                  <a:srgbClr val="C00000"/>
                </a:solidFill>
                <a:latin typeface="+mn-lt"/>
              </a:rPr>
              <a:t> </a:t>
            </a:r>
            <a:r>
              <a:rPr lang="en-US" altLang="en-US" sz="2000" dirty="0">
                <a:latin typeface="+mn-lt"/>
              </a:rPr>
              <a:t>– QSAM (sequential) files and PDS members between LPARs</a:t>
            </a:r>
          </a:p>
          <a:p>
            <a:pPr lvl="1" eaLnBrk="1" hangingPunct="1"/>
            <a:r>
              <a:rPr lang="en-US" altLang="en-US" sz="2000" b="1" dirty="0">
                <a:solidFill>
                  <a:srgbClr val="C00000"/>
                </a:solidFill>
                <a:latin typeface="+mn-lt"/>
              </a:rPr>
              <a:t>Search/Compare</a:t>
            </a:r>
            <a:r>
              <a:rPr lang="en-US" altLang="en-US" sz="2000" dirty="0">
                <a:solidFill>
                  <a:srgbClr val="C00000"/>
                </a:solidFill>
                <a:latin typeface="+mn-lt"/>
              </a:rPr>
              <a:t> </a:t>
            </a:r>
            <a:r>
              <a:rPr lang="en-US" altLang="en-US" sz="2000" dirty="0">
                <a:latin typeface="+mn-lt"/>
              </a:rPr>
              <a:t>- text search or source file compare</a:t>
            </a:r>
          </a:p>
          <a:p>
            <a:pPr lvl="1" eaLnBrk="1" hangingPunct="1"/>
            <a:endParaRPr lang="en-US" altLang="en-US" sz="1200" dirty="0">
              <a:latin typeface="+mn-lt"/>
            </a:endParaRPr>
          </a:p>
          <a:p>
            <a:pPr eaLnBrk="1" hangingPunct="1"/>
            <a:r>
              <a:rPr lang="en-US" altLang="en-US" sz="1800" dirty="0">
                <a:latin typeface="+mn-lt"/>
              </a:rPr>
              <a:t>You can even select and work with multiple files across different mainframe systems.</a:t>
            </a:r>
          </a:p>
          <a:p>
            <a:pPr eaLnBrk="1" hangingPunct="1"/>
            <a:endParaRPr lang="en-US" altLang="en-US" sz="1800" dirty="0">
              <a:latin typeface="+mn-lt"/>
            </a:endParaRPr>
          </a:p>
          <a:p>
            <a:pPr eaLnBrk="1" hangingPunct="1"/>
            <a:r>
              <a:rPr lang="en-US" altLang="en-US" sz="1800" dirty="0">
                <a:latin typeface="+mn-lt"/>
              </a:rPr>
              <a:t>You cannot copy:</a:t>
            </a:r>
          </a:p>
          <a:p>
            <a:pPr marL="285750" indent="-285750" eaLnBrk="1" hangingPunct="1">
              <a:buFont typeface="Arial" panose="020B0604020202020204" pitchFamily="34" charset="0"/>
              <a:buChar char="•"/>
            </a:pPr>
            <a:r>
              <a:rPr lang="en-US" altLang="en-US" sz="1800" dirty="0">
                <a:latin typeface="+mn-lt"/>
              </a:rPr>
              <a:t>Load modules</a:t>
            </a:r>
          </a:p>
          <a:p>
            <a:pPr marL="285750" indent="-285750" eaLnBrk="1" hangingPunct="1">
              <a:buFont typeface="Arial" panose="020B0604020202020204" pitchFamily="34" charset="0"/>
              <a:buChar char="•"/>
            </a:pPr>
            <a:r>
              <a:rPr lang="en-US" altLang="en-US" sz="1800" dirty="0">
                <a:latin typeface="+mn-lt"/>
              </a:rPr>
              <a:t>VSAM Files</a:t>
            </a:r>
          </a:p>
        </p:txBody>
      </p:sp>
      <p:pic>
        <p:nvPicPr>
          <p:cNvPr id="2" name="Picture 16">
            <a:extLst>
              <a:ext uri="{FF2B5EF4-FFF2-40B4-BE49-F238E27FC236}">
                <a16:creationId xmlns:a16="http://schemas.microsoft.com/office/drawing/2014/main" id="{61DE8B8C-6B52-C607-9E9B-F8DA05157C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9753600" y="2428113"/>
            <a:ext cx="2218434" cy="1664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6">
            <a:extLst>
              <a:ext uri="{FF2B5EF4-FFF2-40B4-BE49-F238E27FC236}">
                <a16:creationId xmlns:a16="http://schemas.microsoft.com/office/drawing/2014/main" id="{C814424C-94BB-41AC-8D50-525DC98278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9753600" y="576645"/>
            <a:ext cx="2218434" cy="1664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Left Brace 3">
            <a:extLst>
              <a:ext uri="{FF2B5EF4-FFF2-40B4-BE49-F238E27FC236}">
                <a16:creationId xmlns:a16="http://schemas.microsoft.com/office/drawing/2014/main" id="{C1AA423E-9094-5D4C-0538-14722A3EAB11}"/>
              </a:ext>
            </a:extLst>
          </p:cNvPr>
          <p:cNvSpPr/>
          <p:nvPr/>
        </p:nvSpPr>
        <p:spPr bwMode="auto">
          <a:xfrm>
            <a:off x="8686800" y="1214871"/>
            <a:ext cx="1066800" cy="4090502"/>
          </a:xfrm>
          <a:prstGeom prst="leftBrac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A5E6C99B-34A5-54F0-3845-BAE8E82D7BC7}"/>
              </a:ext>
            </a:extLst>
          </p:cNvPr>
          <p:cNvSpPr>
            <a:spLocks noGrp="1" noChangeArrowheads="1"/>
          </p:cNvSpPr>
          <p:nvPr>
            <p:ph type="title"/>
          </p:nvPr>
        </p:nvSpPr>
        <p:spPr/>
        <p:txBody>
          <a:bodyPr/>
          <a:lstStyle/>
          <a:p>
            <a:pPr eaLnBrk="1" hangingPunct="1"/>
            <a:r>
              <a:rPr lang="en-US" altLang="en-US" sz="3200" dirty="0"/>
              <a:t>Optional Topic: </a:t>
            </a:r>
            <a:r>
              <a:rPr lang="en-US" altLang="en-US" sz="3200" b="1" dirty="0"/>
              <a:t>How do I know where that file came from ?</a:t>
            </a:r>
          </a:p>
        </p:txBody>
      </p:sp>
      <p:sp>
        <p:nvSpPr>
          <p:cNvPr id="51203" name="Rectangle 3">
            <a:extLst>
              <a:ext uri="{FF2B5EF4-FFF2-40B4-BE49-F238E27FC236}">
                <a16:creationId xmlns:a16="http://schemas.microsoft.com/office/drawing/2014/main" id="{CAF676E5-F2E0-8D89-F743-3FA00C91C185}"/>
              </a:ext>
            </a:extLst>
          </p:cNvPr>
          <p:cNvSpPr>
            <a:spLocks noGrp="1" noChangeArrowheads="1"/>
          </p:cNvSpPr>
          <p:nvPr>
            <p:ph idx="1"/>
          </p:nvPr>
        </p:nvSpPr>
        <p:spPr>
          <a:xfrm>
            <a:off x="533399" y="776289"/>
            <a:ext cx="11048191" cy="5621337"/>
          </a:xfrm>
        </p:spPr>
        <p:txBody>
          <a:bodyPr/>
          <a:lstStyle/>
          <a:p>
            <a:pPr eaLnBrk="1" hangingPunct="1"/>
            <a:r>
              <a:rPr lang="en-US" altLang="en-US" sz="1800" dirty="0"/>
              <a:t>If you have multiple files open – same program opened from different libraries, LPARS, etc. –                           you can use the Eclipse window header to find original/location</a:t>
            </a:r>
          </a:p>
        </p:txBody>
      </p:sp>
      <p:pic>
        <p:nvPicPr>
          <p:cNvPr id="51204" name="Picture 2">
            <a:extLst>
              <a:ext uri="{FF2B5EF4-FFF2-40B4-BE49-F238E27FC236}">
                <a16:creationId xmlns:a16="http://schemas.microsoft.com/office/drawing/2014/main" id="{F71D35B7-F2D4-282B-5332-D3DCF42C7F8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98614" y="4473576"/>
            <a:ext cx="9069387"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5" name="Picture 3">
            <a:extLst>
              <a:ext uri="{FF2B5EF4-FFF2-40B4-BE49-F238E27FC236}">
                <a16:creationId xmlns:a16="http://schemas.microsoft.com/office/drawing/2014/main" id="{2D4310C7-77B8-E843-0CA1-8C32C0C978F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55938" y="1371600"/>
            <a:ext cx="7612062"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AFC500D8-902F-E3DD-717D-C4D752FB0BA6}"/>
              </a:ext>
            </a:extLst>
          </p:cNvPr>
          <p:cNvSpPr txBox="1"/>
          <p:nvPr/>
        </p:nvSpPr>
        <p:spPr>
          <a:xfrm>
            <a:off x="533398" y="1901826"/>
            <a:ext cx="4992127" cy="2092881"/>
          </a:xfrm>
          <a:prstGeom prst="rect">
            <a:avLst/>
          </a:prstGeom>
          <a:noFill/>
        </p:spPr>
        <p:txBody>
          <a:bodyPr wrap="square">
            <a:spAutoFit/>
          </a:bodyPr>
          <a:lstStyle/>
          <a:p>
            <a:pPr>
              <a:defRPr/>
            </a:pPr>
            <a:r>
              <a:rPr lang="en-US" sz="2000" dirty="0">
                <a:latin typeface="+mj-lt"/>
              </a:rPr>
              <a:t>File opened from a Local project:</a:t>
            </a:r>
            <a:r>
              <a:rPr lang="en-US" sz="1800" b="0" dirty="0">
                <a:latin typeface="+mj-lt"/>
              </a:rPr>
              <a:t> </a:t>
            </a:r>
          </a:p>
          <a:p>
            <a:pPr marL="171450" indent="-171450">
              <a:buFont typeface="Arial" panose="020B0604020202020204" pitchFamily="34" charset="0"/>
              <a:buChar char="•"/>
              <a:defRPr/>
            </a:pPr>
            <a:r>
              <a:rPr lang="en-US" sz="1600" dirty="0">
                <a:latin typeface="+mj-lt"/>
              </a:rPr>
              <a:t>Workspace/</a:t>
            </a:r>
          </a:p>
          <a:p>
            <a:pPr marL="171450" indent="-171450">
              <a:buFont typeface="Arial" panose="020B0604020202020204" pitchFamily="34" charset="0"/>
              <a:buChar char="•"/>
              <a:defRPr/>
            </a:pPr>
            <a:r>
              <a:rPr lang="en-US" sz="1600" dirty="0">
                <a:latin typeface="+mj-lt"/>
              </a:rPr>
              <a:t>IDz Tech Portal/</a:t>
            </a:r>
          </a:p>
          <a:p>
            <a:pPr marL="171450" indent="-171450">
              <a:buFont typeface="Arial" panose="020B0604020202020204" pitchFamily="34" charset="0"/>
              <a:buChar char="•"/>
              <a:defRPr/>
            </a:pPr>
            <a:r>
              <a:rPr lang="en-US" sz="1600" dirty="0">
                <a:latin typeface="+mj-lt"/>
              </a:rPr>
              <a:t>IDz Resources/</a:t>
            </a:r>
          </a:p>
          <a:p>
            <a:pPr marL="171450" indent="-171450">
              <a:buFont typeface="Arial" panose="020B0604020202020204" pitchFamily="34" charset="0"/>
              <a:buChar char="•"/>
              <a:defRPr/>
            </a:pPr>
            <a:r>
              <a:rPr lang="en-US" sz="1600" dirty="0" err="1">
                <a:latin typeface="+mj-lt"/>
              </a:rPr>
              <a:t>IDzClass</a:t>
            </a:r>
            <a:r>
              <a:rPr lang="en-US" sz="1600" dirty="0">
                <a:latin typeface="+mj-lt"/>
              </a:rPr>
              <a:t>/</a:t>
            </a:r>
          </a:p>
          <a:p>
            <a:pPr marL="171450" indent="-171450">
              <a:buFont typeface="Arial" panose="020B0604020202020204" pitchFamily="34" charset="0"/>
              <a:buChar char="•"/>
              <a:defRPr/>
            </a:pPr>
            <a:r>
              <a:rPr lang="en-US" sz="1600" dirty="0">
                <a:latin typeface="+mj-lt"/>
              </a:rPr>
              <a:t>cobol/</a:t>
            </a:r>
          </a:p>
          <a:p>
            <a:pPr marL="171450" indent="-171450">
              <a:buFont typeface="Arial" panose="020B0604020202020204" pitchFamily="34" charset="0"/>
              <a:buChar char="•"/>
              <a:defRPr/>
            </a:pPr>
            <a:r>
              <a:rPr lang="en-US" sz="1600" dirty="0">
                <a:latin typeface="+mj-lt"/>
              </a:rPr>
              <a:t>Filename</a:t>
            </a:r>
          </a:p>
          <a:p>
            <a:pPr>
              <a:defRPr/>
            </a:pPr>
            <a:endParaRPr lang="en-US" sz="1400" dirty="0">
              <a:latin typeface="+mj-lt"/>
            </a:endParaRPr>
          </a:p>
        </p:txBody>
      </p:sp>
      <p:cxnSp>
        <p:nvCxnSpPr>
          <p:cNvPr id="51207" name="Straight Arrow Connector 6">
            <a:extLst>
              <a:ext uri="{FF2B5EF4-FFF2-40B4-BE49-F238E27FC236}">
                <a16:creationId xmlns:a16="http://schemas.microsoft.com/office/drawing/2014/main" id="{96AC31E0-E655-BA12-A316-B3A941D95C5F}"/>
              </a:ext>
            </a:extLst>
          </p:cNvPr>
          <p:cNvCxnSpPr>
            <a:cxnSpLocks noChangeShapeType="1"/>
          </p:cNvCxnSpPr>
          <p:nvPr/>
        </p:nvCxnSpPr>
        <p:spPr bwMode="auto">
          <a:xfrm flipV="1">
            <a:off x="4267200" y="1524000"/>
            <a:ext cx="609600" cy="53340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TextBox 25">
            <a:extLst>
              <a:ext uri="{FF2B5EF4-FFF2-40B4-BE49-F238E27FC236}">
                <a16:creationId xmlns:a16="http://schemas.microsoft.com/office/drawing/2014/main" id="{ECD94243-C50D-7C1A-0ADA-683DF4260414}"/>
              </a:ext>
            </a:extLst>
          </p:cNvPr>
          <p:cNvSpPr txBox="1"/>
          <p:nvPr/>
        </p:nvSpPr>
        <p:spPr>
          <a:xfrm>
            <a:off x="7748954" y="5225097"/>
            <a:ext cx="4214615" cy="400110"/>
          </a:xfrm>
          <a:prstGeom prst="rect">
            <a:avLst/>
          </a:prstGeom>
          <a:solidFill>
            <a:schemeClr val="bg2">
              <a:lumMod val="95000"/>
              <a:alpha val="30000"/>
            </a:schemeClr>
          </a:solidFill>
        </p:spPr>
        <p:txBody>
          <a:bodyPr wrap="none">
            <a:spAutoFit/>
          </a:bodyPr>
          <a:lstStyle/>
          <a:p>
            <a:pPr>
              <a:defRPr/>
            </a:pPr>
            <a:r>
              <a:rPr lang="en-US" sz="2000" dirty="0">
                <a:latin typeface="+mj-lt"/>
              </a:rPr>
              <a:t>Files opened from Remote Systems</a:t>
            </a:r>
          </a:p>
        </p:txBody>
      </p:sp>
      <p:sp>
        <p:nvSpPr>
          <p:cNvPr id="27" name="TextBox 26">
            <a:extLst>
              <a:ext uri="{FF2B5EF4-FFF2-40B4-BE49-F238E27FC236}">
                <a16:creationId xmlns:a16="http://schemas.microsoft.com/office/drawing/2014/main" id="{BA42EB02-4724-6201-BC75-8D735C58CE6C}"/>
              </a:ext>
            </a:extLst>
          </p:cNvPr>
          <p:cNvSpPr txBox="1"/>
          <p:nvPr/>
        </p:nvSpPr>
        <p:spPr>
          <a:xfrm>
            <a:off x="580913" y="4152172"/>
            <a:ext cx="10851047" cy="369332"/>
          </a:xfrm>
          <a:prstGeom prst="rect">
            <a:avLst/>
          </a:prstGeom>
          <a:noFill/>
        </p:spPr>
        <p:txBody>
          <a:bodyPr wrap="none">
            <a:spAutoFit/>
          </a:bodyPr>
          <a:lstStyle/>
          <a:p>
            <a:pPr>
              <a:defRPr/>
            </a:pPr>
            <a:r>
              <a:rPr lang="en-US" sz="1800" b="0" dirty="0">
                <a:latin typeface="+mj-lt"/>
              </a:rPr>
              <a:t>Workspace/RemoteSystemsTempFiles/FttRemoteTempFiles/</a:t>
            </a:r>
            <a:r>
              <a:rPr lang="en-US" sz="1800" dirty="0">
                <a:latin typeface="+mj-lt"/>
              </a:rPr>
              <a:t>Connection/TSO-ID/Library/Member-name</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2226" name="Picture 2">
            <a:extLst>
              <a:ext uri="{FF2B5EF4-FFF2-40B4-BE49-F238E27FC236}">
                <a16:creationId xmlns:a16="http://schemas.microsoft.com/office/drawing/2014/main" id="{BB23225D-4A13-CC2A-5666-FA031223C8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2352676"/>
            <a:ext cx="8229600"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Rectangle 2">
            <a:extLst>
              <a:ext uri="{FF2B5EF4-FFF2-40B4-BE49-F238E27FC236}">
                <a16:creationId xmlns:a16="http://schemas.microsoft.com/office/drawing/2014/main" id="{99342DFD-3183-E02A-8654-9A95040BF12A}"/>
              </a:ext>
            </a:extLst>
          </p:cNvPr>
          <p:cNvSpPr>
            <a:spLocks noGrp="1" noChangeArrowheads="1"/>
          </p:cNvSpPr>
          <p:nvPr>
            <p:ph type="title" idx="4294967295"/>
          </p:nvPr>
        </p:nvSpPr>
        <p:spPr>
          <a:xfrm>
            <a:off x="533399" y="120444"/>
            <a:ext cx="7519989" cy="533400"/>
          </a:xfrm>
        </p:spPr>
        <p:txBody>
          <a:bodyPr lIns="90000" tIns="46800" rIns="90000" bIns="46800" anchor="t"/>
          <a:lstStyle/>
          <a:p>
            <a:pPr eaLnBrk="1" hangingPunct="1"/>
            <a:r>
              <a:rPr lang="en-US" altLang="en-US" sz="2800" dirty="0"/>
              <a:t>How to show your TSO Logon again                             </a:t>
            </a:r>
            <a:br>
              <a:rPr lang="en-US" altLang="en-US" sz="2000" dirty="0"/>
            </a:br>
            <a:r>
              <a:rPr lang="en-US" altLang="en-US" sz="2000" dirty="0"/>
              <a:t>(If you've clicked "Do not show …")</a:t>
            </a:r>
          </a:p>
        </p:txBody>
      </p:sp>
      <p:sp>
        <p:nvSpPr>
          <p:cNvPr id="52228" name="Rectangle 3">
            <a:extLst>
              <a:ext uri="{FF2B5EF4-FFF2-40B4-BE49-F238E27FC236}">
                <a16:creationId xmlns:a16="http://schemas.microsoft.com/office/drawing/2014/main" id="{D1C31391-2CA8-2D7D-6E69-F36EBBF034A2}"/>
              </a:ext>
            </a:extLst>
          </p:cNvPr>
          <p:cNvSpPr>
            <a:spLocks noGrp="1" noChangeArrowheads="1"/>
          </p:cNvSpPr>
          <p:nvPr>
            <p:ph type="body" idx="4294967295"/>
          </p:nvPr>
        </p:nvSpPr>
        <p:spPr>
          <a:xfrm>
            <a:off x="533399" y="960462"/>
            <a:ext cx="7696200" cy="4114800"/>
          </a:xfrm>
        </p:spPr>
        <p:txBody>
          <a:bodyPr lIns="90000" tIns="46800" rIns="90000" bIns="46800"/>
          <a:lstStyle/>
          <a:p>
            <a:r>
              <a:rPr lang="en-US" altLang="en-US" sz="1600" dirty="0"/>
              <a:t>Some shops enable users to connect to an LPAR using different TSO Logon Procs.</a:t>
            </a:r>
          </a:p>
          <a:p>
            <a:r>
              <a:rPr lang="en-US" altLang="en-US" sz="1600" dirty="0"/>
              <a:t>You will see the default Logon Proc when you first connect</a:t>
            </a:r>
          </a:p>
          <a:p>
            <a:r>
              <a:rPr lang="en-US" altLang="en-US" sz="1600" dirty="0"/>
              <a:t>But … if you happen to check the "Do not show again" box - well</a:t>
            </a:r>
          </a:p>
          <a:p>
            <a:r>
              <a:rPr lang="en-US" altLang="en-US" sz="1600" dirty="0"/>
              <a:t>Right-click on TSO Commands and from Properties select TSO Logon -                         and un-check "Do not show…"</a:t>
            </a:r>
            <a:endParaRPr lang="en-US" altLang="en-US" sz="1200" dirty="0"/>
          </a:p>
        </p:txBody>
      </p:sp>
      <p:pic>
        <p:nvPicPr>
          <p:cNvPr id="52229" name="Picture 3">
            <a:extLst>
              <a:ext uri="{FF2B5EF4-FFF2-40B4-BE49-F238E27FC236}">
                <a16:creationId xmlns:a16="http://schemas.microsoft.com/office/drawing/2014/main" id="{ED9FA9B3-2FE4-F62D-99E9-0FF8ECC79B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99439" y="-17463"/>
            <a:ext cx="2492375" cy="200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0" name="Picture 4">
            <a:extLst>
              <a:ext uri="{FF2B5EF4-FFF2-40B4-BE49-F238E27FC236}">
                <a16:creationId xmlns:a16="http://schemas.microsoft.com/office/drawing/2014/main" id="{0CFA27EB-6B49-FABC-D885-6E86DEE0D7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4437" y="1527188"/>
            <a:ext cx="25876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Arrow Connector 2">
            <a:extLst>
              <a:ext uri="{FF2B5EF4-FFF2-40B4-BE49-F238E27FC236}">
                <a16:creationId xmlns:a16="http://schemas.microsoft.com/office/drawing/2014/main" id="{8CFABE5A-5C87-BC71-8296-896269FB5708}"/>
              </a:ext>
            </a:extLst>
          </p:cNvPr>
          <p:cNvCxnSpPr>
            <a:cxnSpLocks/>
          </p:cNvCxnSpPr>
          <p:nvPr/>
        </p:nvCxnSpPr>
        <p:spPr bwMode="auto">
          <a:xfrm>
            <a:off x="3200400" y="3581400"/>
            <a:ext cx="1752600" cy="609600"/>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BBBCA7B1-E72E-C6CF-4E49-5AFBA62F5105}"/>
              </a:ext>
            </a:extLst>
          </p:cNvPr>
          <p:cNvSpPr>
            <a:spLocks noGrp="1" noChangeArrowheads="1"/>
          </p:cNvSpPr>
          <p:nvPr>
            <p:ph type="title"/>
          </p:nvPr>
        </p:nvSpPr>
        <p:spPr/>
        <p:txBody>
          <a:bodyPr/>
          <a:lstStyle/>
          <a:p>
            <a:pPr eaLnBrk="1" hangingPunct="1"/>
            <a:r>
              <a:rPr lang="en-US" altLang="en-US" dirty="0"/>
              <a:t>Optional Topic: </a:t>
            </a:r>
            <a:r>
              <a:rPr lang="en-US" altLang="en-US" sz="2800" i="1" dirty="0"/>
              <a:t>Collapse long lists of PDS members </a:t>
            </a:r>
            <a:endParaRPr lang="en-US" altLang="en-US" i="1" dirty="0"/>
          </a:p>
        </p:txBody>
      </p:sp>
      <p:sp>
        <p:nvSpPr>
          <p:cNvPr id="18435" name="Rectangle 3">
            <a:extLst>
              <a:ext uri="{FF2B5EF4-FFF2-40B4-BE49-F238E27FC236}">
                <a16:creationId xmlns:a16="http://schemas.microsoft.com/office/drawing/2014/main" id="{2612724B-C621-F6FB-63BC-8ECFF24CCAC6}"/>
              </a:ext>
            </a:extLst>
          </p:cNvPr>
          <p:cNvSpPr>
            <a:spLocks noGrp="1" noChangeArrowheads="1"/>
          </p:cNvSpPr>
          <p:nvPr>
            <p:ph idx="1"/>
          </p:nvPr>
        </p:nvSpPr>
        <p:spPr>
          <a:xfrm>
            <a:off x="610409" y="1066799"/>
            <a:ext cx="8838391" cy="5330827"/>
          </a:xfrm>
        </p:spPr>
        <p:txBody>
          <a:bodyPr/>
          <a:lstStyle/>
          <a:p>
            <a:pPr eaLnBrk="1" hangingPunct="1">
              <a:defRPr/>
            </a:pPr>
            <a:r>
              <a:rPr lang="en-US" sz="1800" dirty="0"/>
              <a:t>If you’ve set your Default expansion page size to a large number, it can take a little  long to scroll back up (or down) and collapse opened lists</a:t>
            </a:r>
          </a:p>
          <a:p>
            <a:pPr>
              <a:defRPr/>
            </a:pPr>
            <a:endParaRPr lang="en-US" sz="1800" dirty="0"/>
          </a:p>
          <a:p>
            <a:pPr eaLnBrk="1" hangingPunct="1">
              <a:defRPr/>
            </a:pPr>
            <a:r>
              <a:rPr lang="en-US" sz="1800" dirty="0"/>
              <a:t>There is however a simple solution to this problem:</a:t>
            </a:r>
          </a:p>
          <a:p>
            <a:pPr lvl="1" eaLnBrk="1" hangingPunct="1">
              <a:buFont typeface="Webdings" panose="05030102010509060703" pitchFamily="18" charset="2"/>
              <a:buChar char="4"/>
              <a:defRPr/>
            </a:pPr>
            <a:r>
              <a:rPr lang="en-US" sz="1600" dirty="0"/>
              <a:t>Left-click in the list</a:t>
            </a:r>
          </a:p>
          <a:p>
            <a:pPr lvl="1" eaLnBrk="1" hangingPunct="1">
              <a:buFont typeface="Webdings" panose="05030102010509060703" pitchFamily="18" charset="2"/>
              <a:buChar char="4"/>
              <a:defRPr/>
            </a:pPr>
            <a:r>
              <a:rPr lang="en-US" sz="1600" dirty="0"/>
              <a:t>Press the left-arrow key:</a:t>
            </a:r>
          </a:p>
          <a:p>
            <a:pPr lvl="2" eaLnBrk="1" hangingPunct="1">
              <a:defRPr/>
            </a:pPr>
            <a:r>
              <a:rPr lang="en-US" sz="1600" b="1" dirty="0"/>
              <a:t>Twice</a:t>
            </a:r>
            <a:r>
              <a:rPr lang="en-US" sz="1600" dirty="0"/>
              <a:t> to collapse to the level of libraries showing</a:t>
            </a:r>
          </a:p>
          <a:p>
            <a:pPr lvl="2">
              <a:defRPr/>
            </a:pPr>
            <a:r>
              <a:rPr lang="en-US" sz="1600" b="1" dirty="0"/>
              <a:t>Three times </a:t>
            </a:r>
            <a:r>
              <a:rPr lang="en-US" sz="1600" dirty="0"/>
              <a:t>to collapse so that only MVS File Filters show</a:t>
            </a:r>
            <a:r>
              <a:rPr lang="en-US" sz="900" dirty="0"/>
              <a:t>   </a:t>
            </a:r>
            <a:r>
              <a:rPr lang="en-US" sz="1050" dirty="0"/>
              <a:t>(MVS File Filters are discussed in an upcoming module)</a:t>
            </a:r>
            <a:endParaRPr lang="en-US" sz="2000" dirty="0"/>
          </a:p>
          <a:p>
            <a:pPr lvl="2" eaLnBrk="1" hangingPunct="1">
              <a:defRPr/>
            </a:pPr>
            <a:r>
              <a:rPr lang="en-US" sz="1600" b="1" dirty="0"/>
              <a:t>Five times </a:t>
            </a:r>
            <a:r>
              <a:rPr lang="en-US" sz="1600" dirty="0"/>
              <a:t>to collapse so that only  z/OS UNIX, MVS Files, TSO Commands and JES Filters show</a:t>
            </a:r>
          </a:p>
        </p:txBody>
      </p:sp>
      <p:pic>
        <p:nvPicPr>
          <p:cNvPr id="102402" name="Picture 2">
            <a:extLst>
              <a:ext uri="{FF2B5EF4-FFF2-40B4-BE49-F238E27FC236}">
                <a16:creationId xmlns:a16="http://schemas.microsoft.com/office/drawing/2014/main" id="{63170BB0-D041-5E21-6916-08B13BE2CF79}"/>
              </a:ext>
            </a:extLst>
          </p:cNvPr>
          <p:cNvPicPr>
            <a:picLocks noChangeAspect="1" noChangeArrowheads="1"/>
          </p:cNvPicPr>
          <p:nvPr/>
        </p:nvPicPr>
        <p:blipFill>
          <a:blip r:embed="rId2"/>
          <a:srcRect/>
          <a:stretch>
            <a:fillRect/>
          </a:stretch>
        </p:blipFill>
        <p:spPr bwMode="auto">
          <a:xfrm>
            <a:off x="8502649" y="0"/>
            <a:ext cx="3352800" cy="482600"/>
          </a:xfrm>
          <a:prstGeom prst="rect">
            <a:avLst/>
          </a:prstGeom>
          <a:noFill/>
          <a:ln>
            <a:noFill/>
          </a:ln>
          <a:effectLst>
            <a:prstShdw prst="shdw18" dist="17961" dir="13500000">
              <a:schemeClr val="accent1">
                <a:gamma/>
                <a:shade val="60000"/>
                <a:invGamma/>
              </a:schemeClr>
            </a:prstShdw>
          </a:effectLst>
        </p:spPr>
      </p:pic>
      <p:pic>
        <p:nvPicPr>
          <p:cNvPr id="102403" name="Picture 3">
            <a:extLst>
              <a:ext uri="{FF2B5EF4-FFF2-40B4-BE49-F238E27FC236}">
                <a16:creationId xmlns:a16="http://schemas.microsoft.com/office/drawing/2014/main" id="{0219AC10-B2BA-3D0F-D7D3-FB2BE6944C11}"/>
              </a:ext>
            </a:extLst>
          </p:cNvPr>
          <p:cNvPicPr>
            <a:picLocks noChangeAspect="1" noChangeArrowheads="1"/>
          </p:cNvPicPr>
          <p:nvPr/>
        </p:nvPicPr>
        <p:blipFill>
          <a:blip r:embed="rId3"/>
          <a:srcRect/>
          <a:stretch>
            <a:fillRect/>
          </a:stretch>
        </p:blipFill>
        <p:spPr bwMode="auto">
          <a:xfrm>
            <a:off x="10152063" y="685800"/>
            <a:ext cx="1735137" cy="5614988"/>
          </a:xfrm>
          <a:prstGeom prst="rect">
            <a:avLst/>
          </a:prstGeom>
          <a:noFill/>
          <a:ln>
            <a:noFill/>
          </a:ln>
          <a:effectLst>
            <a:prstShdw prst="shdw18" dist="17961" dir="13500000">
              <a:schemeClr val="accent1">
                <a:gamma/>
                <a:shade val="60000"/>
                <a:invGamma/>
              </a:schemeClr>
            </a:prstShdw>
          </a:effectLst>
        </p:spPr>
      </p:pic>
      <p:pic>
        <p:nvPicPr>
          <p:cNvPr id="102404" name="Picture 4">
            <a:extLst>
              <a:ext uri="{FF2B5EF4-FFF2-40B4-BE49-F238E27FC236}">
                <a16:creationId xmlns:a16="http://schemas.microsoft.com/office/drawing/2014/main" id="{8A5134A4-2009-CC21-D57B-5E12F7285874}"/>
              </a:ext>
            </a:extLst>
          </p:cNvPr>
          <p:cNvPicPr>
            <a:picLocks noChangeAspect="1" noChangeArrowheads="1"/>
          </p:cNvPicPr>
          <p:nvPr/>
        </p:nvPicPr>
        <p:blipFill>
          <a:blip r:embed="rId4"/>
          <a:srcRect/>
          <a:stretch>
            <a:fillRect/>
          </a:stretch>
        </p:blipFill>
        <p:spPr bwMode="auto">
          <a:xfrm>
            <a:off x="4648200" y="5308600"/>
            <a:ext cx="1066800" cy="1397000"/>
          </a:xfrm>
          <a:prstGeom prst="rect">
            <a:avLst/>
          </a:prstGeom>
          <a:noFill/>
          <a:ln w="9525">
            <a:solidFill>
              <a:schemeClr val="bg1">
                <a:lumMod val="65000"/>
              </a:schemeClr>
            </a:solidFill>
            <a:miter lim="800000"/>
            <a:headEnd/>
            <a:tailEnd/>
          </a:ln>
          <a:effectLst>
            <a:prstShdw prst="shdw18" dist="17961" dir="13500000">
              <a:schemeClr val="accent1">
                <a:gamma/>
                <a:shade val="60000"/>
                <a:invGamma/>
              </a:schemeClr>
            </a:prstShdw>
          </a:effectLst>
        </p:spPr>
      </p:pic>
      <p:pic>
        <p:nvPicPr>
          <p:cNvPr id="102405" name="Picture 5">
            <a:extLst>
              <a:ext uri="{FF2B5EF4-FFF2-40B4-BE49-F238E27FC236}">
                <a16:creationId xmlns:a16="http://schemas.microsoft.com/office/drawing/2014/main" id="{07254A8F-F097-4443-0A2E-808E1DEAFF25}"/>
              </a:ext>
            </a:extLst>
          </p:cNvPr>
          <p:cNvPicPr>
            <a:picLocks noChangeAspect="1" noChangeArrowheads="1"/>
          </p:cNvPicPr>
          <p:nvPr/>
        </p:nvPicPr>
        <p:blipFill>
          <a:blip r:embed="rId5"/>
          <a:srcRect/>
          <a:stretch>
            <a:fillRect/>
          </a:stretch>
        </p:blipFill>
        <p:spPr bwMode="auto">
          <a:xfrm>
            <a:off x="6697664" y="3756026"/>
            <a:ext cx="1989137" cy="2035175"/>
          </a:xfrm>
          <a:prstGeom prst="rect">
            <a:avLst/>
          </a:prstGeom>
          <a:noFill/>
          <a:ln>
            <a:noFill/>
          </a:ln>
          <a:effectLst>
            <a:prstShdw prst="shdw18" dist="17961" dir="13500000">
              <a:schemeClr val="accent1">
                <a:gamma/>
                <a:shade val="60000"/>
                <a:invGamma/>
              </a:schemeClr>
            </a:prstShdw>
          </a:effectLst>
        </p:spPr>
      </p:pic>
      <p:sp>
        <p:nvSpPr>
          <p:cNvPr id="53256" name="TextBox 1">
            <a:extLst>
              <a:ext uri="{FF2B5EF4-FFF2-40B4-BE49-F238E27FC236}">
                <a16:creationId xmlns:a16="http://schemas.microsoft.com/office/drawing/2014/main" id="{19D3D42F-E804-9930-77DE-49C608FBE6EB}"/>
              </a:ext>
            </a:extLst>
          </p:cNvPr>
          <p:cNvSpPr txBox="1">
            <a:spLocks noChangeArrowheads="1"/>
          </p:cNvSpPr>
          <p:nvPr/>
        </p:nvSpPr>
        <p:spPr bwMode="auto">
          <a:xfrm rot="16200000">
            <a:off x="9317037" y="3543301"/>
            <a:ext cx="23304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400" b="0">
                <a:latin typeface="Verdana" panose="020B0604030504040204" pitchFamily="34" charset="0"/>
              </a:rPr>
              <a:t>Lots of PDS members…</a:t>
            </a:r>
            <a:endParaRPr lang="en-US" altLang="en-US" sz="1400">
              <a:latin typeface="Verdana" panose="020B0604030504040204" pitchFamily="34" charset="0"/>
            </a:endParaRPr>
          </a:p>
        </p:txBody>
      </p:sp>
      <p:sp>
        <p:nvSpPr>
          <p:cNvPr id="53257" name="TextBox 17">
            <a:extLst>
              <a:ext uri="{FF2B5EF4-FFF2-40B4-BE49-F238E27FC236}">
                <a16:creationId xmlns:a16="http://schemas.microsoft.com/office/drawing/2014/main" id="{0D0A9B58-3B0C-C0B3-CAEC-AAECCDBABE00}"/>
              </a:ext>
            </a:extLst>
          </p:cNvPr>
          <p:cNvSpPr txBox="1">
            <a:spLocks noChangeArrowheads="1"/>
          </p:cNvSpPr>
          <p:nvPr/>
        </p:nvSpPr>
        <p:spPr bwMode="auto">
          <a:xfrm rot="16200000">
            <a:off x="6151564" y="4635501"/>
            <a:ext cx="13684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200" b="0">
                <a:latin typeface="Verdana" panose="020B0604030504040204" pitchFamily="34" charset="0"/>
              </a:rPr>
              <a:t>MVS File Filters</a:t>
            </a:r>
            <a:endParaRPr lang="en-US" altLang="en-US" sz="1200">
              <a:latin typeface="Verdana" panose="020B0604030504040204" pitchFamily="34" charset="0"/>
            </a:endParaRPr>
          </a:p>
        </p:txBody>
      </p:sp>
      <p:sp>
        <p:nvSpPr>
          <p:cNvPr id="53258" name="TextBox 3">
            <a:extLst>
              <a:ext uri="{FF2B5EF4-FFF2-40B4-BE49-F238E27FC236}">
                <a16:creationId xmlns:a16="http://schemas.microsoft.com/office/drawing/2014/main" id="{8C491A3B-B8B3-4F70-33CB-291DC47C885F}"/>
              </a:ext>
            </a:extLst>
          </p:cNvPr>
          <p:cNvSpPr txBox="1">
            <a:spLocks noChangeArrowheads="1"/>
          </p:cNvSpPr>
          <p:nvPr/>
        </p:nvSpPr>
        <p:spPr bwMode="auto">
          <a:xfrm>
            <a:off x="6705601" y="5791201"/>
            <a:ext cx="1344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000">
                <a:latin typeface="Verdana" panose="020B0604030504040204" pitchFamily="34" charset="0"/>
                <a:sym typeface="Wingdings" pitchFamily="2" charset="2"/>
              </a:rPr>
              <a:t> </a:t>
            </a:r>
            <a:r>
              <a:rPr lang="en-US" altLang="en-US" sz="1000">
                <a:latin typeface="Verdana" panose="020B0604030504040204" pitchFamily="34" charset="0"/>
              </a:rPr>
              <a:t>Left arrow 3X</a:t>
            </a:r>
          </a:p>
        </p:txBody>
      </p:sp>
      <p:sp>
        <p:nvSpPr>
          <p:cNvPr id="53259" name="TextBox 20">
            <a:extLst>
              <a:ext uri="{FF2B5EF4-FFF2-40B4-BE49-F238E27FC236}">
                <a16:creationId xmlns:a16="http://schemas.microsoft.com/office/drawing/2014/main" id="{4AF6634E-DA5D-1450-EA3D-5C8C2384FA43}"/>
              </a:ext>
            </a:extLst>
          </p:cNvPr>
          <p:cNvSpPr txBox="1">
            <a:spLocks noChangeArrowheads="1"/>
          </p:cNvSpPr>
          <p:nvPr/>
        </p:nvSpPr>
        <p:spPr bwMode="auto">
          <a:xfrm>
            <a:off x="3276601" y="6477001"/>
            <a:ext cx="1344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000">
                <a:latin typeface="Verdana" panose="020B0604030504040204" pitchFamily="34" charset="0"/>
                <a:sym typeface="Wingdings" pitchFamily="2" charset="2"/>
              </a:rPr>
              <a:t> </a:t>
            </a:r>
            <a:r>
              <a:rPr lang="en-US" altLang="en-US" sz="1000">
                <a:latin typeface="Verdana" panose="020B0604030504040204" pitchFamily="34" charset="0"/>
              </a:rPr>
              <a:t>Left arrow 5X</a:t>
            </a:r>
          </a:p>
        </p:txBody>
      </p:sp>
      <p:sp>
        <p:nvSpPr>
          <p:cNvPr id="53260" name="Down Arrow 4">
            <a:extLst>
              <a:ext uri="{FF2B5EF4-FFF2-40B4-BE49-F238E27FC236}">
                <a16:creationId xmlns:a16="http://schemas.microsoft.com/office/drawing/2014/main" id="{A54FDE22-E3E0-CE19-2D5A-542CCB59E544}"/>
              </a:ext>
            </a:extLst>
          </p:cNvPr>
          <p:cNvSpPr>
            <a:spLocks noChangeArrowheads="1"/>
          </p:cNvSpPr>
          <p:nvPr/>
        </p:nvSpPr>
        <p:spPr bwMode="auto">
          <a:xfrm>
            <a:off x="11245849" y="304800"/>
            <a:ext cx="152400" cy="685800"/>
          </a:xfrm>
          <a:prstGeom prst="downArrow">
            <a:avLst>
              <a:gd name="adj1" fmla="val 50000"/>
              <a:gd name="adj2" fmla="val 50000"/>
            </a:avLst>
          </a:prstGeom>
          <a:solidFill>
            <a:srgbClr val="FFFFCC"/>
          </a:solidFill>
          <a:ln w="9525" algn="ctr">
            <a:solidFill>
              <a:schemeClr val="tx1"/>
            </a:solidFill>
            <a:round/>
            <a:headEnd/>
            <a:tailEnd/>
          </a:ln>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F38AA980-68C6-3F90-7A73-3C1BC2540C1C}"/>
              </a:ext>
            </a:extLst>
          </p:cNvPr>
          <p:cNvSpPr>
            <a:spLocks noGrp="1" noChangeArrowheads="1"/>
          </p:cNvSpPr>
          <p:nvPr>
            <p:ph type="title"/>
          </p:nvPr>
        </p:nvSpPr>
        <p:spPr>
          <a:xfrm>
            <a:off x="382588" y="166689"/>
            <a:ext cx="10742612" cy="534987"/>
          </a:xfrm>
        </p:spPr>
        <p:txBody>
          <a:bodyPr/>
          <a:lstStyle/>
          <a:p>
            <a:pPr defTabSz="614363"/>
            <a:r>
              <a:rPr lang="en-US" altLang="ja-JP" sz="3200" dirty="0">
                <a:ea typeface="MS PGothic" panose="020B0600070205080204" pitchFamily="34" charset="-128"/>
              </a:rPr>
              <a:t>Optional Topic: </a:t>
            </a:r>
            <a:r>
              <a:rPr lang="en-US" altLang="ja-JP" sz="3200" b="1" dirty="0">
                <a:ea typeface="MS PGothic" panose="020B0600070205080204" pitchFamily="34" charset="-128"/>
              </a:rPr>
              <a:t>What Happens When You Access a File?</a:t>
            </a:r>
          </a:p>
        </p:txBody>
      </p:sp>
      <p:sp>
        <p:nvSpPr>
          <p:cNvPr id="54275" name="Rectangle 3">
            <a:extLst>
              <a:ext uri="{FF2B5EF4-FFF2-40B4-BE49-F238E27FC236}">
                <a16:creationId xmlns:a16="http://schemas.microsoft.com/office/drawing/2014/main" id="{9C69BF63-D8E4-7798-D859-CD95AF161EF9}"/>
              </a:ext>
            </a:extLst>
          </p:cNvPr>
          <p:cNvSpPr>
            <a:spLocks noGrp="1" noChangeArrowheads="1"/>
          </p:cNvSpPr>
          <p:nvPr>
            <p:ph idx="1"/>
          </p:nvPr>
        </p:nvSpPr>
        <p:spPr>
          <a:xfrm>
            <a:off x="533400" y="685801"/>
            <a:ext cx="11201395" cy="5624513"/>
          </a:xfrm>
        </p:spPr>
        <p:txBody>
          <a:bodyPr/>
          <a:lstStyle/>
          <a:p>
            <a:pPr marL="153988" indent="-153988" defTabSz="614363"/>
            <a:r>
              <a:rPr lang="en-US" altLang="ja-JP" sz="2400" dirty="0">
                <a:ea typeface="MS PGothic" panose="020B0600070205080204" pitchFamily="34" charset="-128"/>
              </a:rPr>
              <a:t>The first time you open a remote file:</a:t>
            </a:r>
          </a:p>
          <a:p>
            <a:pPr marL="342900" lvl="1" indent="-79375" defTabSz="614363"/>
            <a:r>
              <a:rPr lang="en-US" altLang="ja-JP" sz="1600" dirty="0">
                <a:ea typeface="MS PGothic" panose="020B0600070205080204" pitchFamily="34" charset="-128"/>
              </a:rPr>
              <a:t>The remote file content is downloaded from z/OS to your PC – through the pointer to the file</a:t>
            </a:r>
          </a:p>
          <a:p>
            <a:pPr marL="342900" lvl="1" indent="-79375" defTabSz="614363"/>
            <a:r>
              <a:rPr lang="en-US" altLang="ja-JP" sz="1600" dirty="0">
                <a:ea typeface="MS PGothic" panose="020B0600070205080204" pitchFamily="34" charset="-128"/>
              </a:rPr>
              <a:t>The source lines (records) are translated from EBCDIC to ASCII</a:t>
            </a:r>
          </a:p>
          <a:p>
            <a:pPr marL="342900" lvl="1" indent="-79375" defTabSz="614363"/>
            <a:r>
              <a:rPr lang="en-US" altLang="ja-JP" sz="1600" dirty="0">
                <a:ea typeface="MS PGothic" panose="020B0600070205080204" pitchFamily="34" charset="-128"/>
              </a:rPr>
              <a:t>A copy of the file is </a:t>
            </a:r>
            <a:r>
              <a:rPr lang="en-US" altLang="ja-JP" sz="1600" b="1" i="1" dirty="0">
                <a:ea typeface="MS PGothic" panose="020B0600070205080204" pitchFamily="34" charset="-128"/>
              </a:rPr>
              <a:t>cached</a:t>
            </a:r>
            <a:r>
              <a:rPr lang="en-US" altLang="ja-JP" sz="1600" dirty="0">
                <a:ea typeface="MS PGothic" panose="020B0600070205080204" pitchFamily="34" charset="-128"/>
              </a:rPr>
              <a:t> on your PC, and subsequent editing reuses the cached file copy (assuming no changes are made to the dataset contents on the host).  This:</a:t>
            </a:r>
          </a:p>
          <a:p>
            <a:pPr marL="498475" lvl="2" indent="-79375" defTabSz="614363"/>
            <a:r>
              <a:rPr lang="en-US" altLang="ja-JP" sz="1400" dirty="0">
                <a:ea typeface="MS PGothic" panose="020B0600070205080204" pitchFamily="34" charset="-128"/>
              </a:rPr>
              <a:t> Eliminates redundant (unnecessary) z/OS file downloads and saves MIPS</a:t>
            </a:r>
          </a:p>
          <a:p>
            <a:pPr marL="498475" lvl="2" indent="-79375" defTabSz="614363"/>
            <a:r>
              <a:rPr lang="en-US" altLang="ja-JP" sz="1400" dirty="0">
                <a:ea typeface="MS PGothic" panose="020B0600070205080204" pitchFamily="34" charset="-128"/>
              </a:rPr>
              <a:t> Improves editing performance of opened/copied file</a:t>
            </a:r>
          </a:p>
          <a:p>
            <a:pPr marL="498475" lvl="2" indent="-79375" defTabSz="614363"/>
            <a:r>
              <a:rPr lang="en-US" altLang="ja-JP" sz="1400" dirty="0">
                <a:ea typeface="MS PGothic" panose="020B0600070205080204" pitchFamily="34" charset="-128"/>
              </a:rPr>
              <a:t> Persists across close/re-open of IDz</a:t>
            </a:r>
          </a:p>
          <a:p>
            <a:pPr marL="342900" lvl="1" indent="-79375" defTabSz="614363"/>
            <a:r>
              <a:rPr lang="en-US" altLang="ja-JP" sz="1600" dirty="0">
                <a:ea typeface="MS PGothic" panose="020B0600070205080204" pitchFamily="34" charset="-128"/>
              </a:rPr>
              <a:t>Whether or not to use cached-copy is based on files </a:t>
            </a:r>
            <a:r>
              <a:rPr lang="en-US" altLang="ja-JP" sz="1600" i="1" dirty="0">
                <a:ea typeface="MS PGothic" panose="020B0600070205080204" pitchFamily="34" charset="-128"/>
              </a:rPr>
              <a:t>“Last Modified”</a:t>
            </a:r>
            <a:r>
              <a:rPr lang="en-US" altLang="ja-JP" sz="1600" dirty="0">
                <a:ea typeface="MS PGothic" panose="020B0600070205080204" pitchFamily="34" charset="-128"/>
              </a:rPr>
              <a:t> timestamp</a:t>
            </a:r>
          </a:p>
          <a:p>
            <a:pPr marL="498475" lvl="2" indent="-79375" defTabSz="614363"/>
            <a:r>
              <a:rPr lang="en-US" altLang="ja-JP" b="1" dirty="0">
                <a:ea typeface="MS PGothic" panose="020B0600070205080204" pitchFamily="34" charset="-128"/>
              </a:rPr>
              <a:t> Caching is n</a:t>
            </a:r>
            <a:r>
              <a:rPr lang="en-US" altLang="ja-JP" sz="1200" b="1" dirty="0">
                <a:ea typeface="MS PGothic" panose="020B0600070205080204" pitchFamily="34" charset="-128"/>
              </a:rPr>
              <a:t>ot available for a sequential data set or PDS member with no time stamp (i.e. STATS OFF)</a:t>
            </a:r>
          </a:p>
          <a:p>
            <a:pPr marL="153988" indent="-153988" defTabSz="614363"/>
            <a:endParaRPr lang="en-US" altLang="ja-JP" sz="1200" b="1" dirty="0">
              <a:ea typeface="MS PGothic" panose="020B0600070205080204" pitchFamily="34" charset="-128"/>
            </a:endParaRPr>
          </a:p>
        </p:txBody>
      </p:sp>
      <p:sp>
        <p:nvSpPr>
          <p:cNvPr id="2414597" name="laptop">
            <a:extLst>
              <a:ext uri="{FF2B5EF4-FFF2-40B4-BE49-F238E27FC236}">
                <a16:creationId xmlns:a16="http://schemas.microsoft.com/office/drawing/2014/main" id="{2F19D10F-4E56-50C2-368E-39C21E09C273}"/>
              </a:ext>
            </a:extLst>
          </p:cNvPr>
          <p:cNvSpPr>
            <a:spLocks noEditPoints="1" noChangeArrowheads="1"/>
          </p:cNvSpPr>
          <p:nvPr/>
        </p:nvSpPr>
        <p:spPr bwMode="auto">
          <a:xfrm>
            <a:off x="7467600" y="5495926"/>
            <a:ext cx="2057400" cy="1362075"/>
          </a:xfrm>
          <a:custGeom>
            <a:avLst/>
            <a:gdLst>
              <a:gd name="T0" fmla="*/ 3362 w 21600"/>
              <a:gd name="T1" fmla="*/ 0 h 21600"/>
              <a:gd name="T2" fmla="*/ 3362 w 21600"/>
              <a:gd name="T3" fmla="*/ 7173 h 21600"/>
              <a:gd name="T4" fmla="*/ 18327 w 21600"/>
              <a:gd name="T5" fmla="*/ 0 h 21600"/>
              <a:gd name="T6" fmla="*/ 18327 w 21600"/>
              <a:gd name="T7" fmla="*/ 7173 h 21600"/>
              <a:gd name="T8" fmla="*/ 10800 w 21600"/>
              <a:gd name="T9" fmla="*/ 0 h 21600"/>
              <a:gd name="T10" fmla="*/ 10800 w 21600"/>
              <a:gd name="T11" fmla="*/ 21600 h 21600"/>
              <a:gd name="T12" fmla="*/ 0 w 21600"/>
              <a:gd name="T13" fmla="*/ 21600 h 21600"/>
              <a:gd name="T14" fmla="*/ 21600 w 21600"/>
              <a:gd name="T15" fmla="*/ 21600 h 21600"/>
              <a:gd name="T16" fmla="*/ 4445 w 21600"/>
              <a:gd name="T17" fmla="*/ 1858 h 21600"/>
              <a:gd name="T18" fmla="*/ 17311 w 21600"/>
              <a:gd name="T19" fmla="*/ 1232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a:effectLst>
            <a:outerShdw blurRad="50800" dist="38100" dir="10800000" algn="r" rotWithShape="0">
              <a:prstClr val="black">
                <a:alpha val="40000"/>
              </a:prstClr>
            </a:outerShdw>
          </a:effectLst>
        </p:spPr>
        <p:txBody>
          <a:bodyPr/>
          <a:lstStyle/>
          <a:p>
            <a:pPr eaLnBrk="1" hangingPunct="1">
              <a:defRPr/>
            </a:pPr>
            <a:r>
              <a:rPr lang="en-US" sz="1400" dirty="0">
                <a:effectLst>
                  <a:outerShdw blurRad="38100" dist="38100" dir="2700000" algn="tl">
                    <a:srgbClr val="FFFFFF"/>
                  </a:outerShdw>
                </a:effectLst>
                <a:latin typeface="Arial" charset="0"/>
              </a:rPr>
              <a:t>Your</a:t>
            </a:r>
          </a:p>
          <a:p>
            <a:pPr eaLnBrk="1" hangingPunct="1">
              <a:defRPr/>
            </a:pPr>
            <a:r>
              <a:rPr lang="en-US" sz="1400" dirty="0">
                <a:effectLst>
                  <a:outerShdw blurRad="38100" dist="38100" dir="2700000" algn="tl">
                    <a:srgbClr val="FFFFFF"/>
                  </a:outerShdw>
                </a:effectLst>
                <a:latin typeface="Arial" charset="0"/>
              </a:rPr>
              <a:t>Workstation</a:t>
            </a:r>
          </a:p>
        </p:txBody>
      </p:sp>
      <p:sp>
        <p:nvSpPr>
          <p:cNvPr id="31749" name="mainfrm">
            <a:extLst>
              <a:ext uri="{FF2B5EF4-FFF2-40B4-BE49-F238E27FC236}">
                <a16:creationId xmlns:a16="http://schemas.microsoft.com/office/drawing/2014/main" id="{0F7095DA-EF42-BFE7-4F7D-2776C23E3192}"/>
              </a:ext>
            </a:extLst>
          </p:cNvPr>
          <p:cNvSpPr>
            <a:spLocks noEditPoints="1" noChangeArrowheads="1"/>
          </p:cNvSpPr>
          <p:nvPr/>
        </p:nvSpPr>
        <p:spPr bwMode="auto">
          <a:xfrm>
            <a:off x="8885238" y="3225800"/>
            <a:ext cx="1809750" cy="1809750"/>
          </a:xfrm>
          <a:custGeom>
            <a:avLst/>
            <a:gdLst>
              <a:gd name="T0" fmla="*/ 0 w 21600"/>
              <a:gd name="T1" fmla="*/ 0 h 21600"/>
              <a:gd name="T2" fmla="*/ 2147483646 w 21600"/>
              <a:gd name="T3" fmla="*/ 0 h 21600"/>
              <a:gd name="T4" fmla="*/ 2147483646 w 21600"/>
              <a:gd name="T5" fmla="*/ 0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0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32 w 21600"/>
              <a:gd name="T25" fmla="*/ 22174 h 21600"/>
              <a:gd name="T26" fmla="*/ 21579 w 21600"/>
              <a:gd name="T27" fmla="*/ 279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21600" y="10885"/>
                </a:moveTo>
                <a:lnTo>
                  <a:pt x="21600" y="0"/>
                </a:lnTo>
                <a:lnTo>
                  <a:pt x="10634" y="0"/>
                </a:lnTo>
                <a:lnTo>
                  <a:pt x="0" y="0"/>
                </a:lnTo>
                <a:lnTo>
                  <a:pt x="0" y="10885"/>
                </a:lnTo>
                <a:lnTo>
                  <a:pt x="0" y="19729"/>
                </a:lnTo>
                <a:lnTo>
                  <a:pt x="1163" y="19729"/>
                </a:lnTo>
                <a:lnTo>
                  <a:pt x="1163" y="21600"/>
                </a:lnTo>
                <a:lnTo>
                  <a:pt x="10800" y="21600"/>
                </a:lnTo>
                <a:lnTo>
                  <a:pt x="20603" y="21600"/>
                </a:lnTo>
                <a:lnTo>
                  <a:pt x="20603" y="19729"/>
                </a:lnTo>
                <a:lnTo>
                  <a:pt x="21600" y="19729"/>
                </a:lnTo>
                <a:lnTo>
                  <a:pt x="21600" y="10885"/>
                </a:lnTo>
                <a:close/>
              </a:path>
              <a:path w="21600" h="21600" extrusionOk="0">
                <a:moveTo>
                  <a:pt x="1163" y="19729"/>
                </a:moveTo>
                <a:lnTo>
                  <a:pt x="4320" y="19729"/>
                </a:lnTo>
                <a:lnTo>
                  <a:pt x="16449" y="19729"/>
                </a:lnTo>
                <a:lnTo>
                  <a:pt x="20603" y="19729"/>
                </a:lnTo>
                <a:lnTo>
                  <a:pt x="1163" y="19729"/>
                </a:lnTo>
                <a:moveTo>
                  <a:pt x="1495" y="2381"/>
                </a:moveTo>
                <a:lnTo>
                  <a:pt x="2160" y="2381"/>
                </a:lnTo>
                <a:lnTo>
                  <a:pt x="4985" y="2381"/>
                </a:lnTo>
                <a:lnTo>
                  <a:pt x="5982" y="2381"/>
                </a:lnTo>
                <a:lnTo>
                  <a:pt x="1495" y="2381"/>
                </a:lnTo>
                <a:lnTo>
                  <a:pt x="1495" y="3402"/>
                </a:lnTo>
                <a:lnTo>
                  <a:pt x="2160" y="3402"/>
                </a:lnTo>
                <a:lnTo>
                  <a:pt x="4985" y="3402"/>
                </a:lnTo>
                <a:lnTo>
                  <a:pt x="5982" y="3402"/>
                </a:lnTo>
                <a:lnTo>
                  <a:pt x="1495" y="3402"/>
                </a:lnTo>
                <a:lnTo>
                  <a:pt x="1495" y="4422"/>
                </a:lnTo>
                <a:lnTo>
                  <a:pt x="2160" y="4422"/>
                </a:lnTo>
                <a:lnTo>
                  <a:pt x="4985" y="4422"/>
                </a:lnTo>
                <a:lnTo>
                  <a:pt x="5982" y="4422"/>
                </a:lnTo>
                <a:lnTo>
                  <a:pt x="1495" y="4422"/>
                </a:lnTo>
                <a:lnTo>
                  <a:pt x="1495" y="5443"/>
                </a:lnTo>
                <a:lnTo>
                  <a:pt x="2160" y="5443"/>
                </a:lnTo>
                <a:lnTo>
                  <a:pt x="4985" y="5443"/>
                </a:lnTo>
                <a:lnTo>
                  <a:pt x="5982" y="5443"/>
                </a:lnTo>
                <a:lnTo>
                  <a:pt x="1495" y="5443"/>
                </a:lnTo>
                <a:lnTo>
                  <a:pt x="1495" y="6463"/>
                </a:lnTo>
                <a:lnTo>
                  <a:pt x="2160" y="6463"/>
                </a:lnTo>
                <a:lnTo>
                  <a:pt x="4985" y="6463"/>
                </a:lnTo>
                <a:lnTo>
                  <a:pt x="5982" y="6463"/>
                </a:lnTo>
                <a:lnTo>
                  <a:pt x="1495" y="6463"/>
                </a:lnTo>
                <a:lnTo>
                  <a:pt x="1495" y="7483"/>
                </a:lnTo>
                <a:lnTo>
                  <a:pt x="2160" y="7483"/>
                </a:lnTo>
                <a:lnTo>
                  <a:pt x="4985" y="7483"/>
                </a:lnTo>
                <a:lnTo>
                  <a:pt x="5982" y="7483"/>
                </a:lnTo>
                <a:lnTo>
                  <a:pt x="1495" y="7483"/>
                </a:lnTo>
                <a:lnTo>
                  <a:pt x="1495" y="8504"/>
                </a:lnTo>
                <a:lnTo>
                  <a:pt x="2160" y="8504"/>
                </a:lnTo>
                <a:lnTo>
                  <a:pt x="4985" y="8504"/>
                </a:lnTo>
                <a:lnTo>
                  <a:pt x="5982" y="8504"/>
                </a:lnTo>
                <a:lnTo>
                  <a:pt x="1495" y="8504"/>
                </a:lnTo>
                <a:lnTo>
                  <a:pt x="1495" y="9524"/>
                </a:lnTo>
                <a:lnTo>
                  <a:pt x="2160" y="9524"/>
                </a:lnTo>
                <a:lnTo>
                  <a:pt x="4985" y="9524"/>
                </a:lnTo>
                <a:lnTo>
                  <a:pt x="5982" y="9524"/>
                </a:lnTo>
                <a:lnTo>
                  <a:pt x="1495" y="9524"/>
                </a:lnTo>
                <a:lnTo>
                  <a:pt x="1495" y="10545"/>
                </a:lnTo>
                <a:lnTo>
                  <a:pt x="2160" y="10545"/>
                </a:lnTo>
                <a:lnTo>
                  <a:pt x="4985" y="10545"/>
                </a:lnTo>
                <a:lnTo>
                  <a:pt x="5982" y="10545"/>
                </a:lnTo>
                <a:lnTo>
                  <a:pt x="1495" y="10545"/>
                </a:lnTo>
                <a:lnTo>
                  <a:pt x="1495" y="11565"/>
                </a:lnTo>
                <a:lnTo>
                  <a:pt x="2160" y="11565"/>
                </a:lnTo>
                <a:lnTo>
                  <a:pt x="4985" y="11565"/>
                </a:lnTo>
                <a:lnTo>
                  <a:pt x="5982" y="11565"/>
                </a:lnTo>
                <a:lnTo>
                  <a:pt x="1495" y="11565"/>
                </a:lnTo>
                <a:lnTo>
                  <a:pt x="1495" y="12586"/>
                </a:lnTo>
                <a:lnTo>
                  <a:pt x="2160" y="12586"/>
                </a:lnTo>
                <a:lnTo>
                  <a:pt x="4985" y="12586"/>
                </a:lnTo>
                <a:lnTo>
                  <a:pt x="5982" y="12586"/>
                </a:lnTo>
                <a:lnTo>
                  <a:pt x="1495" y="12586"/>
                </a:lnTo>
                <a:lnTo>
                  <a:pt x="1495" y="13606"/>
                </a:lnTo>
                <a:lnTo>
                  <a:pt x="2160" y="13606"/>
                </a:lnTo>
                <a:lnTo>
                  <a:pt x="4985" y="13606"/>
                </a:lnTo>
                <a:lnTo>
                  <a:pt x="5982" y="13606"/>
                </a:lnTo>
                <a:lnTo>
                  <a:pt x="1495" y="13606"/>
                </a:lnTo>
                <a:lnTo>
                  <a:pt x="1495" y="14627"/>
                </a:lnTo>
                <a:lnTo>
                  <a:pt x="2160" y="14627"/>
                </a:lnTo>
                <a:lnTo>
                  <a:pt x="4985" y="14627"/>
                </a:lnTo>
                <a:lnTo>
                  <a:pt x="5982" y="14627"/>
                </a:lnTo>
                <a:lnTo>
                  <a:pt x="1495" y="14627"/>
                </a:lnTo>
                <a:lnTo>
                  <a:pt x="1495" y="15647"/>
                </a:lnTo>
                <a:lnTo>
                  <a:pt x="2160" y="15647"/>
                </a:lnTo>
                <a:lnTo>
                  <a:pt x="4985" y="15647"/>
                </a:lnTo>
                <a:lnTo>
                  <a:pt x="5982" y="15647"/>
                </a:lnTo>
                <a:lnTo>
                  <a:pt x="1495" y="15647"/>
                </a:lnTo>
                <a:lnTo>
                  <a:pt x="1495" y="16668"/>
                </a:lnTo>
                <a:lnTo>
                  <a:pt x="2160" y="16668"/>
                </a:lnTo>
                <a:lnTo>
                  <a:pt x="4985" y="16668"/>
                </a:lnTo>
                <a:lnTo>
                  <a:pt x="5982" y="16668"/>
                </a:lnTo>
                <a:lnTo>
                  <a:pt x="1495" y="16668"/>
                </a:lnTo>
                <a:lnTo>
                  <a:pt x="1495" y="17688"/>
                </a:lnTo>
                <a:lnTo>
                  <a:pt x="2160" y="17688"/>
                </a:lnTo>
                <a:lnTo>
                  <a:pt x="4985" y="17688"/>
                </a:lnTo>
                <a:lnTo>
                  <a:pt x="5982" y="17688"/>
                </a:lnTo>
                <a:lnTo>
                  <a:pt x="1495" y="17688"/>
                </a:lnTo>
                <a:moveTo>
                  <a:pt x="1994" y="19729"/>
                </a:moveTo>
                <a:lnTo>
                  <a:pt x="1994" y="20069"/>
                </a:lnTo>
                <a:lnTo>
                  <a:pt x="1994" y="21260"/>
                </a:lnTo>
                <a:lnTo>
                  <a:pt x="1994" y="21600"/>
                </a:lnTo>
                <a:lnTo>
                  <a:pt x="1994" y="19729"/>
                </a:lnTo>
                <a:lnTo>
                  <a:pt x="2658" y="19729"/>
                </a:lnTo>
                <a:lnTo>
                  <a:pt x="2658" y="20069"/>
                </a:lnTo>
                <a:lnTo>
                  <a:pt x="2658" y="21260"/>
                </a:lnTo>
                <a:lnTo>
                  <a:pt x="2658" y="21600"/>
                </a:lnTo>
                <a:lnTo>
                  <a:pt x="2658" y="19729"/>
                </a:lnTo>
                <a:lnTo>
                  <a:pt x="3489" y="19729"/>
                </a:lnTo>
                <a:lnTo>
                  <a:pt x="3489" y="20069"/>
                </a:lnTo>
                <a:lnTo>
                  <a:pt x="3489" y="21260"/>
                </a:lnTo>
                <a:lnTo>
                  <a:pt x="3489" y="21600"/>
                </a:lnTo>
                <a:lnTo>
                  <a:pt x="3489" y="19729"/>
                </a:lnTo>
                <a:lnTo>
                  <a:pt x="4320" y="19729"/>
                </a:lnTo>
                <a:lnTo>
                  <a:pt x="4320" y="20069"/>
                </a:lnTo>
                <a:lnTo>
                  <a:pt x="4320" y="21260"/>
                </a:lnTo>
                <a:lnTo>
                  <a:pt x="4320" y="21600"/>
                </a:lnTo>
                <a:lnTo>
                  <a:pt x="4320" y="19729"/>
                </a:lnTo>
                <a:lnTo>
                  <a:pt x="5151" y="19729"/>
                </a:lnTo>
                <a:lnTo>
                  <a:pt x="5151" y="20069"/>
                </a:lnTo>
                <a:lnTo>
                  <a:pt x="5151" y="21260"/>
                </a:lnTo>
                <a:lnTo>
                  <a:pt x="5151" y="21600"/>
                </a:lnTo>
                <a:lnTo>
                  <a:pt x="5151" y="19729"/>
                </a:lnTo>
                <a:lnTo>
                  <a:pt x="5982" y="19729"/>
                </a:lnTo>
                <a:lnTo>
                  <a:pt x="5982" y="20069"/>
                </a:lnTo>
                <a:lnTo>
                  <a:pt x="5982" y="21260"/>
                </a:lnTo>
                <a:lnTo>
                  <a:pt x="5982" y="21600"/>
                </a:lnTo>
                <a:lnTo>
                  <a:pt x="5982" y="19729"/>
                </a:lnTo>
                <a:lnTo>
                  <a:pt x="6812" y="19729"/>
                </a:lnTo>
                <a:lnTo>
                  <a:pt x="6812" y="20069"/>
                </a:lnTo>
                <a:lnTo>
                  <a:pt x="6812" y="21260"/>
                </a:lnTo>
                <a:lnTo>
                  <a:pt x="6812" y="21600"/>
                </a:lnTo>
                <a:lnTo>
                  <a:pt x="6812" y="19729"/>
                </a:lnTo>
                <a:lnTo>
                  <a:pt x="7643" y="19729"/>
                </a:lnTo>
                <a:lnTo>
                  <a:pt x="7643" y="20069"/>
                </a:lnTo>
                <a:lnTo>
                  <a:pt x="7643" y="21260"/>
                </a:lnTo>
                <a:lnTo>
                  <a:pt x="7643" y="21600"/>
                </a:lnTo>
                <a:lnTo>
                  <a:pt x="7643" y="19729"/>
                </a:lnTo>
                <a:lnTo>
                  <a:pt x="8474" y="19729"/>
                </a:lnTo>
                <a:lnTo>
                  <a:pt x="8474" y="20069"/>
                </a:lnTo>
                <a:lnTo>
                  <a:pt x="8474" y="21260"/>
                </a:lnTo>
                <a:lnTo>
                  <a:pt x="8474" y="21600"/>
                </a:lnTo>
                <a:lnTo>
                  <a:pt x="8474" y="19729"/>
                </a:lnTo>
                <a:lnTo>
                  <a:pt x="9305" y="19729"/>
                </a:lnTo>
                <a:lnTo>
                  <a:pt x="9305" y="20069"/>
                </a:lnTo>
                <a:lnTo>
                  <a:pt x="9305" y="21260"/>
                </a:lnTo>
                <a:lnTo>
                  <a:pt x="9305" y="21600"/>
                </a:lnTo>
                <a:lnTo>
                  <a:pt x="9305" y="19729"/>
                </a:lnTo>
                <a:lnTo>
                  <a:pt x="10135" y="19729"/>
                </a:lnTo>
                <a:lnTo>
                  <a:pt x="10135" y="20069"/>
                </a:lnTo>
                <a:lnTo>
                  <a:pt x="10135" y="21260"/>
                </a:lnTo>
                <a:lnTo>
                  <a:pt x="10135" y="21600"/>
                </a:lnTo>
                <a:lnTo>
                  <a:pt x="10135" y="19729"/>
                </a:lnTo>
                <a:lnTo>
                  <a:pt x="10966" y="19729"/>
                </a:lnTo>
                <a:lnTo>
                  <a:pt x="10966" y="20069"/>
                </a:lnTo>
                <a:lnTo>
                  <a:pt x="10966" y="21260"/>
                </a:lnTo>
                <a:lnTo>
                  <a:pt x="10966" y="21600"/>
                </a:lnTo>
                <a:lnTo>
                  <a:pt x="10966" y="19729"/>
                </a:lnTo>
                <a:lnTo>
                  <a:pt x="11797" y="19729"/>
                </a:lnTo>
                <a:lnTo>
                  <a:pt x="11797" y="20069"/>
                </a:lnTo>
                <a:lnTo>
                  <a:pt x="11797" y="21260"/>
                </a:lnTo>
                <a:lnTo>
                  <a:pt x="11797" y="21600"/>
                </a:lnTo>
                <a:lnTo>
                  <a:pt x="11797" y="19729"/>
                </a:lnTo>
                <a:lnTo>
                  <a:pt x="12462" y="19729"/>
                </a:lnTo>
                <a:lnTo>
                  <a:pt x="12462" y="20069"/>
                </a:lnTo>
                <a:lnTo>
                  <a:pt x="12462" y="21260"/>
                </a:lnTo>
                <a:lnTo>
                  <a:pt x="12462" y="21600"/>
                </a:lnTo>
                <a:lnTo>
                  <a:pt x="12462" y="19729"/>
                </a:lnTo>
                <a:lnTo>
                  <a:pt x="13292" y="19729"/>
                </a:lnTo>
                <a:lnTo>
                  <a:pt x="13292" y="20069"/>
                </a:lnTo>
                <a:lnTo>
                  <a:pt x="13292" y="21260"/>
                </a:lnTo>
                <a:lnTo>
                  <a:pt x="13292" y="21600"/>
                </a:lnTo>
                <a:lnTo>
                  <a:pt x="13292" y="19729"/>
                </a:lnTo>
                <a:lnTo>
                  <a:pt x="14123" y="19729"/>
                </a:lnTo>
                <a:lnTo>
                  <a:pt x="14123" y="20069"/>
                </a:lnTo>
                <a:lnTo>
                  <a:pt x="14123" y="21260"/>
                </a:lnTo>
                <a:lnTo>
                  <a:pt x="14123" y="21600"/>
                </a:lnTo>
                <a:lnTo>
                  <a:pt x="14123" y="19729"/>
                </a:lnTo>
                <a:lnTo>
                  <a:pt x="14954" y="19729"/>
                </a:lnTo>
                <a:lnTo>
                  <a:pt x="14954" y="20069"/>
                </a:lnTo>
                <a:lnTo>
                  <a:pt x="14954" y="21260"/>
                </a:lnTo>
                <a:lnTo>
                  <a:pt x="14954" y="21600"/>
                </a:lnTo>
                <a:lnTo>
                  <a:pt x="14954" y="19729"/>
                </a:lnTo>
                <a:lnTo>
                  <a:pt x="15785" y="19729"/>
                </a:lnTo>
                <a:lnTo>
                  <a:pt x="15785" y="20069"/>
                </a:lnTo>
                <a:lnTo>
                  <a:pt x="15785" y="21260"/>
                </a:lnTo>
                <a:lnTo>
                  <a:pt x="15785" y="21600"/>
                </a:lnTo>
                <a:lnTo>
                  <a:pt x="15785" y="19729"/>
                </a:lnTo>
                <a:lnTo>
                  <a:pt x="16615" y="19729"/>
                </a:lnTo>
                <a:lnTo>
                  <a:pt x="16615" y="20069"/>
                </a:lnTo>
                <a:lnTo>
                  <a:pt x="16615" y="21260"/>
                </a:lnTo>
                <a:lnTo>
                  <a:pt x="16615" y="21600"/>
                </a:lnTo>
                <a:lnTo>
                  <a:pt x="16615" y="19729"/>
                </a:lnTo>
                <a:lnTo>
                  <a:pt x="17446" y="19729"/>
                </a:lnTo>
                <a:lnTo>
                  <a:pt x="17446" y="20069"/>
                </a:lnTo>
                <a:lnTo>
                  <a:pt x="17446" y="21260"/>
                </a:lnTo>
                <a:lnTo>
                  <a:pt x="17446" y="21600"/>
                </a:lnTo>
                <a:lnTo>
                  <a:pt x="17446" y="19729"/>
                </a:lnTo>
                <a:lnTo>
                  <a:pt x="18277" y="19729"/>
                </a:lnTo>
                <a:lnTo>
                  <a:pt x="18277" y="20069"/>
                </a:lnTo>
                <a:lnTo>
                  <a:pt x="18277" y="21260"/>
                </a:lnTo>
                <a:lnTo>
                  <a:pt x="18277" y="21600"/>
                </a:lnTo>
                <a:lnTo>
                  <a:pt x="18277" y="19729"/>
                </a:lnTo>
                <a:lnTo>
                  <a:pt x="19108" y="19729"/>
                </a:lnTo>
                <a:lnTo>
                  <a:pt x="19108" y="20069"/>
                </a:lnTo>
                <a:lnTo>
                  <a:pt x="19108" y="21260"/>
                </a:lnTo>
                <a:lnTo>
                  <a:pt x="19108" y="21600"/>
                </a:lnTo>
                <a:lnTo>
                  <a:pt x="19108" y="19729"/>
                </a:lnTo>
                <a:lnTo>
                  <a:pt x="19938" y="19729"/>
                </a:lnTo>
                <a:lnTo>
                  <a:pt x="19938" y="20069"/>
                </a:lnTo>
                <a:lnTo>
                  <a:pt x="19938" y="21260"/>
                </a:lnTo>
                <a:lnTo>
                  <a:pt x="19938" y="21600"/>
                </a:lnTo>
                <a:lnTo>
                  <a:pt x="19938" y="19729"/>
                </a:lnTo>
                <a:moveTo>
                  <a:pt x="1495" y="1531"/>
                </a:moveTo>
                <a:lnTo>
                  <a:pt x="5982" y="1531"/>
                </a:lnTo>
                <a:lnTo>
                  <a:pt x="5982" y="18539"/>
                </a:lnTo>
                <a:lnTo>
                  <a:pt x="1495" y="18539"/>
                </a:lnTo>
                <a:lnTo>
                  <a:pt x="1495" y="1531"/>
                </a:lnTo>
                <a:moveTo>
                  <a:pt x="7311" y="1531"/>
                </a:moveTo>
                <a:lnTo>
                  <a:pt x="7975" y="1531"/>
                </a:lnTo>
                <a:lnTo>
                  <a:pt x="7975" y="8334"/>
                </a:lnTo>
                <a:lnTo>
                  <a:pt x="7311" y="8334"/>
                </a:lnTo>
                <a:lnTo>
                  <a:pt x="7311" y="1531"/>
                </a:lnTo>
                <a:moveTo>
                  <a:pt x="7145" y="9865"/>
                </a:moveTo>
                <a:lnTo>
                  <a:pt x="8142" y="9865"/>
                </a:lnTo>
                <a:lnTo>
                  <a:pt x="8142" y="10715"/>
                </a:lnTo>
                <a:lnTo>
                  <a:pt x="7145" y="10715"/>
                </a:lnTo>
                <a:lnTo>
                  <a:pt x="7145" y="9865"/>
                </a:lnTo>
                <a:moveTo>
                  <a:pt x="8972" y="1531"/>
                </a:moveTo>
                <a:lnTo>
                  <a:pt x="12462" y="1531"/>
                </a:lnTo>
                <a:lnTo>
                  <a:pt x="12462" y="5443"/>
                </a:lnTo>
                <a:lnTo>
                  <a:pt x="8972" y="5443"/>
                </a:lnTo>
                <a:lnTo>
                  <a:pt x="8972" y="1531"/>
                </a:lnTo>
                <a:moveTo>
                  <a:pt x="13625" y="1531"/>
                </a:moveTo>
                <a:lnTo>
                  <a:pt x="20271" y="1531"/>
                </a:lnTo>
                <a:lnTo>
                  <a:pt x="20271" y="5443"/>
                </a:lnTo>
                <a:lnTo>
                  <a:pt x="13625" y="5443"/>
                </a:lnTo>
                <a:lnTo>
                  <a:pt x="13625" y="1531"/>
                </a:lnTo>
                <a:moveTo>
                  <a:pt x="18609" y="6463"/>
                </a:moveTo>
                <a:lnTo>
                  <a:pt x="20437" y="6463"/>
                </a:lnTo>
                <a:lnTo>
                  <a:pt x="20437" y="10885"/>
                </a:lnTo>
                <a:lnTo>
                  <a:pt x="18609" y="10885"/>
                </a:lnTo>
                <a:lnTo>
                  <a:pt x="18609" y="6463"/>
                </a:lnTo>
              </a:path>
            </a:pathLst>
          </a:custGeom>
          <a:solidFill>
            <a:srgbClr val="C0C0C0"/>
          </a:solidFill>
          <a:ln w="9525">
            <a:solidFill>
              <a:srgbClr val="000000"/>
            </a:solidFill>
            <a:miter lim="800000"/>
            <a:headEnd/>
            <a:tailEnd/>
          </a:ln>
          <a:effectLst>
            <a:outerShdw blurRad="50800" dist="38100" dir="10800000" algn="r" rotWithShape="0">
              <a:prstClr val="black">
                <a:alpha val="40000"/>
              </a:prstClr>
            </a:outerShdw>
          </a:effectLst>
        </p:spPr>
        <p:txBody>
          <a:bodyPr/>
          <a:lstStyle>
            <a:lvl1pPr>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defRPr/>
            </a:pPr>
            <a:r>
              <a:rPr lang="en-US" altLang="en-US" sz="1600">
                <a:latin typeface="Verdana" panose="020B0604030504040204" pitchFamily="34" charset="0"/>
              </a:rPr>
              <a:t>z/OS System</a:t>
            </a:r>
          </a:p>
        </p:txBody>
      </p:sp>
      <p:sp>
        <p:nvSpPr>
          <p:cNvPr id="2414599" name="AutoShape 7">
            <a:extLst>
              <a:ext uri="{FF2B5EF4-FFF2-40B4-BE49-F238E27FC236}">
                <a16:creationId xmlns:a16="http://schemas.microsoft.com/office/drawing/2014/main" id="{876F8FC2-B551-0C35-E521-BFC4CD050E02}"/>
              </a:ext>
            </a:extLst>
          </p:cNvPr>
          <p:cNvSpPr>
            <a:spLocks noChangeArrowheads="1"/>
          </p:cNvSpPr>
          <p:nvPr/>
        </p:nvSpPr>
        <p:spPr bwMode="auto">
          <a:xfrm>
            <a:off x="4343400" y="3733800"/>
            <a:ext cx="2743200" cy="2209800"/>
          </a:xfrm>
          <a:prstGeom prst="flowChartDecision">
            <a:avLst/>
          </a:prstGeom>
          <a:solidFill>
            <a:schemeClr val="accent1"/>
          </a:solidFill>
          <a:ln w="9525">
            <a:noFill/>
            <a:miter lim="800000"/>
            <a:headEnd/>
            <a:tailEnd/>
          </a:ln>
          <a:effectLst>
            <a:outerShdw blurRad="44450" dist="27940" dir="5400000" algn="ctr">
              <a:srgbClr val="000000">
                <a:alpha val="32000"/>
              </a:srgbClr>
            </a:outerShdw>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2414600" name="Text Box 8">
            <a:extLst>
              <a:ext uri="{FF2B5EF4-FFF2-40B4-BE49-F238E27FC236}">
                <a16:creationId xmlns:a16="http://schemas.microsoft.com/office/drawing/2014/main" id="{934576DC-8627-94E3-7687-FBA4E611EDD1}"/>
              </a:ext>
            </a:extLst>
          </p:cNvPr>
          <p:cNvSpPr txBox="1">
            <a:spLocks noChangeArrowheads="1"/>
          </p:cNvSpPr>
          <p:nvPr/>
        </p:nvSpPr>
        <p:spPr bwMode="auto">
          <a:xfrm>
            <a:off x="4881563" y="4167188"/>
            <a:ext cx="1600200" cy="1600200"/>
          </a:xfrm>
          <a:prstGeom prst="rect">
            <a:avLst/>
          </a:prstGeom>
          <a:noFill/>
          <a:ln>
            <a:noFill/>
          </a:ln>
          <a:effectLst/>
        </p:spPr>
        <p:txBody>
          <a:bodyPr>
            <a:spAutoFit/>
          </a:bodyPr>
          <a:lstStyle/>
          <a:p>
            <a:pPr algn="ctr" eaLnBrk="1" hangingPunct="1">
              <a:defRPr/>
            </a:pPr>
            <a:r>
              <a:rPr lang="en-US" sz="1400" dirty="0">
                <a:solidFill>
                  <a:schemeClr val="bg1"/>
                </a:solidFill>
                <a:effectLst>
                  <a:outerShdw blurRad="38100" dist="38100" dir="2700000" algn="tl">
                    <a:srgbClr val="000000">
                      <a:alpha val="43137"/>
                    </a:srgbClr>
                  </a:outerShdw>
                </a:effectLst>
                <a:latin typeface="Arial" charset="0"/>
              </a:rPr>
              <a:t>Is clicked resource cached </a:t>
            </a:r>
            <a:r>
              <a:rPr lang="en-US" sz="1400" u="sng" dirty="0">
                <a:solidFill>
                  <a:schemeClr val="bg1"/>
                </a:solidFill>
                <a:effectLst>
                  <a:outerShdw blurRad="38100" dist="38100" dir="2700000" algn="tl">
                    <a:srgbClr val="000000">
                      <a:alpha val="43137"/>
                    </a:srgbClr>
                  </a:outerShdw>
                </a:effectLst>
                <a:latin typeface="Arial" charset="0"/>
              </a:rPr>
              <a:t>and</a:t>
            </a:r>
            <a:r>
              <a:rPr lang="en-US" sz="1400" dirty="0">
                <a:solidFill>
                  <a:schemeClr val="bg1"/>
                </a:solidFill>
                <a:effectLst>
                  <a:outerShdw blurRad="38100" dist="38100" dir="2700000" algn="tl">
                    <a:srgbClr val="000000">
                      <a:alpha val="43137"/>
                    </a:srgbClr>
                  </a:outerShdw>
                </a:effectLst>
                <a:latin typeface="Arial" charset="0"/>
              </a:rPr>
              <a:t> is the Last Modified timestamp the same as on z/OS?</a:t>
            </a:r>
          </a:p>
        </p:txBody>
      </p:sp>
      <p:sp>
        <p:nvSpPr>
          <p:cNvPr id="54280" name="Text Box 9">
            <a:extLst>
              <a:ext uri="{FF2B5EF4-FFF2-40B4-BE49-F238E27FC236}">
                <a16:creationId xmlns:a16="http://schemas.microsoft.com/office/drawing/2014/main" id="{B0BF09E5-79A4-589F-FD3A-33AB09D85895}"/>
              </a:ext>
            </a:extLst>
          </p:cNvPr>
          <p:cNvSpPr txBox="1">
            <a:spLocks noChangeArrowheads="1"/>
          </p:cNvSpPr>
          <p:nvPr/>
        </p:nvSpPr>
        <p:spPr bwMode="auto">
          <a:xfrm>
            <a:off x="6248401" y="5791200"/>
            <a:ext cx="1539875"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1400"/>
              <a:t>Get copy from cache on your Workstation</a:t>
            </a:r>
          </a:p>
        </p:txBody>
      </p:sp>
      <p:sp>
        <p:nvSpPr>
          <p:cNvPr id="54281" name="Text Box 10">
            <a:extLst>
              <a:ext uri="{FF2B5EF4-FFF2-40B4-BE49-F238E27FC236}">
                <a16:creationId xmlns:a16="http://schemas.microsoft.com/office/drawing/2014/main" id="{B118F6B7-824A-40EE-6B9E-F33387C933CE}"/>
              </a:ext>
            </a:extLst>
          </p:cNvPr>
          <p:cNvSpPr txBox="1">
            <a:spLocks noChangeArrowheads="1"/>
          </p:cNvSpPr>
          <p:nvPr/>
        </p:nvSpPr>
        <p:spPr bwMode="auto">
          <a:xfrm>
            <a:off x="7315201" y="4343400"/>
            <a:ext cx="15398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1400"/>
              <a:t>Download copy from z/OS</a:t>
            </a:r>
          </a:p>
        </p:txBody>
      </p:sp>
      <p:sp>
        <p:nvSpPr>
          <p:cNvPr id="54282" name="Line 11">
            <a:extLst>
              <a:ext uri="{FF2B5EF4-FFF2-40B4-BE49-F238E27FC236}">
                <a16:creationId xmlns:a16="http://schemas.microsoft.com/office/drawing/2014/main" id="{E919ECBC-BEFF-D51C-1197-8932269C8FB0}"/>
              </a:ext>
            </a:extLst>
          </p:cNvPr>
          <p:cNvSpPr>
            <a:spLocks noChangeShapeType="1"/>
          </p:cNvSpPr>
          <p:nvPr/>
        </p:nvSpPr>
        <p:spPr bwMode="auto">
          <a:xfrm>
            <a:off x="7086600" y="4876800"/>
            <a:ext cx="17526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283" name="Line 12">
            <a:extLst>
              <a:ext uri="{FF2B5EF4-FFF2-40B4-BE49-F238E27FC236}">
                <a16:creationId xmlns:a16="http://schemas.microsoft.com/office/drawing/2014/main" id="{0868AB1C-B500-0FD0-962A-CAD10C667B9B}"/>
              </a:ext>
            </a:extLst>
          </p:cNvPr>
          <p:cNvSpPr>
            <a:spLocks noChangeShapeType="1"/>
          </p:cNvSpPr>
          <p:nvPr/>
        </p:nvSpPr>
        <p:spPr bwMode="auto">
          <a:xfrm>
            <a:off x="5943600" y="5943600"/>
            <a:ext cx="0" cy="457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284" name="Line 13">
            <a:extLst>
              <a:ext uri="{FF2B5EF4-FFF2-40B4-BE49-F238E27FC236}">
                <a16:creationId xmlns:a16="http://schemas.microsoft.com/office/drawing/2014/main" id="{171FED52-6B75-76ED-3817-C5BF14572925}"/>
              </a:ext>
            </a:extLst>
          </p:cNvPr>
          <p:cNvSpPr>
            <a:spLocks noChangeShapeType="1"/>
          </p:cNvSpPr>
          <p:nvPr/>
        </p:nvSpPr>
        <p:spPr bwMode="auto">
          <a:xfrm>
            <a:off x="5943600" y="6400800"/>
            <a:ext cx="685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4606" name="Text Box 14">
            <a:extLst>
              <a:ext uri="{FF2B5EF4-FFF2-40B4-BE49-F238E27FC236}">
                <a16:creationId xmlns:a16="http://schemas.microsoft.com/office/drawing/2014/main" id="{15F4C2C1-F3ED-ABE3-A0F8-DB60C80433FE}"/>
              </a:ext>
            </a:extLst>
          </p:cNvPr>
          <p:cNvSpPr txBox="1">
            <a:spLocks noChangeArrowheads="1"/>
          </p:cNvSpPr>
          <p:nvPr/>
        </p:nvSpPr>
        <p:spPr bwMode="auto">
          <a:xfrm>
            <a:off x="5678489" y="5745164"/>
            <a:ext cx="396875" cy="396875"/>
          </a:xfrm>
          <a:prstGeom prst="rect">
            <a:avLst/>
          </a:prstGeom>
          <a:noFill/>
          <a:ln>
            <a:noFill/>
          </a:ln>
          <a:effectLst/>
        </p:spPr>
        <p:txBody>
          <a:bodyPr>
            <a:spAutoFit/>
          </a:bodyPr>
          <a:lstStyle/>
          <a:p>
            <a:pPr eaLnBrk="1" hangingPunct="1">
              <a:defRPr/>
            </a:pPr>
            <a:r>
              <a:rPr lang="en-US" sz="2000" dirty="0">
                <a:effectLst>
                  <a:outerShdw blurRad="38100" dist="38100" dir="2700000" algn="tl">
                    <a:srgbClr val="C0C0C0"/>
                  </a:outerShdw>
                </a:effectLst>
              </a:rPr>
              <a:t>Y</a:t>
            </a:r>
          </a:p>
        </p:txBody>
      </p:sp>
      <p:sp>
        <p:nvSpPr>
          <p:cNvPr id="2414607" name="Text Box 15">
            <a:extLst>
              <a:ext uri="{FF2B5EF4-FFF2-40B4-BE49-F238E27FC236}">
                <a16:creationId xmlns:a16="http://schemas.microsoft.com/office/drawing/2014/main" id="{3EF28AC6-F7E6-7EED-B97D-7CCB5D276D8B}"/>
              </a:ext>
            </a:extLst>
          </p:cNvPr>
          <p:cNvSpPr txBox="1">
            <a:spLocks noChangeArrowheads="1"/>
          </p:cNvSpPr>
          <p:nvPr/>
        </p:nvSpPr>
        <p:spPr bwMode="auto">
          <a:xfrm>
            <a:off x="6629401" y="4648201"/>
            <a:ext cx="396875" cy="396875"/>
          </a:xfrm>
          <a:prstGeom prst="rect">
            <a:avLst/>
          </a:prstGeom>
          <a:noFill/>
          <a:ln>
            <a:noFill/>
          </a:ln>
          <a:effectLst/>
        </p:spPr>
        <p:txBody>
          <a:bodyPr>
            <a:spAutoFit/>
          </a:bodyPr>
          <a:lstStyle/>
          <a:p>
            <a:pPr eaLnBrk="1" hangingPunct="1">
              <a:defRPr/>
            </a:pPr>
            <a:r>
              <a:rPr lang="en-US" sz="2000">
                <a:effectLst>
                  <a:outerShdw blurRad="38100" dist="38100" dir="2700000" algn="tl">
                    <a:srgbClr val="C0C0C0"/>
                  </a:outerShdw>
                </a:effectLst>
              </a:rPr>
              <a:t>N</a:t>
            </a:r>
          </a:p>
        </p:txBody>
      </p:sp>
      <p:pic>
        <p:nvPicPr>
          <p:cNvPr id="54287" name="Picture 20">
            <a:extLst>
              <a:ext uri="{FF2B5EF4-FFF2-40B4-BE49-F238E27FC236}">
                <a16:creationId xmlns:a16="http://schemas.microsoft.com/office/drawing/2014/main" id="{4F052D3F-6EF6-C581-0FFB-720DD719BD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1" y="3581401"/>
            <a:ext cx="2276475" cy="189547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4288" name="Line 16">
            <a:extLst>
              <a:ext uri="{FF2B5EF4-FFF2-40B4-BE49-F238E27FC236}">
                <a16:creationId xmlns:a16="http://schemas.microsoft.com/office/drawing/2014/main" id="{9A18193E-A683-CC7C-C112-CC24592C482E}"/>
              </a:ext>
            </a:extLst>
          </p:cNvPr>
          <p:cNvSpPr>
            <a:spLocks noChangeShapeType="1"/>
          </p:cNvSpPr>
          <p:nvPr/>
        </p:nvSpPr>
        <p:spPr bwMode="auto">
          <a:xfrm>
            <a:off x="3505200" y="4800600"/>
            <a:ext cx="90963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4609" name="Text Box 17">
            <a:extLst>
              <a:ext uri="{FF2B5EF4-FFF2-40B4-BE49-F238E27FC236}">
                <a16:creationId xmlns:a16="http://schemas.microsoft.com/office/drawing/2014/main" id="{A8B81023-ABF6-C6B0-3C8F-785420D8B299}"/>
              </a:ext>
            </a:extLst>
          </p:cNvPr>
          <p:cNvSpPr txBox="1">
            <a:spLocks noChangeArrowheads="1"/>
          </p:cNvSpPr>
          <p:nvPr/>
        </p:nvSpPr>
        <p:spPr bwMode="auto">
          <a:xfrm>
            <a:off x="1600200" y="5099051"/>
            <a:ext cx="711200" cy="396875"/>
          </a:xfrm>
          <a:prstGeom prst="rect">
            <a:avLst/>
          </a:prstGeom>
          <a:solidFill>
            <a:schemeClr val="bg2"/>
          </a:solidFill>
          <a:ln>
            <a:noFill/>
          </a:ln>
          <a:effectLst/>
        </p:spPr>
        <p:txBody>
          <a:bodyPr wrap="none">
            <a:spAutoFit/>
          </a:bodyPr>
          <a:lstStyle/>
          <a:p>
            <a:pPr eaLnBrk="1" hangingPunct="1">
              <a:defRPr/>
            </a:pPr>
            <a:r>
              <a:rPr lang="en-US" sz="1000" dirty="0">
                <a:solidFill>
                  <a:schemeClr val="bg1"/>
                </a:solidFill>
                <a:effectLst>
                  <a:outerShdw blurRad="38100" dist="38100" dir="2700000" algn="tl">
                    <a:srgbClr val="000000"/>
                  </a:outerShdw>
                </a:effectLst>
              </a:rPr>
              <a:t>IDz</a:t>
            </a:r>
          </a:p>
          <a:p>
            <a:pPr eaLnBrk="1" hangingPunct="1">
              <a:defRPr/>
            </a:pPr>
            <a:r>
              <a:rPr lang="en-US" sz="1000" dirty="0">
                <a:solidFill>
                  <a:schemeClr val="bg1"/>
                </a:solidFill>
                <a:effectLst>
                  <a:outerShdw blurRad="38100" dist="38100" dir="2700000" algn="tl">
                    <a:srgbClr val="000000"/>
                  </a:outerShdw>
                </a:effectLst>
              </a:rPr>
              <a:t>Tooling</a:t>
            </a:r>
          </a:p>
        </p:txBody>
      </p:sp>
      <p:sp>
        <p:nvSpPr>
          <p:cNvPr id="54290" name="Text Box 9">
            <a:extLst>
              <a:ext uri="{FF2B5EF4-FFF2-40B4-BE49-F238E27FC236}">
                <a16:creationId xmlns:a16="http://schemas.microsoft.com/office/drawing/2014/main" id="{BFBFC87D-915C-0012-B5E7-97EF0D9D1890}"/>
              </a:ext>
            </a:extLst>
          </p:cNvPr>
          <p:cNvSpPr txBox="1">
            <a:spLocks noChangeArrowheads="1"/>
          </p:cNvSpPr>
          <p:nvPr/>
        </p:nvSpPr>
        <p:spPr bwMode="auto">
          <a:xfrm>
            <a:off x="2419351" y="5473700"/>
            <a:ext cx="1539875" cy="52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1400"/>
              <a:t>Double-click to open file…</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181187D-B25A-4C57-686C-9BCD2B8D7221}"/>
              </a:ext>
            </a:extLst>
          </p:cNvPr>
          <p:cNvSpPr/>
          <p:nvPr/>
        </p:nvSpPr>
        <p:spPr bwMode="auto">
          <a:xfrm>
            <a:off x="0" y="0"/>
            <a:ext cx="4648200" cy="6858000"/>
          </a:xfrm>
          <a:prstGeom prst="rect">
            <a:avLst/>
          </a:prstGeom>
          <a:solidFill>
            <a:schemeClr val="tx1"/>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2146314" name="Rectangle 10">
            <a:extLst>
              <a:ext uri="{FF2B5EF4-FFF2-40B4-BE49-F238E27FC236}">
                <a16:creationId xmlns:a16="http://schemas.microsoft.com/office/drawing/2014/main" id="{84518AAB-A60B-71A9-843C-15778AC5F66A}"/>
              </a:ext>
            </a:extLst>
          </p:cNvPr>
          <p:cNvSpPr>
            <a:spLocks noGrp="1" noChangeArrowheads="1"/>
          </p:cNvSpPr>
          <p:nvPr>
            <p:ph type="title"/>
          </p:nvPr>
        </p:nvSpPr>
        <p:spPr>
          <a:xfrm>
            <a:off x="185737" y="228600"/>
            <a:ext cx="4233863" cy="304800"/>
          </a:xfrm>
        </p:spPr>
        <p:txBody>
          <a:bodyPr/>
          <a:lstStyle/>
          <a:p>
            <a:pPr eaLnBrk="1" hangingPunct="1">
              <a:defRPr/>
            </a:pPr>
            <a:r>
              <a:rPr lang="en-US" sz="4400" dirty="0">
                <a:solidFill>
                  <a:schemeClr val="bg2"/>
                </a:solidFill>
                <a:effectLst>
                  <a:outerShdw blurRad="38100" dist="38100" dir="2700000" sx="1000" sy="1000" algn="tl">
                    <a:srgbClr val="C0C0C0"/>
                  </a:outerShdw>
                </a:effectLst>
              </a:rPr>
              <a:t>IDz for ISPF Developers</a:t>
            </a:r>
          </a:p>
        </p:txBody>
      </p:sp>
      <p:sp>
        <p:nvSpPr>
          <p:cNvPr id="4" name="TextBox 3">
            <a:extLst>
              <a:ext uri="{FF2B5EF4-FFF2-40B4-BE49-F238E27FC236}">
                <a16:creationId xmlns:a16="http://schemas.microsoft.com/office/drawing/2014/main" id="{7E1E350D-B155-AE2B-E7AF-56B0A9690451}"/>
              </a:ext>
            </a:extLst>
          </p:cNvPr>
          <p:cNvSpPr txBox="1"/>
          <p:nvPr/>
        </p:nvSpPr>
        <p:spPr>
          <a:xfrm>
            <a:off x="185737" y="1676400"/>
            <a:ext cx="3776663" cy="1524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rtlCol="0">
            <a:noAutofit/>
          </a:bodyPr>
          <a:lstStyle/>
          <a:p>
            <a:pPr marL="0" marR="0" lvl="0" indent="0" algn="l" defTabSz="2438400" rtl="0" eaLnBrk="0" fontAlgn="base" latinLnBrk="0" hangingPunct="0">
              <a:lnSpc>
                <a:spcPct val="100000"/>
              </a:lnSpc>
              <a:spcBef>
                <a:spcPts val="2900"/>
              </a:spcBef>
              <a:spcAft>
                <a:spcPct val="0"/>
              </a:spcAft>
              <a:buClrTx/>
              <a:buSzPct val="100000"/>
              <a:buFontTx/>
              <a:buNone/>
              <a:tabLst/>
              <a:defRPr/>
            </a:pPr>
            <a:r>
              <a:rPr kumimoji="0" lang="en-US" sz="2400" b="0" i="0" u="none" strike="noStrike" kern="1200" cap="none" spc="0" normalizeH="0" baseline="0" noProof="0" dirty="0">
                <a:ln>
                  <a:noFill/>
                </a:ln>
                <a:solidFill>
                  <a:srgbClr val="FFFFFF"/>
                </a:solidFill>
                <a:effectLst/>
                <a:uLnTx/>
                <a:uFillTx/>
                <a:latin typeface="IBM Plex Sans Light"/>
                <a:ea typeface="+mn-ea"/>
                <a:cs typeface="Arial" charset="0"/>
              </a:rPr>
              <a:t>z/OS Remote Search</a:t>
            </a:r>
            <a:endParaRPr kumimoji="0" lang="en-US" sz="2400" b="1" i="0" u="none" strike="noStrike" kern="0" cap="none" spc="0" normalizeH="0" baseline="0" noProof="0" dirty="0">
              <a:ln>
                <a:noFill/>
              </a:ln>
              <a:solidFill>
                <a:srgbClr val="FFFFFF"/>
              </a:solidFill>
              <a:effectLst/>
              <a:uLnTx/>
              <a:uFillTx/>
              <a:latin typeface="IBM Plex Sans Light"/>
              <a:ea typeface="+mn-ea"/>
              <a:cs typeface="+mn-cs"/>
              <a:sym typeface="IBM Plex Sans Light"/>
            </a:endParaRPr>
          </a:p>
        </p:txBody>
      </p:sp>
      <p:pic>
        <p:nvPicPr>
          <p:cNvPr id="5" name="Graphic 4">
            <a:extLst>
              <a:ext uri="{FF2B5EF4-FFF2-40B4-BE49-F238E27FC236}">
                <a16:creationId xmlns:a16="http://schemas.microsoft.com/office/drawing/2014/main" id="{BDAD684F-0356-5A49-5374-63C6D6CEBB1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53200" y="1104900"/>
            <a:ext cx="4191000" cy="4191000"/>
          </a:xfrm>
          <a:prstGeom prst="rect">
            <a:avLst/>
          </a:prstGeom>
        </p:spPr>
      </p:pic>
    </p:spTree>
    <p:extLst>
      <p:ext uri="{BB962C8B-B14F-4D97-AF65-F5344CB8AC3E}">
        <p14:creationId xmlns:p14="http://schemas.microsoft.com/office/powerpoint/2010/main" val="2186834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2" name="Title 1">
            <a:extLst>
              <a:ext uri="{FF2B5EF4-FFF2-40B4-BE49-F238E27FC236}">
                <a16:creationId xmlns:a16="http://schemas.microsoft.com/office/drawing/2014/main" id="{652BCCA1-7DEF-9027-2637-7931A55F64C7}"/>
              </a:ext>
            </a:extLst>
          </p:cNvPr>
          <p:cNvSpPr txBox="1">
            <a:spLocks noGrp="1"/>
          </p:cNvSpPr>
          <p:nvPr>
            <p:ph type="title"/>
          </p:nvPr>
        </p:nvSpPr>
        <p:spPr>
          <a:xfrm>
            <a:off x="393193" y="393192"/>
            <a:ext cx="6845808" cy="3232150"/>
          </a:xfrm>
        </p:spPr>
        <p:txBody>
          <a:bodyPr/>
          <a:lstStyle/>
          <a:p>
            <a:pPr>
              <a:lnSpc>
                <a:spcPct val="110000"/>
              </a:lnSpc>
              <a:spcBef>
                <a:spcPts val="1500"/>
              </a:spcBef>
              <a:defRPr sz="1800"/>
            </a:pPr>
            <a:r>
              <a:rPr sz="3600" dirty="0"/>
              <a:t>Please Note</a:t>
            </a:r>
            <a:br>
              <a:rPr sz="2400" dirty="0"/>
            </a:br>
            <a:br>
              <a:rPr sz="2400" dirty="0"/>
            </a:br>
            <a:r>
              <a:rPr sz="1400" dirty="0"/>
              <a:t>IBM’s statements regarding its plans, directions, and intent are subject to change or withdrawal without notice and at IBM’s sole discretion. </a:t>
            </a:r>
            <a:br>
              <a:rPr sz="1400" dirty="0"/>
            </a:br>
            <a:br>
              <a:rPr sz="1400" dirty="0"/>
            </a:br>
            <a:r>
              <a:rPr sz="1400" dirty="0"/>
              <a:t>Information regarding potential future products is intended to outline our general product direction and it should not be relied on in making a purchasing decision.</a:t>
            </a:r>
            <a:br>
              <a:rPr sz="1400" dirty="0"/>
            </a:br>
            <a:br>
              <a:rPr sz="1400" dirty="0"/>
            </a:br>
            <a:r>
              <a:rPr sz="1400" dirty="0"/>
              <a:t>The information mentioned regarding potential future products is not a commitment, promise, or legal obligation to deliver any material, code or functionality. Information about potential future products may not be incorporated into any contract.</a:t>
            </a:r>
            <a:br>
              <a:rPr sz="1400" dirty="0"/>
            </a:br>
            <a:br>
              <a:rPr sz="1400" dirty="0"/>
            </a:br>
            <a:r>
              <a:rPr sz="1400" dirty="0"/>
              <a:t>The development, release, and timing of any future features or functionality described for our products remains at our sole discretion.</a:t>
            </a:r>
            <a:br>
              <a:rPr sz="1400" dirty="0"/>
            </a:br>
            <a:br>
              <a:rPr sz="1400" dirty="0"/>
            </a:br>
            <a:r>
              <a:rPr sz="1400" dirty="0"/>
              <a:t>Performance is based on measurements and projections using standard IBM benchmarks in a controlled environment. The actual throughput or performance that any user will experience will vary depending upon many factors, including considerations such as the amount of multiprogramming in the user’s job stream, the I/O configuration, the storage configuration, and the workload processed. Therefore, no assurance can be given that an individual user will achieve results similar to those stated here.</a:t>
            </a:r>
            <a:br>
              <a:rPr sz="1000" dirty="0"/>
            </a:br>
            <a:endParaRPr sz="1050" dirty="0"/>
          </a:p>
        </p:txBody>
      </p:sp>
      <p:sp>
        <p:nvSpPr>
          <p:cNvPr id="1703" name="Slide Number Placeholder 2">
            <a:extLst>
              <a:ext uri="{FF2B5EF4-FFF2-40B4-BE49-F238E27FC236}">
                <a16:creationId xmlns:a16="http://schemas.microsoft.com/office/drawing/2014/main" id="{CAC9A592-2DDF-1ED2-CAEB-E4F3AB10CC41}"/>
              </a:ext>
            </a:extLst>
          </p:cNvPr>
          <p:cNvSpPr>
            <a:spLocks noGrp="1"/>
          </p:cNvSpPr>
          <p:nvPr>
            <p:ph type="sldNum" sz="quarter" idx="4294967295"/>
          </p:nvPr>
        </p:nvSpPr>
        <p:spPr>
          <a:xfrm>
            <a:off x="12022138" y="8126413"/>
            <a:ext cx="169862" cy="254000"/>
          </a:xfrm>
          <a:prstGeom prst="rect">
            <a:avLst/>
          </a:prstGeom>
          <a:ln w="12700">
            <a:miter lim="400000"/>
          </a:ln>
        </p:spPr>
        <p:txBody>
          <a:bodyPr wrap="none" lIns="45719" tIns="34289" rIns="45719" bIns="34289" anchor="ctr" anchorCtr="0">
            <a:spAutoFit/>
          </a:bodyPr>
          <a:lstStyle>
            <a:defPPr>
              <a:defRPr lang="en-US"/>
            </a:defPPr>
            <a:lvl1pPr marL="0" algn="r" defTabSz="914400" rtl="0" eaLnBrk="1" latinLnBrk="0" hangingPunct="1">
              <a:defRPr sz="1200" kern="1200">
                <a:solidFill>
                  <a:srgbClr val="888888"/>
                </a:solidFill>
                <a:latin typeface="Calibri Light"/>
                <a:ea typeface="Calibri Light"/>
                <a:cs typeface="Calibri Light"/>
                <a:sym typeface="Calibri Ligh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0">
              <a:lnSpc>
                <a:spcPct val="100000"/>
              </a:lnSpc>
              <a:spcBef>
                <a:spcPct val="0"/>
              </a:spcBef>
              <a:spcAft>
                <a:spcPct val="0"/>
              </a:spcAft>
              <a:buClrTx/>
              <a:buSzTx/>
              <a:buFontTx/>
              <a:buNone/>
              <a:tabLst/>
              <a:defRPr/>
            </a:pPr>
            <a:fld id="{8CD22C28-8DBB-7143-B21E-21FCD3F8950D}" type="slidenum">
              <a:rPr kumimoji="0" lang="en-US" sz="1200" b="0" i="0" u="none" strike="noStrike" kern="1200" cap="none" spc="0" normalizeH="0" baseline="0" noProof="0" smtClean="0">
                <a:ln>
                  <a:noFill/>
                </a:ln>
                <a:solidFill>
                  <a:srgbClr val="888888"/>
                </a:solidFill>
                <a:effectLst/>
                <a:uLnTx/>
                <a:uFillTx/>
                <a:latin typeface="Calibri Light"/>
                <a:cs typeface="Calibri Light"/>
                <a:sym typeface="Calibri Light"/>
              </a:rPr>
              <a:pPr marL="0" marR="0" lvl="0" indent="0" algn="r" defTabSz="914400" rtl="0" eaLnBrk="1" fontAlgn="base" latinLnBrk="0" hangingPunct="0">
                <a:lnSpc>
                  <a:spcPct val="100000"/>
                </a:lnSpc>
                <a:spcBef>
                  <a:spcPct val="0"/>
                </a:spcBef>
                <a:spcAft>
                  <a:spcPct val="0"/>
                </a:spcAft>
                <a:buClrTx/>
                <a:buSzTx/>
                <a:buFontTx/>
                <a:buNone/>
                <a:tabLst/>
                <a:defRPr/>
              </a:pPr>
              <a:t>4</a:t>
            </a:fld>
            <a:endParaRPr kumimoji="0" sz="1200" b="0" i="0" u="none" strike="noStrike" kern="0" cap="none" spc="0" normalizeH="0" baseline="0" noProof="0">
              <a:ln>
                <a:noFill/>
              </a:ln>
              <a:solidFill>
                <a:srgbClr val="888888"/>
              </a:solidFill>
              <a:effectLst/>
              <a:uLnTx/>
              <a:uFillTx/>
              <a:latin typeface="Calibri Light"/>
              <a:cs typeface="Calibri Light"/>
              <a:sym typeface="Calibri Light"/>
            </a:endParaRPr>
          </a:p>
        </p:txBody>
      </p:sp>
      <p:sp>
        <p:nvSpPr>
          <p:cNvPr id="2" name="Rectangle 1">
            <a:extLst>
              <a:ext uri="{FF2B5EF4-FFF2-40B4-BE49-F238E27FC236}">
                <a16:creationId xmlns:a16="http://schemas.microsoft.com/office/drawing/2014/main" id="{9B841B76-56CF-AEFC-6C34-A79663EC354C}"/>
              </a:ext>
            </a:extLst>
          </p:cNvPr>
          <p:cNvSpPr/>
          <p:nvPr/>
        </p:nvSpPr>
        <p:spPr bwMode="auto">
          <a:xfrm>
            <a:off x="7239001" y="1"/>
            <a:ext cx="4952999" cy="6858000"/>
          </a:xfrm>
          <a:prstGeom prst="rect">
            <a:avLst/>
          </a:prstGeom>
          <a:solidFill>
            <a:schemeClr val="accent1">
              <a:lumMod val="60000"/>
              <a:lumOff val="40000"/>
            </a:scheme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pic>
        <p:nvPicPr>
          <p:cNvPr id="3" name="Picture 2" descr="Hard disk drive, Blue 60 pictogram">
            <a:extLst>
              <a:ext uri="{FF2B5EF4-FFF2-40B4-BE49-F238E27FC236}">
                <a16:creationId xmlns:a16="http://schemas.microsoft.com/office/drawing/2014/main" id="{0574F66C-7095-BB89-03CA-C8361701CB63}"/>
              </a:ext>
            </a:extLst>
          </p:cNvPr>
          <p:cNvPicPr>
            <a:picLocks noChangeAspect="1"/>
          </p:cNvPicPr>
          <p:nvPr/>
        </p:nvPicPr>
        <p:blipFill>
          <a:blip r:embed="rId3">
            <a:biLevel thresh="25000"/>
          </a:blip>
          <a:srcRect/>
          <a:stretch/>
        </p:blipFill>
        <p:spPr>
          <a:xfrm>
            <a:off x="8839200" y="2416429"/>
            <a:ext cx="2025142" cy="2025142"/>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94606BB-C54D-4FD0-54BA-BBBFAF7C711C}"/>
              </a:ext>
            </a:extLst>
          </p:cNvPr>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9068"/>
                    </a14:imgEffect>
                    <a14:imgEffect>
                      <a14:saturation sat="55000"/>
                    </a14:imgEffect>
                    <a14:imgEffect>
                      <a14:brightnessContrast bright="-28000" contrast="-49000"/>
                    </a14:imgEffect>
                  </a14:imgLayer>
                </a14:imgProps>
              </a:ext>
              <a:ext uri="{28A0092B-C50C-407E-A947-70E740481C1C}">
                <a14:useLocalDpi xmlns:a14="http://schemas.microsoft.com/office/drawing/2010/main" val="0"/>
              </a:ext>
            </a:extLst>
          </a:blip>
          <a:srcRect l="18035" r="9643"/>
          <a:stretch/>
        </p:blipFill>
        <p:spPr>
          <a:xfrm rot="16200000">
            <a:off x="6095999" y="761999"/>
            <a:ext cx="6858003" cy="5334000"/>
          </a:xfrm>
          <a:prstGeom prst="rect">
            <a:avLst/>
          </a:prstGeom>
        </p:spPr>
      </p:pic>
      <p:sp>
        <p:nvSpPr>
          <p:cNvPr id="22530" name="Rectangle 2">
            <a:extLst>
              <a:ext uri="{FF2B5EF4-FFF2-40B4-BE49-F238E27FC236}">
                <a16:creationId xmlns:a16="http://schemas.microsoft.com/office/drawing/2014/main" id="{1069313E-57A4-76E2-9725-CAE3C833BD32}"/>
              </a:ext>
            </a:extLst>
          </p:cNvPr>
          <p:cNvSpPr>
            <a:spLocks noGrp="1" noChangeArrowheads="1"/>
          </p:cNvSpPr>
          <p:nvPr>
            <p:ph type="title"/>
          </p:nvPr>
        </p:nvSpPr>
        <p:spPr>
          <a:xfrm>
            <a:off x="393192" y="393192"/>
            <a:ext cx="8997950" cy="534987"/>
          </a:xfrm>
        </p:spPr>
        <p:txBody>
          <a:bodyPr/>
          <a:lstStyle/>
          <a:p>
            <a:pPr defTabSz="614363"/>
            <a:r>
              <a:rPr lang="en-US" altLang="en-US" sz="3600" dirty="0"/>
              <a:t>Topic objectives</a:t>
            </a:r>
          </a:p>
        </p:txBody>
      </p:sp>
      <p:sp>
        <p:nvSpPr>
          <p:cNvPr id="3" name="TextBox 2">
            <a:extLst>
              <a:ext uri="{FF2B5EF4-FFF2-40B4-BE49-F238E27FC236}">
                <a16:creationId xmlns:a16="http://schemas.microsoft.com/office/drawing/2014/main" id="{DB45D2C9-BA97-7CE8-950D-1C6FDFD8AE07}"/>
              </a:ext>
            </a:extLst>
          </p:cNvPr>
          <p:cNvSpPr txBox="1"/>
          <p:nvPr/>
        </p:nvSpPr>
        <p:spPr>
          <a:xfrm>
            <a:off x="445002" y="1219200"/>
            <a:ext cx="6097656" cy="3539430"/>
          </a:xfrm>
          <a:prstGeom prst="rect">
            <a:avLst/>
          </a:prstGeom>
          <a:no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a:spAutoFit/>
          </a:bodyPr>
          <a:lstStyle/>
          <a:p>
            <a:pPr marL="149225" marR="0" lvl="0" indent="-149225" algn="l" defTabSz="614363" rtl="0" eaLnBrk="1" fontAlgn="auto" latinLnBrk="0" hangingPunct="1">
              <a:lnSpc>
                <a:spcPct val="95000"/>
              </a:lnSpc>
              <a:spcBef>
                <a:spcPts val="0"/>
              </a:spcBef>
              <a:spcAft>
                <a:spcPts val="0"/>
              </a:spcAft>
              <a:buClrTx/>
              <a:buSzTx/>
              <a:buFontTx/>
              <a:buNone/>
              <a:tabLst/>
              <a:defRPr/>
            </a:pPr>
            <a:r>
              <a:rPr kumimoji="0" lang="en-US" altLang="en-US" sz="2800" b="0" i="0" u="none" strike="noStrike" kern="0" cap="none" spc="0" normalizeH="0" baseline="0" noProof="0" dirty="0">
                <a:ln>
                  <a:noFill/>
                </a:ln>
                <a:solidFill>
                  <a:srgbClr val="000000"/>
                </a:solidFill>
                <a:effectLst/>
                <a:uLnTx/>
                <a:uFillTx/>
                <a:latin typeface="IBM Plex Sans Light"/>
                <a:ea typeface="+mn-ea"/>
                <a:cs typeface="+mn-cs"/>
                <a:sym typeface="IBM Plex Sans Light"/>
              </a:rPr>
              <a:t>After completing this topic, you should be able to:</a:t>
            </a:r>
          </a:p>
          <a:p>
            <a:pPr marL="149225" marR="0" lvl="0" indent="-149225" algn="l" defTabSz="614363" rtl="0" eaLnBrk="1" fontAlgn="auto" latinLnBrk="0" hangingPunct="1">
              <a:lnSpc>
                <a:spcPct val="95000"/>
              </a:lnSpc>
              <a:spcBef>
                <a:spcPts val="0"/>
              </a:spcBef>
              <a:spcAft>
                <a:spcPts val="0"/>
              </a:spcAft>
              <a:buClrTx/>
              <a:buSzTx/>
              <a:buFontTx/>
              <a:buNone/>
              <a:tabLst/>
              <a:defRPr/>
            </a:pPr>
            <a:endParaRPr kumimoji="0" lang="en-US" altLang="en-US" sz="2800" b="0" i="0" u="none" strike="noStrike" kern="0" cap="none" spc="0" normalizeH="0" baseline="0" noProof="0" dirty="0">
              <a:ln>
                <a:noFill/>
              </a:ln>
              <a:solidFill>
                <a:srgbClr val="000000"/>
              </a:solidFill>
              <a:effectLst/>
              <a:uLnTx/>
              <a:uFillTx/>
              <a:latin typeface="IBM Plex Sans Light"/>
              <a:ea typeface="+mn-ea"/>
              <a:cs typeface="+mn-cs"/>
              <a:sym typeface="IBM Plex Sans Light"/>
            </a:endParaRPr>
          </a:p>
          <a:p>
            <a:pPr marL="307975" marR="0" lvl="1" indent="-157163" algn="l" defTabSz="614363" rtl="0" eaLnBrk="1" fontAlgn="auto" latinLnBrk="0" hangingPunct="1">
              <a:lnSpc>
                <a:spcPct val="105000"/>
              </a:lnSpc>
              <a:spcBef>
                <a:spcPts val="0"/>
              </a:spcBef>
              <a:spcAft>
                <a:spcPts val="0"/>
              </a:spcAft>
              <a:buClrTx/>
              <a:buSzPct val="100000"/>
              <a:buFontTx/>
              <a:buChar char="–"/>
              <a:tabLst/>
              <a:defRPr/>
            </a:pPr>
            <a:r>
              <a:rPr kumimoji="0" lang="en-US" altLang="en-US" sz="14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Describe the use of z/OS Remote Search</a:t>
            </a:r>
          </a:p>
          <a:p>
            <a:pPr marL="307975" marR="0" lvl="1" indent="-157163" algn="l" defTabSz="614363" rtl="0" eaLnBrk="1" fontAlgn="auto" latinLnBrk="0" hangingPunct="1">
              <a:lnSpc>
                <a:spcPct val="105000"/>
              </a:lnSpc>
              <a:spcBef>
                <a:spcPts val="0"/>
              </a:spcBef>
              <a:spcAft>
                <a:spcPts val="0"/>
              </a:spcAft>
              <a:buClrTx/>
              <a:buSzPct val="100000"/>
              <a:buFontTx/>
              <a:buChar char="–"/>
              <a:tabLst/>
              <a:defRPr/>
            </a:pPr>
            <a:r>
              <a:rPr kumimoji="0" lang="en-US" altLang="en-US" sz="14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Define the different search types available</a:t>
            </a:r>
          </a:p>
          <a:p>
            <a:pPr marL="307975" marR="0" lvl="1" indent="-157163" algn="l" defTabSz="614363" rtl="0" eaLnBrk="1" fontAlgn="auto" latinLnBrk="0" hangingPunct="1">
              <a:lnSpc>
                <a:spcPct val="105000"/>
              </a:lnSpc>
              <a:spcBef>
                <a:spcPts val="0"/>
              </a:spcBef>
              <a:spcAft>
                <a:spcPts val="0"/>
              </a:spcAft>
              <a:buClrTx/>
              <a:buSzPct val="100000"/>
              <a:buFontTx/>
              <a:buChar char="–"/>
              <a:tabLst/>
              <a:defRPr/>
            </a:pPr>
            <a:r>
              <a:rPr kumimoji="0" lang="en-US" altLang="en-US" sz="14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Describe the differences in types of searches, as well as which are most common</a:t>
            </a:r>
          </a:p>
          <a:p>
            <a:pPr marL="307975" marR="0" lvl="1" indent="-157163" algn="l" defTabSz="614363" rtl="0" eaLnBrk="1" fontAlgn="auto" latinLnBrk="0" hangingPunct="1">
              <a:lnSpc>
                <a:spcPct val="105000"/>
              </a:lnSpc>
              <a:spcBef>
                <a:spcPts val="0"/>
              </a:spcBef>
              <a:spcAft>
                <a:spcPts val="0"/>
              </a:spcAft>
              <a:buClrTx/>
              <a:buSzPct val="100000"/>
              <a:buFontTx/>
              <a:buChar char="–"/>
              <a:tabLst/>
              <a:defRPr/>
            </a:pPr>
            <a:r>
              <a:rPr kumimoji="0" lang="en-US" altLang="en-US" sz="14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Connect to a remote z/OS mainframe and perform a z/OS Remote Search</a:t>
            </a:r>
          </a:p>
          <a:p>
            <a:pPr marL="307975" marR="0" lvl="1" indent="-157163" algn="l" defTabSz="614363" rtl="0" eaLnBrk="1" fontAlgn="auto" latinLnBrk="0" hangingPunct="1">
              <a:lnSpc>
                <a:spcPct val="105000"/>
              </a:lnSpc>
              <a:spcBef>
                <a:spcPts val="0"/>
              </a:spcBef>
              <a:spcAft>
                <a:spcPts val="0"/>
              </a:spcAft>
              <a:buClrTx/>
              <a:buSzPct val="100000"/>
              <a:buFontTx/>
              <a:buChar char="–"/>
              <a:tabLst/>
              <a:defRPr/>
            </a:pPr>
            <a:r>
              <a:rPr lang="en-US" altLang="en-US" sz="1400" b="0" kern="0" dirty="0">
                <a:solidFill>
                  <a:srgbClr val="000000"/>
                </a:solidFill>
                <a:latin typeface="IBM Plex Sans Light"/>
                <a:ea typeface="+mj-ea"/>
                <a:cs typeface="+mj-cs"/>
                <a:sym typeface="IBM Plex Sans Light"/>
              </a:rPr>
              <a:t>Save a search in My Favorites folder within an LPAR connection in the Remote Systems view</a:t>
            </a:r>
            <a:endParaRPr kumimoji="0" lang="en-US" altLang="en-US" sz="1400" b="0" i="0" u="none" strike="noStrike" kern="0" cap="none" spc="0" normalizeH="0" baseline="0" noProof="0" dirty="0">
              <a:ln>
                <a:noFill/>
              </a:ln>
              <a:solidFill>
                <a:srgbClr val="000000"/>
              </a:solidFill>
              <a:effectLst/>
              <a:uLnTx/>
              <a:uFillTx/>
              <a:latin typeface="IBM Plex Sans Light"/>
              <a:ea typeface="+mj-ea"/>
              <a:cs typeface="+mj-cs"/>
              <a:sym typeface="IBM Plex Sans Light"/>
            </a:endParaRPr>
          </a:p>
          <a:p>
            <a:pPr marL="149225" marR="0" lvl="0" indent="-149225" algn="l" defTabSz="614363" rtl="0" eaLnBrk="1" fontAlgn="auto" latinLnBrk="0" hangingPunct="1">
              <a:lnSpc>
                <a:spcPct val="95000"/>
              </a:lnSpc>
              <a:spcBef>
                <a:spcPts val="0"/>
              </a:spcBef>
              <a:spcAft>
                <a:spcPts val="0"/>
              </a:spcAft>
              <a:buClrTx/>
              <a:buSzTx/>
              <a:buFontTx/>
              <a:buNone/>
              <a:tabLst/>
              <a:defRPr/>
            </a:pPr>
            <a:endParaRPr kumimoji="0" lang="en-US" altLang="en-US" sz="2800" b="0" i="0" u="none" strike="noStrike" kern="0" cap="none" spc="0" normalizeH="0" baseline="0" noProof="0" dirty="0">
              <a:ln>
                <a:noFill/>
              </a:ln>
              <a:solidFill>
                <a:srgbClr val="000000"/>
              </a:solidFill>
              <a:effectLst/>
              <a:uLnTx/>
              <a:uFillTx/>
              <a:latin typeface="IBM Plex Sans Light"/>
              <a:ea typeface="+mn-ea"/>
              <a:cs typeface="+mn-cs"/>
              <a:sym typeface="IBM Plex Sans Light"/>
            </a:endParaRPr>
          </a:p>
        </p:txBody>
      </p:sp>
      <p:pic>
        <p:nvPicPr>
          <p:cNvPr id="4" name="Graphic 3">
            <a:extLst>
              <a:ext uri="{FF2B5EF4-FFF2-40B4-BE49-F238E27FC236}">
                <a16:creationId xmlns:a16="http://schemas.microsoft.com/office/drawing/2014/main" id="{4B218FB8-3522-0B56-C1E9-80215334FFF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47452" y="1219200"/>
            <a:ext cx="4191000" cy="4191000"/>
          </a:xfrm>
          <a:prstGeom prst="rect">
            <a:avLst/>
          </a:prstGeom>
        </p:spPr>
      </p:pic>
    </p:spTree>
    <p:extLst>
      <p:ext uri="{BB962C8B-B14F-4D97-AF65-F5344CB8AC3E}">
        <p14:creationId xmlns:p14="http://schemas.microsoft.com/office/powerpoint/2010/main" val="3465606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9A79256C-800E-DCA4-3822-9AE4D4DD2892}"/>
              </a:ext>
            </a:extLst>
          </p:cNvPr>
          <p:cNvSpPr>
            <a:spLocks noGrp="1" noChangeArrowheads="1"/>
          </p:cNvSpPr>
          <p:nvPr>
            <p:ph type="title"/>
          </p:nvPr>
        </p:nvSpPr>
        <p:spPr>
          <a:xfrm>
            <a:off x="381000" y="338743"/>
            <a:ext cx="8997950" cy="534987"/>
          </a:xfrm>
        </p:spPr>
        <p:txBody>
          <a:bodyPr/>
          <a:lstStyle/>
          <a:p>
            <a:pPr defTabSz="614363"/>
            <a:r>
              <a:rPr lang="en-US" altLang="en-US" sz="4000" dirty="0">
                <a:latin typeface="+mn-lt"/>
              </a:rPr>
              <a:t>Remote Systems – </a:t>
            </a:r>
            <a:r>
              <a:rPr lang="en-US" altLang="en-US" sz="4000" b="1" dirty="0">
                <a:latin typeface="+mn-lt"/>
              </a:rPr>
              <a:t>Search</a:t>
            </a:r>
          </a:p>
        </p:txBody>
      </p:sp>
      <p:sp>
        <p:nvSpPr>
          <p:cNvPr id="43011" name="TextBox 1">
            <a:extLst>
              <a:ext uri="{FF2B5EF4-FFF2-40B4-BE49-F238E27FC236}">
                <a16:creationId xmlns:a16="http://schemas.microsoft.com/office/drawing/2014/main" id="{475523E6-0854-AF12-9014-D61216292501}"/>
              </a:ext>
            </a:extLst>
          </p:cNvPr>
          <p:cNvSpPr txBox="1">
            <a:spLocks noChangeArrowheads="1"/>
          </p:cNvSpPr>
          <p:nvPr/>
        </p:nvSpPr>
        <p:spPr bwMode="auto">
          <a:xfrm>
            <a:off x="457200" y="1219200"/>
            <a:ext cx="6937408" cy="4601260"/>
          </a:xfrm>
          <a:prstGeom prst="rect">
            <a:avLst/>
          </a:prstGeom>
          <a:noFill/>
          <a:ln>
            <a:noFill/>
          </a:ln>
        </p:spPr>
        <p:txBody>
          <a:bodyPr wrap="squar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a:defRPr sz="800" b="1">
                <a:solidFill>
                  <a:schemeClr val="tx1"/>
                </a:solidFill>
                <a:latin typeface="Verdana" panose="020B0604030504040204" pitchFamily="34" charset="0"/>
              </a:defRPr>
            </a:lvl3pPr>
            <a:lvl4pPr marL="1543050" indent="-17145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defRPr/>
            </a:pPr>
            <a:r>
              <a:rPr lang="en-US" altLang="en-US" sz="2000" b="0" dirty="0">
                <a:latin typeface="+mn-lt"/>
              </a:rPr>
              <a:t>There are three Remote Search options:</a:t>
            </a:r>
            <a:r>
              <a:rPr lang="en-US" altLang="en-US" sz="1100" b="0" dirty="0">
                <a:solidFill>
                  <a:schemeClr val="bg2">
                    <a:lumMod val="40000"/>
                    <a:lumOff val="60000"/>
                  </a:schemeClr>
                </a:solidFill>
                <a:latin typeface="+mn-lt"/>
                <a:sym typeface="Wingdings" panose="05000000000000000000" pitchFamily="2" charset="2"/>
              </a:rPr>
              <a:t> May be </a:t>
            </a:r>
          </a:p>
          <a:p>
            <a:pPr>
              <a:defRPr/>
            </a:pPr>
            <a:endParaRPr lang="en-US" altLang="en-US" sz="1100" dirty="0">
              <a:latin typeface="+mn-lt"/>
            </a:endParaRPr>
          </a:p>
          <a:p>
            <a:pPr>
              <a:defRPr/>
            </a:pPr>
            <a:r>
              <a:rPr lang="en-US" altLang="en-US" sz="2400" dirty="0">
                <a:latin typeface="+mn-lt"/>
              </a:rPr>
              <a:t>1. Context Menu Search </a:t>
            </a:r>
            <a:r>
              <a:rPr lang="en-US" altLang="en-US" sz="1800" b="0" dirty="0">
                <a:latin typeface="+mn-lt"/>
              </a:rPr>
              <a:t>– a flexible </a:t>
            </a:r>
            <a:r>
              <a:rPr lang="en-US" altLang="en-US" sz="1800" dirty="0">
                <a:latin typeface="+mn-lt"/>
              </a:rPr>
              <a:t>Java</a:t>
            </a:r>
            <a:r>
              <a:rPr lang="en-US" altLang="en-US" sz="1800" b="0" dirty="0">
                <a:latin typeface="+mn-lt"/>
              </a:rPr>
              <a:t> </a:t>
            </a:r>
            <a:r>
              <a:rPr lang="en-US" altLang="en-US" sz="1800" dirty="0">
                <a:latin typeface="+mn-lt"/>
              </a:rPr>
              <a:t>search</a:t>
            </a:r>
            <a:r>
              <a:rPr lang="en-US" altLang="en-US" sz="1800" b="0" dirty="0">
                <a:latin typeface="+mn-lt"/>
              </a:rPr>
              <a:t> for:</a:t>
            </a:r>
          </a:p>
          <a:p>
            <a:pPr marL="285750" indent="-285750">
              <a:buFont typeface="Arial" panose="020B0604020202020204" pitchFamily="34" charset="0"/>
              <a:buChar char="•"/>
              <a:defRPr/>
            </a:pPr>
            <a:r>
              <a:rPr lang="en-US" altLang="en-US" sz="1400" b="0" dirty="0">
                <a:latin typeface="+mn-lt"/>
                <a:sym typeface="Wingdings" panose="05000000000000000000" pitchFamily="2" charset="2"/>
              </a:rPr>
              <a:t>“Sandbox Library” search  under 1,000 members</a:t>
            </a:r>
          </a:p>
          <a:p>
            <a:pPr marL="285750" indent="-285750">
              <a:buFont typeface="Arial" panose="020B0604020202020204" pitchFamily="34" charset="0"/>
              <a:buChar char="•"/>
              <a:defRPr/>
            </a:pPr>
            <a:r>
              <a:rPr lang="en-US" altLang="en-US" sz="1400" b="0" dirty="0">
                <a:latin typeface="+mn-lt"/>
                <a:sym typeface="Wingdings" panose="05000000000000000000" pitchFamily="2" charset="2"/>
              </a:rPr>
              <a:t>Sequential Dataset search – even large QSAM files</a:t>
            </a:r>
          </a:p>
          <a:p>
            <a:pPr marL="285750" indent="-285750">
              <a:buFont typeface="Arial" panose="020B0604020202020204" pitchFamily="34" charset="0"/>
              <a:buChar char="•"/>
              <a:defRPr/>
            </a:pPr>
            <a:r>
              <a:rPr lang="en-US" altLang="en-US" sz="1400" b="0" dirty="0">
                <a:latin typeface="+mn-lt"/>
                <a:sym typeface="Wingdings" panose="05000000000000000000" pitchFamily="2" charset="2"/>
              </a:rPr>
              <a:t>Larger libraries (PDSs) – </a:t>
            </a:r>
            <a:r>
              <a:rPr lang="en-US" altLang="en-US" sz="1400" b="0" dirty="0">
                <a:solidFill>
                  <a:srgbClr val="C00000"/>
                </a:solidFill>
                <a:latin typeface="+mn-lt"/>
                <a:sym typeface="Wingdings" panose="05000000000000000000" pitchFamily="2" charset="2"/>
              </a:rPr>
              <a:t>with a member name wildcard</a:t>
            </a:r>
            <a:endParaRPr lang="en-US" altLang="en-US" sz="1800" dirty="0">
              <a:solidFill>
                <a:srgbClr val="C00000"/>
              </a:solidFill>
              <a:latin typeface="+mn-lt"/>
              <a:sym typeface="Wingdings" panose="05000000000000000000" pitchFamily="2" charset="2"/>
            </a:endParaRPr>
          </a:p>
          <a:p>
            <a:pPr>
              <a:defRPr/>
            </a:pPr>
            <a:endParaRPr lang="en-US" altLang="en-US" sz="2400" dirty="0">
              <a:latin typeface="+mn-lt"/>
            </a:endParaRPr>
          </a:p>
          <a:p>
            <a:pPr>
              <a:defRPr/>
            </a:pPr>
            <a:r>
              <a:rPr lang="en-US" altLang="en-US" sz="2400" dirty="0">
                <a:latin typeface="+mn-lt"/>
              </a:rPr>
              <a:t>2. Remote z/OS File Search </a:t>
            </a:r>
            <a:r>
              <a:rPr lang="en-US" altLang="en-US" sz="1800" b="0" dirty="0">
                <a:latin typeface="+mn-lt"/>
              </a:rPr>
              <a:t>– ISPF/SuperC File-Tailored and executed from the Search menu</a:t>
            </a:r>
            <a:endParaRPr lang="en-US" altLang="en-US" sz="1400" b="0" dirty="0">
              <a:latin typeface="+mn-lt"/>
            </a:endParaRPr>
          </a:p>
          <a:p>
            <a:pPr lvl="1">
              <a:buFont typeface="Arial" panose="020B0604020202020204" pitchFamily="34" charset="0"/>
              <a:buChar char="•"/>
              <a:defRPr/>
            </a:pPr>
            <a:r>
              <a:rPr lang="en-US" altLang="en-US" sz="1600" b="0" dirty="0">
                <a:latin typeface="+mn-lt"/>
                <a:sym typeface="Wingdings" panose="05000000000000000000" pitchFamily="2" charset="2"/>
              </a:rPr>
              <a:t>Not quite as flexible as Remote Search</a:t>
            </a:r>
          </a:p>
          <a:p>
            <a:pPr lvl="2">
              <a:buFont typeface="Arial" panose="020B0604020202020204" pitchFamily="34" charset="0"/>
              <a:buChar char="•"/>
              <a:defRPr/>
            </a:pPr>
            <a:r>
              <a:rPr lang="en-US" altLang="en-US" sz="1400" b="0" dirty="0">
                <a:latin typeface="+mn-lt"/>
                <a:sym typeface="Wingdings" panose="05000000000000000000" pitchFamily="2" charset="2"/>
              </a:rPr>
              <a:t> No Regular Expressions</a:t>
            </a:r>
          </a:p>
          <a:p>
            <a:pPr lvl="1">
              <a:buFont typeface="Arial" panose="020B0604020202020204" pitchFamily="34" charset="0"/>
              <a:buChar char="•"/>
              <a:defRPr/>
            </a:pPr>
            <a:r>
              <a:rPr lang="en-US" altLang="en-US" sz="1600" b="0" dirty="0">
                <a:latin typeface="+mn-lt"/>
                <a:sym typeface="Wingdings" panose="05000000000000000000" pitchFamily="2" charset="2"/>
              </a:rPr>
              <a:t>Provides Hex &amp; column-based search boundaries</a:t>
            </a:r>
          </a:p>
          <a:p>
            <a:pPr lvl="1">
              <a:buFont typeface="Arial" panose="020B0604020202020204" pitchFamily="34" charset="0"/>
              <a:buChar char="•"/>
              <a:defRPr/>
            </a:pPr>
            <a:r>
              <a:rPr lang="en-US" altLang="en-US" sz="1600" b="0" dirty="0">
                <a:latin typeface="+mn-lt"/>
              </a:rPr>
              <a:t>Efficient with large libraries</a:t>
            </a:r>
            <a:endParaRPr lang="en-US" altLang="en-US" sz="1600" b="0" dirty="0">
              <a:latin typeface="+mn-lt"/>
              <a:sym typeface="Wingdings" panose="05000000000000000000" pitchFamily="2" charset="2"/>
            </a:endParaRPr>
          </a:p>
          <a:p>
            <a:pPr lvl="2">
              <a:buFont typeface="Arial" panose="020B0604020202020204" pitchFamily="34" charset="0"/>
              <a:buChar char="•"/>
              <a:defRPr/>
            </a:pPr>
            <a:r>
              <a:rPr lang="en-US" altLang="en-US" sz="1400" b="0" dirty="0">
                <a:latin typeface="+mn-lt"/>
                <a:sym typeface="Wingdings" panose="05000000000000000000" pitchFamily="2" charset="2"/>
              </a:rPr>
              <a:t> Essentially, the ISRSUPC MVS Utility is invoked</a:t>
            </a:r>
          </a:p>
          <a:p>
            <a:pPr lvl="1">
              <a:buFont typeface="Arial" panose="020B0604020202020204" pitchFamily="34" charset="0"/>
              <a:buChar char="•"/>
              <a:defRPr/>
            </a:pPr>
            <a:r>
              <a:rPr lang="en-US" altLang="en-US" sz="1600" b="0" dirty="0">
                <a:latin typeface="+mn-lt"/>
                <a:sym typeface="Wingdings" panose="05000000000000000000" pitchFamily="2" charset="2"/>
              </a:rPr>
              <a:t>Can be used to search GDGs</a:t>
            </a:r>
          </a:p>
          <a:p>
            <a:pPr lvl="2">
              <a:buFont typeface="Arial" panose="020B0604020202020204" pitchFamily="34" charset="0"/>
              <a:buChar char="•"/>
              <a:defRPr/>
            </a:pPr>
            <a:endParaRPr lang="en-US" altLang="en-US" sz="1200" b="0" dirty="0">
              <a:latin typeface="+mn-lt"/>
              <a:sym typeface="Wingdings" panose="05000000000000000000" pitchFamily="2" charset="2"/>
            </a:endParaRPr>
          </a:p>
          <a:p>
            <a:pPr>
              <a:defRPr/>
            </a:pPr>
            <a:r>
              <a:rPr lang="en-US" altLang="en-US" sz="1400" dirty="0">
                <a:latin typeface="+mn-lt"/>
                <a:sym typeface="Wingdings" panose="05000000000000000000" pitchFamily="2" charset="2"/>
              </a:rPr>
              <a:t>Because of these performance efficiencies use Remote z/OS File Search with: </a:t>
            </a:r>
            <a:r>
              <a:rPr lang="en-US" altLang="en-US" sz="1400" b="0" dirty="0">
                <a:solidFill>
                  <a:srgbClr val="FF0000"/>
                </a:solidFill>
                <a:latin typeface="+mn-lt"/>
                <a:sym typeface="Wingdings" panose="05000000000000000000" pitchFamily="2" charset="2"/>
              </a:rPr>
              <a:t>Libraries &gt; </a:t>
            </a:r>
            <a:r>
              <a:rPr lang="en-US" altLang="en-US" sz="1400" dirty="0">
                <a:solidFill>
                  <a:srgbClr val="FF0000"/>
                </a:solidFill>
                <a:latin typeface="+mn-lt"/>
                <a:sym typeface="Wingdings" panose="05000000000000000000" pitchFamily="2" charset="2"/>
              </a:rPr>
              <a:t>1,000 PDS Members </a:t>
            </a:r>
            <a:r>
              <a:rPr lang="en-US" altLang="en-US" sz="1400" dirty="0">
                <a:latin typeface="+mn-lt"/>
                <a:sym typeface="Wingdings" panose="05000000000000000000" pitchFamily="2" charset="2"/>
              </a:rPr>
              <a:t>– unless you are filtering by member name pattern</a:t>
            </a:r>
            <a:endParaRPr lang="en-US" altLang="en-US" sz="1400" b="0" dirty="0">
              <a:latin typeface="+mn-lt"/>
            </a:endParaRPr>
          </a:p>
        </p:txBody>
      </p:sp>
      <p:pic>
        <p:nvPicPr>
          <p:cNvPr id="57348" name="Picture 2">
            <a:extLst>
              <a:ext uri="{FF2B5EF4-FFF2-40B4-BE49-F238E27FC236}">
                <a16:creationId xmlns:a16="http://schemas.microsoft.com/office/drawing/2014/main" id="{42B3DD58-FD63-F03F-D1EA-4EA012CFAEB4}"/>
              </a:ext>
            </a:extLst>
          </p:cNvPr>
          <p:cNvPicPr>
            <a:picLocks noChangeAspect="1"/>
          </p:cNvPicPr>
          <p:nvPr/>
        </p:nvPicPr>
        <p:blipFill rotWithShape="1">
          <a:blip r:embed="rId3">
            <a:extLst>
              <a:ext uri="{28A0092B-C50C-407E-A947-70E740481C1C}">
                <a14:useLocalDpi xmlns:a14="http://schemas.microsoft.com/office/drawing/2010/main" val="0"/>
              </a:ext>
            </a:extLst>
          </a:blip>
          <a:srcRect t="28539"/>
          <a:stretch/>
        </p:blipFill>
        <p:spPr bwMode="auto">
          <a:xfrm>
            <a:off x="7559668" y="1066800"/>
            <a:ext cx="2879731" cy="257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9" name="Picture 5">
            <a:extLst>
              <a:ext uri="{FF2B5EF4-FFF2-40B4-BE49-F238E27FC236}">
                <a16:creationId xmlns:a16="http://schemas.microsoft.com/office/drawing/2014/main" id="{40EC454E-CEF8-CC33-9860-B6F8A284951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auto">
          <a:xfrm>
            <a:off x="7313028" y="4648201"/>
            <a:ext cx="3301582"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0" name="Right Arrow 7">
            <a:extLst>
              <a:ext uri="{FF2B5EF4-FFF2-40B4-BE49-F238E27FC236}">
                <a16:creationId xmlns:a16="http://schemas.microsoft.com/office/drawing/2014/main" id="{9A22F844-48BB-6D18-09C6-837C19E36693}"/>
              </a:ext>
            </a:extLst>
          </p:cNvPr>
          <p:cNvSpPr>
            <a:spLocks noChangeArrowheads="1"/>
          </p:cNvSpPr>
          <p:nvPr/>
        </p:nvSpPr>
        <p:spPr bwMode="auto">
          <a:xfrm flipH="1">
            <a:off x="9372600" y="5248275"/>
            <a:ext cx="533400" cy="187325"/>
          </a:xfrm>
          <a:prstGeom prst="rightArrow">
            <a:avLst>
              <a:gd name="adj1" fmla="val 50000"/>
              <a:gd name="adj2" fmla="val 49857"/>
            </a:avLst>
          </a:prstGeom>
          <a:solidFill>
            <a:srgbClr val="FF0000">
              <a:alpha val="47842"/>
            </a:srgbClr>
          </a:solidFill>
          <a:ln w="9525" algn="ctr">
            <a:solidFill>
              <a:srgbClr val="FF0000"/>
            </a:solidFill>
            <a:round/>
            <a:headEnd/>
            <a:tailEnd/>
          </a:ln>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endParaRPr lang="en-US" altLang="en-US" dirty="0">
              <a:latin typeface="+mn-lt"/>
            </a:endParaRPr>
          </a:p>
        </p:txBody>
      </p:sp>
      <p:sp>
        <p:nvSpPr>
          <p:cNvPr id="57351" name="Rounded Rectangle 1">
            <a:extLst>
              <a:ext uri="{FF2B5EF4-FFF2-40B4-BE49-F238E27FC236}">
                <a16:creationId xmlns:a16="http://schemas.microsoft.com/office/drawing/2014/main" id="{2873FC3A-08C0-197E-3FE5-51D6E44C0E15}"/>
              </a:ext>
            </a:extLst>
          </p:cNvPr>
          <p:cNvSpPr>
            <a:spLocks noChangeArrowheads="1"/>
          </p:cNvSpPr>
          <p:nvPr/>
        </p:nvSpPr>
        <p:spPr bwMode="auto">
          <a:xfrm>
            <a:off x="7394608" y="3175894"/>
            <a:ext cx="3294063" cy="219075"/>
          </a:xfrm>
          <a:prstGeom prst="roundRect">
            <a:avLst>
              <a:gd name="adj" fmla="val 16667"/>
            </a:avLst>
          </a:prstGeom>
          <a:solidFill>
            <a:schemeClr val="accent1">
              <a:alpha val="14117"/>
            </a:schemeClr>
          </a:solidFill>
          <a:ln w="25400" algn="ctr">
            <a:solidFill>
              <a:srgbClr val="FF0000"/>
            </a:solidFill>
            <a:round/>
            <a:headEnd/>
            <a:tailEnd/>
          </a:ln>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endParaRPr lang="en-US" altLang="en-US">
              <a:latin typeface="+mn-lt"/>
            </a:endParaRPr>
          </a:p>
        </p:txBody>
      </p:sp>
      <p:sp>
        <p:nvSpPr>
          <p:cNvPr id="57352" name="TextBox 2">
            <a:extLst>
              <a:ext uri="{FF2B5EF4-FFF2-40B4-BE49-F238E27FC236}">
                <a16:creationId xmlns:a16="http://schemas.microsoft.com/office/drawing/2014/main" id="{091785E3-3D8B-3A68-FCEC-D447D495B651}"/>
              </a:ext>
            </a:extLst>
          </p:cNvPr>
          <p:cNvSpPr txBox="1">
            <a:spLocks noChangeArrowheads="1"/>
          </p:cNvSpPr>
          <p:nvPr/>
        </p:nvSpPr>
        <p:spPr bwMode="auto">
          <a:xfrm>
            <a:off x="7571450" y="5892800"/>
            <a:ext cx="2784737" cy="584775"/>
          </a:xfrm>
          <a:prstGeom prst="rect">
            <a:avLst/>
          </a:prstGeom>
          <a:solidFill>
            <a:schemeClr val="tx2">
              <a:lumMod val="50000"/>
              <a:lumOff val="5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a:r>
              <a:rPr lang="en-US" altLang="en-US" sz="1600" dirty="0">
                <a:solidFill>
                  <a:schemeClr val="bg1"/>
                </a:solidFill>
                <a:latin typeface="+mn-lt"/>
              </a:rPr>
              <a:t>2. Remote z/OS File Search </a:t>
            </a:r>
          </a:p>
          <a:p>
            <a:pPr algn="ctr"/>
            <a:r>
              <a:rPr lang="en-US" altLang="en-US" sz="1600" dirty="0">
                <a:solidFill>
                  <a:schemeClr val="bg1"/>
                </a:solidFill>
                <a:latin typeface="+mn-lt"/>
              </a:rPr>
              <a:t>- </a:t>
            </a:r>
            <a:r>
              <a:rPr lang="en-US" altLang="en-US" sz="1600" b="0" dirty="0">
                <a:solidFill>
                  <a:schemeClr val="bg1"/>
                </a:solidFill>
                <a:latin typeface="+mn-lt"/>
              </a:rPr>
              <a:t>Invokes ISRSUPC</a:t>
            </a:r>
          </a:p>
        </p:txBody>
      </p:sp>
      <p:sp>
        <p:nvSpPr>
          <p:cNvPr id="57353" name="TextBox 9">
            <a:extLst>
              <a:ext uri="{FF2B5EF4-FFF2-40B4-BE49-F238E27FC236}">
                <a16:creationId xmlns:a16="http://schemas.microsoft.com/office/drawing/2014/main" id="{02C7F531-FE06-6631-1B46-D43E7A278192}"/>
              </a:ext>
            </a:extLst>
          </p:cNvPr>
          <p:cNvSpPr txBox="1">
            <a:spLocks noChangeArrowheads="1"/>
          </p:cNvSpPr>
          <p:nvPr/>
        </p:nvSpPr>
        <p:spPr bwMode="auto">
          <a:xfrm>
            <a:off x="7397309" y="2559692"/>
            <a:ext cx="3270250" cy="584200"/>
          </a:xfrm>
          <a:prstGeom prst="rect">
            <a:avLst/>
          </a:prstGeom>
          <a:solidFill>
            <a:schemeClr val="tx2">
              <a:lumMod val="50000"/>
              <a:lumOff val="5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a:r>
              <a:rPr lang="en-US" altLang="en-US" sz="1600" dirty="0">
                <a:solidFill>
                  <a:schemeClr val="bg1"/>
                </a:solidFill>
                <a:latin typeface="+mn-lt"/>
              </a:rPr>
              <a:t>1. Remote Search - </a:t>
            </a:r>
            <a:r>
              <a:rPr lang="en-US" altLang="en-US" sz="1600" b="0" dirty="0">
                <a:solidFill>
                  <a:schemeClr val="bg1"/>
                </a:solidFill>
                <a:latin typeface="+mn-lt"/>
              </a:rPr>
              <a:t>Invokes a z/OS Java Search engine</a:t>
            </a:r>
          </a:p>
        </p:txBody>
      </p:sp>
      <p:sp>
        <p:nvSpPr>
          <p:cNvPr id="57354" name="Right Arrow 7">
            <a:extLst>
              <a:ext uri="{FF2B5EF4-FFF2-40B4-BE49-F238E27FC236}">
                <a16:creationId xmlns:a16="http://schemas.microsoft.com/office/drawing/2014/main" id="{5400C57A-DE09-F0D7-AA7C-F1E31C6A65E4}"/>
              </a:ext>
            </a:extLst>
          </p:cNvPr>
          <p:cNvSpPr>
            <a:spLocks noChangeArrowheads="1"/>
          </p:cNvSpPr>
          <p:nvPr/>
        </p:nvSpPr>
        <p:spPr bwMode="auto">
          <a:xfrm flipH="1">
            <a:off x="10679997" y="3191768"/>
            <a:ext cx="533400" cy="187325"/>
          </a:xfrm>
          <a:prstGeom prst="rightArrow">
            <a:avLst>
              <a:gd name="adj1" fmla="val 50000"/>
              <a:gd name="adj2" fmla="val 49857"/>
            </a:avLst>
          </a:prstGeom>
          <a:solidFill>
            <a:srgbClr val="FF0000">
              <a:alpha val="47842"/>
            </a:srgbClr>
          </a:solidFill>
          <a:ln w="9525" algn="ctr">
            <a:solidFill>
              <a:srgbClr val="FF0000"/>
            </a:solidFill>
            <a:round/>
            <a:headEnd/>
            <a:tailEnd/>
          </a:ln>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endParaRPr lang="en-US" altLang="en-US">
              <a:latin typeface="+mn-lt"/>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C911BEB6-F05F-EBB1-4BA0-75E64E0A0506}"/>
              </a:ext>
            </a:extLst>
          </p:cNvPr>
          <p:cNvSpPr>
            <a:spLocks noGrp="1" noChangeArrowheads="1"/>
          </p:cNvSpPr>
          <p:nvPr>
            <p:ph type="title"/>
          </p:nvPr>
        </p:nvSpPr>
        <p:spPr>
          <a:xfrm>
            <a:off x="381000" y="324485"/>
            <a:ext cx="10744200" cy="534987"/>
          </a:xfrm>
        </p:spPr>
        <p:txBody>
          <a:bodyPr/>
          <a:lstStyle/>
          <a:p>
            <a:pPr defTabSz="614363"/>
            <a:r>
              <a:rPr lang="en-US" altLang="en-US" sz="3600" dirty="0">
                <a:latin typeface="+mn-lt"/>
              </a:rPr>
              <a:t>Remote Systems – </a:t>
            </a:r>
            <a:r>
              <a:rPr lang="en-US" altLang="en-US" sz="3600" b="1" dirty="0">
                <a:latin typeface="+mn-lt"/>
              </a:rPr>
              <a:t>“Context Menu”  Search</a:t>
            </a:r>
            <a:endParaRPr lang="en-US" altLang="en-US" sz="2800" b="1" dirty="0">
              <a:latin typeface="+mn-lt"/>
            </a:endParaRPr>
          </a:p>
        </p:txBody>
      </p:sp>
      <p:sp>
        <p:nvSpPr>
          <p:cNvPr id="45059" name="Rectangle 3">
            <a:extLst>
              <a:ext uri="{FF2B5EF4-FFF2-40B4-BE49-F238E27FC236}">
                <a16:creationId xmlns:a16="http://schemas.microsoft.com/office/drawing/2014/main" id="{0164ED2C-C606-5192-D450-49DAB7CD4277}"/>
              </a:ext>
            </a:extLst>
          </p:cNvPr>
          <p:cNvSpPr>
            <a:spLocks noGrp="1" noChangeArrowheads="1"/>
          </p:cNvSpPr>
          <p:nvPr>
            <p:ph idx="1"/>
          </p:nvPr>
        </p:nvSpPr>
        <p:spPr>
          <a:xfrm>
            <a:off x="609600" y="1219200"/>
            <a:ext cx="4876801" cy="4267200"/>
          </a:xfrm>
        </p:spPr>
        <p:txBody>
          <a:bodyPr lIns="0" tIns="0" rIns="144443" bIns="0"/>
          <a:lstStyle/>
          <a:p>
            <a:pPr defTabSz="614363">
              <a:lnSpc>
                <a:spcPct val="95000"/>
              </a:lnSpc>
              <a:defRPr/>
            </a:pPr>
            <a:r>
              <a:rPr lang="en-US" altLang="en-US" sz="2400" dirty="0">
                <a:latin typeface="+mn-lt"/>
                <a:sym typeface="Wingdings" panose="05000000000000000000" pitchFamily="2" charset="2"/>
              </a:rPr>
              <a:t>Steps</a:t>
            </a:r>
          </a:p>
          <a:p>
            <a:pPr marL="285750" indent="-285750" defTabSz="614363">
              <a:lnSpc>
                <a:spcPct val="95000"/>
              </a:lnSpc>
              <a:buFont typeface="Arial" panose="020B0604020202020204" pitchFamily="34" charset="0"/>
              <a:buChar char="•"/>
              <a:defRPr/>
            </a:pPr>
            <a:r>
              <a:rPr lang="en-US" altLang="en-US" sz="1800" dirty="0">
                <a:latin typeface="+mn-lt"/>
                <a:sym typeface="Wingdings" panose="05000000000000000000" pitchFamily="2" charset="2"/>
              </a:rPr>
              <a:t>Select the files you wish to search</a:t>
            </a:r>
          </a:p>
          <a:p>
            <a:pPr marL="285750" indent="-285750" defTabSz="614363">
              <a:lnSpc>
                <a:spcPct val="95000"/>
              </a:lnSpc>
              <a:buFont typeface="Arial" panose="020B0604020202020204" pitchFamily="34" charset="0"/>
              <a:buChar char="•"/>
              <a:defRPr/>
            </a:pPr>
            <a:r>
              <a:rPr lang="en-US" altLang="en-US" sz="1800" dirty="0">
                <a:latin typeface="+mn-lt"/>
                <a:sym typeface="Wingdings" panose="05000000000000000000" pitchFamily="2" charset="2"/>
              </a:rPr>
              <a:t>Right-click and select the Search option in Remote Systems</a:t>
            </a:r>
          </a:p>
          <a:p>
            <a:pPr marL="493713" lvl="1" indent="-342900" defTabSz="614363">
              <a:lnSpc>
                <a:spcPct val="95000"/>
              </a:lnSpc>
              <a:buFont typeface="Webdings" panose="05030102010509060703" pitchFamily="18" charset="2"/>
              <a:buChar char="4"/>
              <a:defRPr/>
            </a:pPr>
            <a:r>
              <a:rPr lang="en-US" altLang="en-US" sz="1600" dirty="0">
                <a:latin typeface="+mn-lt"/>
              </a:rPr>
              <a:t>Flexible searching patterns (several wildcards)</a:t>
            </a:r>
            <a:endParaRPr lang="en-US" altLang="en-US" sz="900" dirty="0">
              <a:latin typeface="+mn-lt"/>
            </a:endParaRPr>
          </a:p>
          <a:p>
            <a:pPr marL="493713" lvl="1" indent="-342900" defTabSz="614363">
              <a:lnSpc>
                <a:spcPct val="95000"/>
              </a:lnSpc>
              <a:buFont typeface="Webdings" panose="05030102010509060703" pitchFamily="18" charset="2"/>
              <a:buChar char="4"/>
              <a:defRPr/>
            </a:pPr>
            <a:r>
              <a:rPr lang="en-US" altLang="en-US" sz="1600" dirty="0">
                <a:latin typeface="+mn-lt"/>
              </a:rPr>
              <a:t>Can search:</a:t>
            </a:r>
          </a:p>
          <a:p>
            <a:pPr marL="827088" lvl="2" indent="-342900" defTabSz="614363">
              <a:lnSpc>
                <a:spcPct val="95000"/>
              </a:lnSpc>
              <a:defRPr/>
            </a:pPr>
            <a:r>
              <a:rPr lang="en-US" altLang="en-US" sz="1400" dirty="0">
                <a:latin typeface="+mn-lt"/>
              </a:rPr>
              <a:t>MVS Datasets</a:t>
            </a:r>
          </a:p>
          <a:p>
            <a:pPr marL="827088" lvl="2" indent="-342900" defTabSz="614363">
              <a:lnSpc>
                <a:spcPct val="95000"/>
              </a:lnSpc>
              <a:defRPr/>
            </a:pPr>
            <a:r>
              <a:rPr lang="en-US" altLang="en-US" sz="1400" dirty="0">
                <a:latin typeface="+mn-lt"/>
              </a:rPr>
              <a:t>PDS Libraries</a:t>
            </a:r>
          </a:p>
          <a:p>
            <a:pPr marL="827088" lvl="2" indent="-342900" defTabSz="614363">
              <a:lnSpc>
                <a:spcPct val="95000"/>
              </a:lnSpc>
              <a:defRPr/>
            </a:pPr>
            <a:r>
              <a:rPr lang="en-US" altLang="en-US" sz="1400" dirty="0">
                <a:latin typeface="+mn-lt"/>
              </a:rPr>
              <a:t>GDGs</a:t>
            </a:r>
            <a:endParaRPr lang="en-US" altLang="en-US" sz="900" dirty="0">
              <a:latin typeface="+mn-lt"/>
            </a:endParaRPr>
          </a:p>
          <a:p>
            <a:pPr marL="493713" lvl="1" indent="-342900" defTabSz="614363">
              <a:lnSpc>
                <a:spcPct val="95000"/>
              </a:lnSpc>
              <a:buFont typeface="Webdings" panose="05030102010509060703" pitchFamily="18" charset="2"/>
              <a:buChar char="4"/>
              <a:defRPr/>
            </a:pPr>
            <a:r>
              <a:rPr lang="en-US" altLang="en-US" sz="1600" dirty="0">
                <a:latin typeface="+mn-lt"/>
              </a:rPr>
              <a:t>Many useful options for both Searching and for Search results</a:t>
            </a:r>
          </a:p>
          <a:p>
            <a:pPr marL="614363" lvl="2" indent="-304800" defTabSz="614363">
              <a:lnSpc>
                <a:spcPct val="95000"/>
              </a:lnSpc>
              <a:defRPr/>
            </a:pPr>
            <a:endParaRPr lang="en-US" altLang="en-US" sz="900" b="1" dirty="0">
              <a:latin typeface="+mn-lt"/>
            </a:endParaRPr>
          </a:p>
          <a:p>
            <a:pPr marL="404432" lvl="2" indent="-304800" defTabSz="614363">
              <a:lnSpc>
                <a:spcPct val="95000"/>
              </a:lnSpc>
              <a:buFont typeface="Webdings" panose="05030102010509060703" pitchFamily="18" charset="2"/>
              <a:buChar char="4"/>
              <a:defRPr/>
            </a:pPr>
            <a:r>
              <a:rPr lang="en-US" altLang="en-US" sz="1600" b="1" u="sng" dirty="0">
                <a:solidFill>
                  <a:srgbClr val="FF0000"/>
                </a:solidFill>
                <a:latin typeface="+mn-lt"/>
              </a:rPr>
              <a:t>Not</a:t>
            </a:r>
            <a:r>
              <a:rPr lang="en-US" altLang="en-US" sz="1600" b="1" dirty="0">
                <a:solidFill>
                  <a:srgbClr val="FF0000"/>
                </a:solidFill>
                <a:latin typeface="+mn-lt"/>
              </a:rPr>
              <a:t> </a:t>
            </a:r>
            <a:r>
              <a:rPr lang="en-US" altLang="en-US" sz="1400" b="1" dirty="0">
                <a:solidFill>
                  <a:srgbClr val="FF0000"/>
                </a:solidFill>
                <a:latin typeface="+mn-lt"/>
              </a:rPr>
              <a:t>a good Search option for large libraries:</a:t>
            </a:r>
          </a:p>
          <a:p>
            <a:pPr marL="614363" lvl="2" indent="-304800" defTabSz="614363">
              <a:lnSpc>
                <a:spcPct val="95000"/>
              </a:lnSpc>
              <a:defRPr/>
            </a:pPr>
            <a:r>
              <a:rPr lang="en-US" altLang="en-US" sz="1400" b="1" dirty="0">
                <a:solidFill>
                  <a:srgbClr val="FF0000"/>
                </a:solidFill>
                <a:latin typeface="+mn-lt"/>
              </a:rPr>
              <a:t>PDS/Libraries &gt; 800 members</a:t>
            </a:r>
          </a:p>
          <a:p>
            <a:pPr marL="309563" lvl="2" indent="0" defTabSz="614363">
              <a:lnSpc>
                <a:spcPct val="95000"/>
              </a:lnSpc>
              <a:buNone/>
              <a:defRPr/>
            </a:pPr>
            <a:endParaRPr lang="en-US" altLang="en-US" sz="1400" b="1" dirty="0">
              <a:latin typeface="+mn-lt"/>
            </a:endParaRPr>
          </a:p>
          <a:p>
            <a:pPr marL="0" lvl="1" indent="0" defTabSz="614363">
              <a:lnSpc>
                <a:spcPct val="95000"/>
              </a:lnSpc>
              <a:buNone/>
              <a:defRPr/>
            </a:pPr>
            <a:r>
              <a:rPr lang="en-US" altLang="en-US" sz="1600" dirty="0">
                <a:latin typeface="+mn-lt"/>
              </a:rPr>
              <a:t>If Search is taking too long:</a:t>
            </a:r>
          </a:p>
          <a:p>
            <a:pPr marL="285750" lvl="1" indent="-285750" defTabSz="614363">
              <a:lnSpc>
                <a:spcPct val="95000"/>
              </a:lnSpc>
              <a:buFont typeface="Webdings" panose="05030102010509060703" pitchFamily="18" charset="2"/>
              <a:buChar char="4"/>
              <a:defRPr/>
            </a:pPr>
            <a:r>
              <a:rPr lang="en-US" altLang="en-US" sz="1600" dirty="0">
                <a:latin typeface="+mn-lt"/>
              </a:rPr>
              <a:t>Cancel the search</a:t>
            </a:r>
          </a:p>
          <a:p>
            <a:pPr marL="285750" lvl="1" indent="-285750" defTabSz="614363">
              <a:lnSpc>
                <a:spcPct val="95000"/>
              </a:lnSpc>
              <a:buFont typeface="Webdings" panose="05030102010509060703" pitchFamily="18" charset="2"/>
              <a:buChar char="4"/>
              <a:defRPr/>
            </a:pPr>
            <a:r>
              <a:rPr lang="en-US" altLang="en-US" sz="1600" dirty="0">
                <a:latin typeface="+mn-lt"/>
              </a:rPr>
              <a:t>Use Remote z/OS File Search</a:t>
            </a:r>
          </a:p>
          <a:p>
            <a:pPr marL="0" lvl="1" indent="0" defTabSz="614363">
              <a:lnSpc>
                <a:spcPct val="95000"/>
              </a:lnSpc>
              <a:buNone/>
              <a:defRPr/>
            </a:pPr>
            <a:endParaRPr lang="en-US" altLang="en-US" sz="1600" dirty="0">
              <a:latin typeface="+mn-lt"/>
            </a:endParaRPr>
          </a:p>
          <a:p>
            <a:pPr marL="0" lvl="1" indent="0" defTabSz="614363">
              <a:lnSpc>
                <a:spcPct val="95000"/>
              </a:lnSpc>
              <a:buNone/>
              <a:defRPr/>
            </a:pPr>
            <a:r>
              <a:rPr lang="en-US" altLang="en-US" sz="1600" dirty="0">
                <a:latin typeface="+mn-lt"/>
              </a:rPr>
              <a:t>Also, Search performance can be tuned on z/OS. Contact IBM for assistance</a:t>
            </a:r>
          </a:p>
        </p:txBody>
      </p:sp>
      <p:pic>
        <p:nvPicPr>
          <p:cNvPr id="2" name="Picture 1">
            <a:extLst>
              <a:ext uri="{FF2B5EF4-FFF2-40B4-BE49-F238E27FC236}">
                <a16:creationId xmlns:a16="http://schemas.microsoft.com/office/drawing/2014/main" id="{D006288B-0DF3-33F5-EC3D-A2F429EBC33A}"/>
              </a:ext>
            </a:extLst>
          </p:cNvPr>
          <p:cNvPicPr>
            <a:picLocks noChangeAspect="1"/>
          </p:cNvPicPr>
          <p:nvPr/>
        </p:nvPicPr>
        <p:blipFill>
          <a:blip r:embed="rId3"/>
          <a:stretch>
            <a:fillRect/>
          </a:stretch>
        </p:blipFill>
        <p:spPr>
          <a:xfrm>
            <a:off x="5665174" y="859472"/>
            <a:ext cx="6526826" cy="5998528"/>
          </a:xfrm>
          <a:prstGeom prst="rect">
            <a:avLst/>
          </a:prstGeom>
        </p:spPr>
      </p:pic>
      <p:sp>
        <p:nvSpPr>
          <p:cNvPr id="59397" name="TextBox 1">
            <a:extLst>
              <a:ext uri="{FF2B5EF4-FFF2-40B4-BE49-F238E27FC236}">
                <a16:creationId xmlns:a16="http://schemas.microsoft.com/office/drawing/2014/main" id="{DCB0D6EB-227E-A063-C74C-247ABD74806C}"/>
              </a:ext>
            </a:extLst>
          </p:cNvPr>
          <p:cNvSpPr txBox="1">
            <a:spLocks noChangeArrowheads="1"/>
          </p:cNvSpPr>
          <p:nvPr/>
        </p:nvSpPr>
        <p:spPr bwMode="auto">
          <a:xfrm>
            <a:off x="5867400" y="6096000"/>
            <a:ext cx="38218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400" dirty="0">
                <a:latin typeface="+mn-lt"/>
              </a:rPr>
              <a:t>Remote Systems/Context Menu Search dialog</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a:extLst>
              <a:ext uri="{FF2B5EF4-FFF2-40B4-BE49-F238E27FC236}">
                <a16:creationId xmlns:a16="http://schemas.microsoft.com/office/drawing/2014/main" id="{DA922A8A-88A5-16B2-6B17-8D0869690422}"/>
              </a:ext>
            </a:extLst>
          </p:cNvPr>
          <p:cNvSpPr>
            <a:spLocks noGrp="1" noChangeArrowheads="1"/>
          </p:cNvSpPr>
          <p:nvPr>
            <p:ph type="title"/>
          </p:nvPr>
        </p:nvSpPr>
        <p:spPr>
          <a:xfrm>
            <a:off x="381000" y="326334"/>
            <a:ext cx="8997950" cy="534987"/>
          </a:xfrm>
        </p:spPr>
        <p:txBody>
          <a:bodyPr/>
          <a:lstStyle/>
          <a:p>
            <a:pPr defTabSz="614363"/>
            <a:r>
              <a:rPr lang="en-US" altLang="en-US" sz="3600" dirty="0"/>
              <a:t>Customizing the Search Dialog</a:t>
            </a:r>
          </a:p>
        </p:txBody>
      </p:sp>
      <p:sp>
        <p:nvSpPr>
          <p:cNvPr id="56323" name="Rectangle 3">
            <a:extLst>
              <a:ext uri="{FF2B5EF4-FFF2-40B4-BE49-F238E27FC236}">
                <a16:creationId xmlns:a16="http://schemas.microsoft.com/office/drawing/2014/main" id="{EC7503CA-6364-BE12-ED4D-4D2D70837DF6}"/>
              </a:ext>
            </a:extLst>
          </p:cNvPr>
          <p:cNvSpPr>
            <a:spLocks noGrp="1" noChangeArrowheads="1"/>
          </p:cNvSpPr>
          <p:nvPr>
            <p:ph idx="1"/>
          </p:nvPr>
        </p:nvSpPr>
        <p:spPr>
          <a:xfrm>
            <a:off x="1066800" y="1066800"/>
            <a:ext cx="9628188" cy="5624513"/>
          </a:xfrm>
        </p:spPr>
        <p:txBody>
          <a:bodyPr lIns="0" tIns="0" rIns="144443" bIns="0"/>
          <a:lstStyle/>
          <a:p>
            <a:pPr marL="381000" indent="-381000" defTabSz="614363">
              <a:lnSpc>
                <a:spcPct val="95000"/>
              </a:lnSpc>
              <a:defRPr/>
            </a:pPr>
            <a:r>
              <a:rPr lang="en-US" sz="2000" dirty="0"/>
              <a:t>Out of the box, IDz’s Search Dialog displays every installed search option.  You will not need them all.</a:t>
            </a:r>
          </a:p>
          <a:p>
            <a:pPr marL="285750" indent="-285750" defTabSz="614363">
              <a:lnSpc>
                <a:spcPct val="95000"/>
              </a:lnSpc>
              <a:buFont typeface="Arial" panose="020B0604020202020204" pitchFamily="34" charset="0"/>
              <a:buChar char="•"/>
              <a:defRPr/>
            </a:pPr>
            <a:r>
              <a:rPr lang="en-US" sz="1600" b="1" dirty="0"/>
              <a:t>Click Customize</a:t>
            </a:r>
          </a:p>
          <a:p>
            <a:pPr marL="285750" indent="-285750" defTabSz="614363">
              <a:lnSpc>
                <a:spcPct val="95000"/>
              </a:lnSpc>
              <a:buFont typeface="Arial" panose="020B0604020202020204" pitchFamily="34" charset="0"/>
              <a:buChar char="•"/>
              <a:defRPr/>
            </a:pPr>
            <a:r>
              <a:rPr lang="en-US" sz="1600" b="1" dirty="0"/>
              <a:t>From the Search Page Selection:</a:t>
            </a:r>
          </a:p>
          <a:p>
            <a:pPr lvl="3" defTabSz="614363">
              <a:lnSpc>
                <a:spcPct val="95000"/>
              </a:lnSpc>
              <a:buFont typeface="Webdings" panose="05030102010509060703" pitchFamily="18" charset="2"/>
              <a:buChar char="4"/>
              <a:defRPr/>
            </a:pPr>
            <a:r>
              <a:rPr lang="en-US" sz="1400" dirty="0"/>
              <a:t>Click Deselect All</a:t>
            </a:r>
          </a:p>
          <a:p>
            <a:pPr lvl="3" defTabSz="614363">
              <a:lnSpc>
                <a:spcPct val="95000"/>
              </a:lnSpc>
              <a:buFont typeface="Webdings" panose="05030102010509060703" pitchFamily="18" charset="2"/>
              <a:buChar char="4"/>
              <a:defRPr/>
            </a:pPr>
            <a:r>
              <a:rPr lang="en-US" sz="1400" dirty="0"/>
              <a:t>Check just those search options you want to see</a:t>
            </a:r>
          </a:p>
          <a:p>
            <a:pPr lvl="3" defTabSz="614363">
              <a:lnSpc>
                <a:spcPct val="95000"/>
              </a:lnSpc>
              <a:buFont typeface="Webdings" panose="05030102010509060703" pitchFamily="18" charset="2"/>
              <a:buChar char="4"/>
              <a:defRPr/>
            </a:pPr>
            <a:r>
              <a:rPr lang="en-US" sz="1400" dirty="0"/>
              <a:t>Click OK</a:t>
            </a:r>
          </a:p>
          <a:p>
            <a:pPr marL="285750" indent="-285750" defTabSz="614363">
              <a:lnSpc>
                <a:spcPct val="95000"/>
              </a:lnSpc>
              <a:buFont typeface="Arial" panose="020B0604020202020204" pitchFamily="34" charset="0"/>
              <a:buChar char="•"/>
              <a:defRPr/>
            </a:pPr>
            <a:r>
              <a:rPr lang="en-US" sz="1300" b="1" dirty="0"/>
              <a:t>Left-click / Hold and drag the left-hand margin of the Search dialog to make it a thin Rectangle </a:t>
            </a:r>
            <a:r>
              <a:rPr lang="en-US" sz="1300" dirty="0"/>
              <a:t>(see next slide)</a:t>
            </a:r>
          </a:p>
        </p:txBody>
      </p:sp>
      <p:pic>
        <p:nvPicPr>
          <p:cNvPr id="166915" name="Picture 3">
            <a:extLst>
              <a:ext uri="{FF2B5EF4-FFF2-40B4-BE49-F238E27FC236}">
                <a16:creationId xmlns:a16="http://schemas.microsoft.com/office/drawing/2014/main" id="{35739026-5C54-8B2F-D58D-4B263703A56D}"/>
              </a:ext>
            </a:extLst>
          </p:cNvPr>
          <p:cNvPicPr>
            <a:picLocks noChangeAspect="1" noChangeArrowheads="1"/>
          </p:cNvPicPr>
          <p:nvPr/>
        </p:nvPicPr>
        <p:blipFill>
          <a:blip r:embed="rId3"/>
          <a:srcRect/>
          <a:stretch>
            <a:fillRect/>
          </a:stretch>
        </p:blipFill>
        <p:spPr bwMode="auto">
          <a:xfrm>
            <a:off x="1295401" y="3048000"/>
            <a:ext cx="9033659" cy="3567113"/>
          </a:xfrm>
          <a:prstGeom prst="rect">
            <a:avLst/>
          </a:prstGeom>
          <a:noFill/>
          <a:ln>
            <a:noFill/>
          </a:ln>
          <a:effectLst>
            <a:prstShdw prst="shdw18" dist="17961" dir="13500000">
              <a:schemeClr val="accent1">
                <a:gamma/>
                <a:shade val="60000"/>
                <a:invGamma/>
              </a:schemeClr>
            </a:prstShdw>
          </a:effectLst>
          <a:scene3d>
            <a:camera prst="orthographicFront"/>
            <a:lightRig rig="threePt" dir="t"/>
          </a:scene3d>
          <a:sp3d>
            <a:bevelT/>
          </a:sp3d>
        </p:spPr>
      </p:pic>
      <p:grpSp>
        <p:nvGrpSpPr>
          <p:cNvPr id="6" name="Group 5">
            <a:extLst>
              <a:ext uri="{FF2B5EF4-FFF2-40B4-BE49-F238E27FC236}">
                <a16:creationId xmlns:a16="http://schemas.microsoft.com/office/drawing/2014/main" id="{D8AEB38B-8443-7B53-46FD-D12AD775F953}"/>
              </a:ext>
            </a:extLst>
          </p:cNvPr>
          <p:cNvGrpSpPr/>
          <p:nvPr/>
        </p:nvGrpSpPr>
        <p:grpSpPr>
          <a:xfrm>
            <a:off x="5334000" y="4553229"/>
            <a:ext cx="4948238" cy="430726"/>
            <a:chOff x="4114800" y="4324630"/>
            <a:chExt cx="4948238" cy="430726"/>
          </a:xfrm>
          <a:scene3d>
            <a:camera prst="orthographicFront">
              <a:rot lat="0" lon="0" rev="0"/>
            </a:camera>
            <a:lightRig rig="glow" dir="t">
              <a:rot lat="0" lon="0" rev="4800000"/>
            </a:lightRig>
          </a:scene3d>
        </p:grpSpPr>
        <p:sp>
          <p:nvSpPr>
            <p:cNvPr id="3" name="Right Arrow 2">
              <a:extLst>
                <a:ext uri="{FF2B5EF4-FFF2-40B4-BE49-F238E27FC236}">
                  <a16:creationId xmlns:a16="http://schemas.microsoft.com/office/drawing/2014/main" id="{4B65D139-7A3F-F110-F1AF-49BE650B5146}"/>
                </a:ext>
              </a:extLst>
            </p:cNvPr>
            <p:cNvSpPr/>
            <p:nvPr/>
          </p:nvSpPr>
          <p:spPr bwMode="auto">
            <a:xfrm flipH="1">
              <a:off x="4114800" y="4324630"/>
              <a:ext cx="4948238" cy="430726"/>
            </a:xfrm>
            <a:prstGeom prst="rightArrow">
              <a:avLst/>
            </a:prstGeom>
            <a:solidFill>
              <a:schemeClr val="accent1"/>
            </a:solidFill>
            <a:ln w="9525" cap="flat" cmpd="sng" algn="ctr">
              <a:noFill/>
              <a:prstDash val="solid"/>
              <a:round/>
              <a:headEnd type="none" w="med" len="med"/>
              <a:tailEnd type="none" w="med" len="med"/>
            </a:ln>
            <a:effectLst>
              <a:outerShdw blurRad="190500" dist="228600" dir="2700000" algn="ctr">
                <a:srgbClr val="000000">
                  <a:alpha val="30000"/>
                </a:srgbClr>
              </a:outerShdw>
            </a:effectLst>
            <a:sp3d prstMaterial="matte">
              <a:bevelT w="127000" h="63500"/>
            </a:sp3d>
          </p:spPr>
          <p:txBody>
            <a:bodyPr/>
            <a:lstStyle/>
            <a:p>
              <a:pPr algn="ctr" eaLnBrk="1" hangingPunct="1">
                <a:defRPr/>
              </a:pPr>
              <a:endParaRPr lang="en-US"/>
            </a:p>
          </p:txBody>
        </p:sp>
        <p:sp>
          <p:nvSpPr>
            <p:cNvPr id="4" name="TextBox 3">
              <a:extLst>
                <a:ext uri="{FF2B5EF4-FFF2-40B4-BE49-F238E27FC236}">
                  <a16:creationId xmlns:a16="http://schemas.microsoft.com/office/drawing/2014/main" id="{33EC44A6-198E-7F12-20AB-BFA123D0D2FA}"/>
                </a:ext>
              </a:extLst>
            </p:cNvPr>
            <p:cNvSpPr txBox="1"/>
            <p:nvPr/>
          </p:nvSpPr>
          <p:spPr>
            <a:xfrm>
              <a:off x="5562600" y="4386105"/>
              <a:ext cx="2209800" cy="307777"/>
            </a:xfrm>
            <a:prstGeom prst="rect">
              <a:avLst/>
            </a:prstGeom>
            <a:noFill/>
            <a:ln>
              <a:noFill/>
            </a:ln>
            <a:effectLst>
              <a:outerShdw blurRad="190500" dist="228600" dir="2700000" algn="ctr">
                <a:srgbClr val="000000">
                  <a:alpha val="30000"/>
                </a:srgbClr>
              </a:outerShdw>
            </a:effectLst>
            <a:sp3d prstMaterial="matte">
              <a:bevelT w="127000" h="63500"/>
            </a:sp3d>
          </p:spPr>
          <p:txBody>
            <a:bodyPr>
              <a:spAutoFit/>
            </a:bodyPr>
            <a:lstStyle/>
            <a:p>
              <a:pPr>
                <a:defRPr/>
              </a:pPr>
              <a:r>
                <a:rPr lang="en-US" sz="1400" dirty="0">
                  <a:solidFill>
                    <a:schemeClr val="bg1"/>
                  </a:solidFill>
                  <a:effectLst>
                    <a:outerShdw blurRad="38100" dist="38100" dir="2700000" algn="tl">
                      <a:srgbClr val="000000">
                        <a:alpha val="43137"/>
                      </a:srgbClr>
                    </a:outerShdw>
                  </a:effectLst>
                </a:rPr>
                <a:t>Shrink the dialog</a:t>
              </a:r>
            </a:p>
          </p:txBody>
        </p:sp>
      </p:grpSp>
      <p:grpSp>
        <p:nvGrpSpPr>
          <p:cNvPr id="5" name="Group 4">
            <a:extLst>
              <a:ext uri="{FF2B5EF4-FFF2-40B4-BE49-F238E27FC236}">
                <a16:creationId xmlns:a16="http://schemas.microsoft.com/office/drawing/2014/main" id="{488C67BB-D430-8B10-659D-37A9F838C650}"/>
              </a:ext>
            </a:extLst>
          </p:cNvPr>
          <p:cNvGrpSpPr/>
          <p:nvPr/>
        </p:nvGrpSpPr>
        <p:grpSpPr>
          <a:xfrm>
            <a:off x="1295400" y="4571999"/>
            <a:ext cx="2362200" cy="411956"/>
            <a:chOff x="76200" y="4343400"/>
            <a:chExt cx="2362200" cy="411956"/>
          </a:xfrm>
          <a:scene3d>
            <a:camera prst="orthographicFront">
              <a:rot lat="0" lon="0" rev="0"/>
            </a:camera>
            <a:lightRig rig="glow" dir="t">
              <a:rot lat="0" lon="0" rev="4800000"/>
            </a:lightRig>
          </a:scene3d>
        </p:grpSpPr>
        <p:sp>
          <p:nvSpPr>
            <p:cNvPr id="2" name="Right Arrow 1">
              <a:extLst>
                <a:ext uri="{FF2B5EF4-FFF2-40B4-BE49-F238E27FC236}">
                  <a16:creationId xmlns:a16="http://schemas.microsoft.com/office/drawing/2014/main" id="{22A50A56-2447-9E0D-C750-FBEB6A220619}"/>
                </a:ext>
              </a:extLst>
            </p:cNvPr>
            <p:cNvSpPr/>
            <p:nvPr/>
          </p:nvSpPr>
          <p:spPr bwMode="auto">
            <a:xfrm>
              <a:off x="76200" y="4343400"/>
              <a:ext cx="2209800" cy="411956"/>
            </a:xfrm>
            <a:prstGeom prst="rightArrow">
              <a:avLst/>
            </a:prstGeom>
            <a:solidFill>
              <a:schemeClr val="accent1"/>
            </a:solidFill>
            <a:ln w="9525" cap="flat" cmpd="sng" algn="ctr">
              <a:noFill/>
              <a:prstDash val="solid"/>
              <a:round/>
              <a:headEnd type="none" w="med" len="med"/>
              <a:tailEnd type="none" w="med" len="med"/>
            </a:ln>
            <a:effectLst>
              <a:outerShdw blurRad="190500" dist="228600" dir="2700000" algn="ctr">
                <a:srgbClr val="000000">
                  <a:alpha val="30000"/>
                </a:srgbClr>
              </a:outerShdw>
            </a:effectLst>
            <a:sp3d prstMaterial="matte">
              <a:bevelT w="127000" h="63500"/>
            </a:sp3d>
          </p:spPr>
          <p:txBody>
            <a:bodyPr/>
            <a:lstStyle/>
            <a:p>
              <a:pPr algn="ctr" eaLnBrk="1" hangingPunct="1">
                <a:defRPr/>
              </a:pPr>
              <a:endParaRPr lang="en-US"/>
            </a:p>
          </p:txBody>
        </p:sp>
        <p:sp>
          <p:nvSpPr>
            <p:cNvPr id="9" name="TextBox 8">
              <a:extLst>
                <a:ext uri="{FF2B5EF4-FFF2-40B4-BE49-F238E27FC236}">
                  <a16:creationId xmlns:a16="http://schemas.microsoft.com/office/drawing/2014/main" id="{0D2DD571-3B8F-44FA-C5B6-533182192F4F}"/>
                </a:ext>
              </a:extLst>
            </p:cNvPr>
            <p:cNvSpPr txBox="1"/>
            <p:nvPr/>
          </p:nvSpPr>
          <p:spPr>
            <a:xfrm>
              <a:off x="228600" y="4395490"/>
              <a:ext cx="2209800" cy="307777"/>
            </a:xfrm>
            <a:prstGeom prst="rect">
              <a:avLst/>
            </a:prstGeom>
            <a:noFill/>
            <a:ln>
              <a:noFill/>
            </a:ln>
            <a:effectLst>
              <a:outerShdw blurRad="190500" dist="228600" dir="2700000" algn="ctr">
                <a:srgbClr val="000000">
                  <a:alpha val="30000"/>
                </a:srgbClr>
              </a:outerShdw>
            </a:effectLst>
            <a:sp3d prstMaterial="matte">
              <a:bevelT w="127000" h="63500"/>
            </a:sp3d>
          </p:spPr>
          <p:txBody>
            <a:bodyPr>
              <a:spAutoFit/>
            </a:bodyPr>
            <a:lstStyle/>
            <a:p>
              <a:pPr>
                <a:defRPr/>
              </a:pPr>
              <a:r>
                <a:rPr lang="en-US" sz="1400" dirty="0">
                  <a:solidFill>
                    <a:schemeClr val="bg1"/>
                  </a:solidFill>
                  <a:effectLst>
                    <a:outerShdw blurRad="38100" dist="38100" dir="2700000" algn="tl">
                      <a:srgbClr val="000000">
                        <a:alpha val="43137"/>
                      </a:srgbClr>
                    </a:outerShdw>
                  </a:effectLst>
                </a:rPr>
                <a:t>Shrink the dialog</a:t>
              </a:r>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id="{AD14153B-1E5F-BF39-F601-81DC91C56723}"/>
              </a:ext>
            </a:extLst>
          </p:cNvPr>
          <p:cNvSpPr>
            <a:spLocks noGrp="1" noChangeArrowheads="1"/>
          </p:cNvSpPr>
          <p:nvPr>
            <p:ph type="title"/>
          </p:nvPr>
        </p:nvSpPr>
        <p:spPr>
          <a:xfrm>
            <a:off x="393192" y="393192"/>
            <a:ext cx="8990012" cy="476250"/>
          </a:xfrm>
        </p:spPr>
        <p:txBody>
          <a:bodyPr/>
          <a:lstStyle/>
          <a:p>
            <a:pPr eaLnBrk="1" hangingPunct="1"/>
            <a:r>
              <a:rPr lang="en-US" altLang="en-US" sz="3600" dirty="0"/>
              <a:t>Remote Search – Options in the Search View</a:t>
            </a:r>
          </a:p>
        </p:txBody>
      </p:sp>
      <p:sp>
        <p:nvSpPr>
          <p:cNvPr id="67587" name="Rectangle 3">
            <a:extLst>
              <a:ext uri="{FF2B5EF4-FFF2-40B4-BE49-F238E27FC236}">
                <a16:creationId xmlns:a16="http://schemas.microsoft.com/office/drawing/2014/main" id="{A235CE0C-C76B-C5C4-FE69-EAA9674AEE45}"/>
              </a:ext>
            </a:extLst>
          </p:cNvPr>
          <p:cNvSpPr>
            <a:spLocks noGrp="1" noChangeArrowheads="1"/>
          </p:cNvSpPr>
          <p:nvPr>
            <p:ph idx="1"/>
          </p:nvPr>
        </p:nvSpPr>
        <p:spPr>
          <a:xfrm>
            <a:off x="393192" y="1219200"/>
            <a:ext cx="6366248" cy="4913314"/>
          </a:xfrm>
        </p:spPr>
        <p:txBody>
          <a:bodyPr/>
          <a:lstStyle/>
          <a:p>
            <a:pPr marL="285750" indent="-285750" eaLnBrk="1" hangingPunct="1">
              <a:buFont typeface="Arial" panose="020B0604020202020204" pitchFamily="34" charset="0"/>
              <a:buChar char="•"/>
            </a:pPr>
            <a:r>
              <a:rPr lang="en-US" altLang="en-US" sz="1800" dirty="0"/>
              <a:t>Compact U.I.</a:t>
            </a:r>
          </a:p>
          <a:p>
            <a:pPr marL="285750" indent="-285750" eaLnBrk="1" hangingPunct="1">
              <a:buFont typeface="Arial" panose="020B0604020202020204" pitchFamily="34" charset="0"/>
              <a:buChar char="•"/>
            </a:pPr>
            <a:r>
              <a:rPr lang="en-US" altLang="en-US" sz="1800" dirty="0"/>
              <a:t>Hyper-text linked Search Results</a:t>
            </a:r>
          </a:p>
          <a:p>
            <a:pPr marL="285750" indent="-285750" eaLnBrk="1" hangingPunct="1">
              <a:buFont typeface="Arial" panose="020B0604020202020204" pitchFamily="34" charset="0"/>
              <a:buChar char="•"/>
            </a:pPr>
            <a:r>
              <a:rPr lang="en-US" altLang="en-US" sz="1800" dirty="0"/>
              <a:t>Hover/Peek into Search Results</a:t>
            </a:r>
          </a:p>
          <a:p>
            <a:pPr marL="285750" indent="-285750" eaLnBrk="1" hangingPunct="1">
              <a:buFont typeface="Arial" panose="020B0604020202020204" pitchFamily="34" charset="0"/>
              <a:buChar char="•"/>
            </a:pPr>
            <a:r>
              <a:rPr lang="en-US" altLang="en-US" sz="1600" dirty="0"/>
              <a:t>Search specifically for:</a:t>
            </a:r>
          </a:p>
          <a:p>
            <a:pPr lvl="3"/>
            <a:r>
              <a:rPr lang="en-US" altLang="en-US" sz="1400" dirty="0"/>
              <a:t>Text patterns within libraries</a:t>
            </a:r>
          </a:p>
          <a:p>
            <a:pPr lvl="3"/>
            <a:r>
              <a:rPr lang="en-US" altLang="en-US" sz="1400" dirty="0"/>
              <a:t>Text patterns within sequential datasets</a:t>
            </a:r>
          </a:p>
          <a:p>
            <a:pPr lvl="3"/>
            <a:r>
              <a:rPr lang="en-US" altLang="en-US" sz="1400" dirty="0"/>
              <a:t>EBCDIC (hex) values</a:t>
            </a:r>
          </a:p>
          <a:p>
            <a:pPr lvl="3"/>
            <a:r>
              <a:rPr lang="en-US" altLang="en-US" sz="1400" dirty="0"/>
              <a:t>Specific library members</a:t>
            </a:r>
          </a:p>
          <a:p>
            <a:pPr lvl="3"/>
            <a:r>
              <a:rPr lang="en-US" altLang="en-US" sz="1400" dirty="0"/>
              <a:t>Specific data sets:</a:t>
            </a:r>
          </a:p>
          <a:p>
            <a:pPr marL="198882" lvl="3" indent="0">
              <a:buNone/>
            </a:pPr>
            <a:r>
              <a:rPr lang="en-US" altLang="en-US" sz="1200" dirty="0"/>
              <a:t>	QSAM (sequential)</a:t>
            </a:r>
          </a:p>
          <a:p>
            <a:pPr marL="198882" lvl="3" indent="0">
              <a:buNone/>
            </a:pPr>
            <a:r>
              <a:rPr lang="en-US" altLang="en-US" sz="1200" dirty="0"/>
              <a:t>	PDS members </a:t>
            </a:r>
            <a:r>
              <a:rPr lang="en-US" altLang="en-US" sz="1200"/>
              <a:t>typically using a </a:t>
            </a:r>
            <a:r>
              <a:rPr lang="en-US" altLang="en-US" sz="1200" dirty="0"/>
              <a:t>wildcard name pattern</a:t>
            </a:r>
          </a:p>
          <a:p>
            <a:pPr marL="285750" indent="-285750" eaLnBrk="1" hangingPunct="1">
              <a:buFont typeface="Arial" panose="020B0604020202020204" pitchFamily="34" charset="0"/>
              <a:buChar char="•"/>
            </a:pPr>
            <a:r>
              <a:rPr lang="en-US" altLang="en-US" sz="1600" dirty="0"/>
              <a:t>Can Filter result set lines</a:t>
            </a:r>
          </a:p>
          <a:p>
            <a:pPr marL="285750" indent="-285750" eaLnBrk="1" hangingPunct="1">
              <a:buFont typeface="Arial" panose="020B0604020202020204" pitchFamily="34" charset="0"/>
              <a:buChar char="•"/>
            </a:pPr>
            <a:r>
              <a:rPr lang="en-US" altLang="en-US" sz="1600" dirty="0"/>
              <a:t>Optimize (buffer) search results view build-out</a:t>
            </a:r>
          </a:p>
          <a:p>
            <a:pPr marL="285750" indent="-285750" eaLnBrk="1" hangingPunct="1">
              <a:buFont typeface="Arial" panose="020B0604020202020204" pitchFamily="34" charset="0"/>
              <a:buChar char="•"/>
            </a:pPr>
            <a:r>
              <a:rPr lang="en-US" altLang="en-US" sz="1600" dirty="0"/>
              <a:t>Search using Regular expressions </a:t>
            </a:r>
          </a:p>
          <a:p>
            <a:pPr marL="285750" indent="-285750" eaLnBrk="1" hangingPunct="1">
              <a:buFont typeface="Arial" panose="020B0604020202020204" pitchFamily="34" charset="0"/>
              <a:buChar char="•"/>
            </a:pPr>
            <a:r>
              <a:rPr lang="en-US" altLang="en-US" sz="1600" dirty="0"/>
              <a:t>Change "search for" criteria on-the-fly</a:t>
            </a:r>
          </a:p>
          <a:p>
            <a:pPr marL="285750" indent="-285750" eaLnBrk="1" hangingPunct="1">
              <a:buFont typeface="Arial" panose="020B0604020202020204" pitchFamily="34" charset="0"/>
              <a:buChar char="•"/>
            </a:pPr>
            <a:r>
              <a:rPr lang="en-US" altLang="en-US" sz="1600" dirty="0"/>
              <a:t>Cancel long-running searches</a:t>
            </a:r>
          </a:p>
          <a:p>
            <a:pPr marL="285750" indent="-285750" eaLnBrk="1" hangingPunct="1">
              <a:buFont typeface="Arial" panose="020B0604020202020204" pitchFamily="34" charset="0"/>
              <a:buChar char="•"/>
            </a:pPr>
            <a:r>
              <a:rPr lang="en-US" altLang="en-US" sz="1600" dirty="0"/>
              <a:t>Save Search results</a:t>
            </a:r>
          </a:p>
          <a:p>
            <a:pPr marL="285750" indent="-285750" eaLnBrk="1" hangingPunct="1">
              <a:buFont typeface="Arial" panose="020B0604020202020204" pitchFamily="34" charset="0"/>
              <a:buChar char="•"/>
            </a:pPr>
            <a:r>
              <a:rPr lang="en-US" altLang="en-US" sz="1600" dirty="0"/>
              <a:t>Save combine with update for Search/Replace </a:t>
            </a:r>
          </a:p>
          <a:p>
            <a:pPr marL="285750" indent="-285750" eaLnBrk="1" hangingPunct="1">
              <a:buFont typeface="Arial" panose="020B0604020202020204" pitchFamily="34" charset="0"/>
              <a:buChar char="•"/>
            </a:pPr>
            <a:r>
              <a:rPr lang="en-US" altLang="en-US" sz="1600" dirty="0"/>
              <a:t>Leverage the name and  Results view for functionality</a:t>
            </a:r>
          </a:p>
        </p:txBody>
      </p:sp>
      <p:grpSp>
        <p:nvGrpSpPr>
          <p:cNvPr id="3" name="Group 2">
            <a:extLst>
              <a:ext uri="{FF2B5EF4-FFF2-40B4-BE49-F238E27FC236}">
                <a16:creationId xmlns:a16="http://schemas.microsoft.com/office/drawing/2014/main" id="{70426BFB-3974-4A10-D7CA-C8D712ACAFFC}"/>
              </a:ext>
            </a:extLst>
          </p:cNvPr>
          <p:cNvGrpSpPr/>
          <p:nvPr/>
        </p:nvGrpSpPr>
        <p:grpSpPr>
          <a:xfrm>
            <a:off x="6324601" y="1143000"/>
            <a:ext cx="5257801" cy="5564727"/>
            <a:chOff x="5136680" y="685800"/>
            <a:chExt cx="5531321" cy="6086977"/>
          </a:xfrm>
        </p:grpSpPr>
        <p:pic>
          <p:nvPicPr>
            <p:cNvPr id="49156" name="Picture 4">
              <a:extLst>
                <a:ext uri="{FF2B5EF4-FFF2-40B4-BE49-F238E27FC236}">
                  <a16:creationId xmlns:a16="http://schemas.microsoft.com/office/drawing/2014/main" id="{F93C928D-50ED-78F8-1A84-491595BDD960}"/>
                </a:ext>
              </a:extLst>
            </p:cNvPr>
            <p:cNvPicPr>
              <a:picLocks noChangeAspect="1" noChangeArrowheads="1"/>
            </p:cNvPicPr>
            <p:nvPr/>
          </p:nvPicPr>
          <p:blipFill>
            <a:blip r:embed="rId3"/>
            <a:srcRect/>
            <a:stretch>
              <a:fillRect/>
            </a:stretch>
          </p:blipFill>
          <p:spPr bwMode="auto">
            <a:xfrm>
              <a:off x="7010400" y="685800"/>
              <a:ext cx="3657600" cy="4572000"/>
            </a:xfrm>
            <a:prstGeom prst="rect">
              <a:avLst/>
            </a:prstGeom>
            <a:noFill/>
            <a:ln>
              <a:noFill/>
            </a:ln>
            <a:effectLst/>
            <a:scene3d>
              <a:camera prst="orthographicFront">
                <a:rot lat="0" lon="0" rev="0"/>
              </a:camera>
              <a:lightRig rig="contrasting" dir="t">
                <a:rot lat="0" lon="0" rev="7800000"/>
              </a:lightRig>
            </a:scene3d>
            <a:sp3d>
              <a:bevelT w="139700" h="139700"/>
            </a:sp3d>
          </p:spPr>
        </p:pic>
        <p:sp>
          <p:nvSpPr>
            <p:cNvPr id="67589" name="Text Box 5">
              <a:extLst>
                <a:ext uri="{FF2B5EF4-FFF2-40B4-BE49-F238E27FC236}">
                  <a16:creationId xmlns:a16="http://schemas.microsoft.com/office/drawing/2014/main" id="{FEAA48B8-5592-B10C-B8AC-21D03BDBBC83}"/>
                </a:ext>
              </a:extLst>
            </p:cNvPr>
            <p:cNvSpPr txBox="1">
              <a:spLocks noChangeArrowheads="1"/>
            </p:cNvSpPr>
            <p:nvPr/>
          </p:nvSpPr>
          <p:spPr bwMode="auto">
            <a:xfrm>
              <a:off x="5179751" y="1295401"/>
              <a:ext cx="199125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200"/>
                <a:t>Member name pattern </a:t>
              </a:r>
              <a:r>
                <a:rPr lang="en-US" altLang="en-US" sz="1200">
                  <a:sym typeface="Wingdings" pitchFamily="2" charset="2"/>
                </a:rPr>
                <a:t></a:t>
              </a:r>
              <a:endParaRPr lang="en-US" altLang="en-US" sz="1200"/>
            </a:p>
          </p:txBody>
        </p:sp>
        <p:sp>
          <p:nvSpPr>
            <p:cNvPr id="67590" name="Text Box 6">
              <a:extLst>
                <a:ext uri="{FF2B5EF4-FFF2-40B4-BE49-F238E27FC236}">
                  <a16:creationId xmlns:a16="http://schemas.microsoft.com/office/drawing/2014/main" id="{0C1756D8-31FF-D80B-9EFC-35B124FB0D71}"/>
                </a:ext>
              </a:extLst>
            </p:cNvPr>
            <p:cNvSpPr txBox="1">
              <a:spLocks noChangeArrowheads="1"/>
            </p:cNvSpPr>
            <p:nvPr/>
          </p:nvSpPr>
          <p:spPr bwMode="auto">
            <a:xfrm>
              <a:off x="5136680" y="1554164"/>
              <a:ext cx="203453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200"/>
                <a:t>Search for text pattern </a:t>
              </a:r>
              <a:r>
                <a:rPr lang="en-US" altLang="en-US" sz="1200">
                  <a:sym typeface="Wingdings" pitchFamily="2" charset="2"/>
                </a:rPr>
                <a:t></a:t>
              </a:r>
              <a:endParaRPr lang="en-US" altLang="en-US" sz="1200"/>
            </a:p>
          </p:txBody>
        </p:sp>
        <p:sp>
          <p:nvSpPr>
            <p:cNvPr id="67591" name="Text Box 7">
              <a:extLst>
                <a:ext uri="{FF2B5EF4-FFF2-40B4-BE49-F238E27FC236}">
                  <a16:creationId xmlns:a16="http://schemas.microsoft.com/office/drawing/2014/main" id="{18B2E087-E6BE-D101-7D01-212EB53BB23B}"/>
                </a:ext>
              </a:extLst>
            </p:cNvPr>
            <p:cNvSpPr txBox="1">
              <a:spLocks noChangeArrowheads="1"/>
            </p:cNvSpPr>
            <p:nvPr/>
          </p:nvSpPr>
          <p:spPr bwMode="auto">
            <a:xfrm>
              <a:off x="5594351" y="1066800"/>
              <a:ext cx="15668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200"/>
                <a:t>Type of Dataset  </a:t>
              </a:r>
              <a:r>
                <a:rPr lang="en-US" altLang="en-US" sz="1200">
                  <a:sym typeface="Wingdings" pitchFamily="2" charset="2"/>
                </a:rPr>
                <a:t></a:t>
              </a:r>
              <a:endParaRPr lang="en-US" altLang="en-US" sz="1200"/>
            </a:p>
          </p:txBody>
        </p:sp>
        <p:sp>
          <p:nvSpPr>
            <p:cNvPr id="67592" name="Text Box 8">
              <a:extLst>
                <a:ext uri="{FF2B5EF4-FFF2-40B4-BE49-F238E27FC236}">
                  <a16:creationId xmlns:a16="http://schemas.microsoft.com/office/drawing/2014/main" id="{39E3962F-C3F0-0AE6-8738-E2380DBB50EE}"/>
                </a:ext>
              </a:extLst>
            </p:cNvPr>
            <p:cNvSpPr txBox="1">
              <a:spLocks noChangeArrowheads="1"/>
            </p:cNvSpPr>
            <p:nvPr/>
          </p:nvSpPr>
          <p:spPr bwMode="auto">
            <a:xfrm>
              <a:off x="5952394" y="2699526"/>
              <a:ext cx="1042133" cy="1110983"/>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200" dirty="0"/>
                <a:t>What DSN or what selected DSNs to search </a:t>
              </a:r>
              <a:r>
                <a:rPr lang="en-US" altLang="en-US" sz="1200" dirty="0">
                  <a:sym typeface="Wingdings" pitchFamily="2" charset="2"/>
                </a:rPr>
                <a:t></a:t>
              </a:r>
              <a:endParaRPr lang="en-US" altLang="en-US" sz="1200" dirty="0"/>
            </a:p>
          </p:txBody>
        </p:sp>
        <p:sp>
          <p:nvSpPr>
            <p:cNvPr id="67593" name="Text Box 9">
              <a:extLst>
                <a:ext uri="{FF2B5EF4-FFF2-40B4-BE49-F238E27FC236}">
                  <a16:creationId xmlns:a16="http://schemas.microsoft.com/office/drawing/2014/main" id="{6806B423-AA09-1819-F48F-FFAE405D35FA}"/>
                </a:ext>
              </a:extLst>
            </p:cNvPr>
            <p:cNvSpPr txBox="1">
              <a:spLocks noChangeArrowheads="1"/>
            </p:cNvSpPr>
            <p:nvPr/>
          </p:nvSpPr>
          <p:spPr bwMode="auto">
            <a:xfrm>
              <a:off x="8915401" y="4724400"/>
              <a:ext cx="15414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200"/>
                <a:t>Searching Options</a:t>
              </a:r>
            </a:p>
          </p:txBody>
        </p:sp>
        <p:sp>
          <p:nvSpPr>
            <p:cNvPr id="2" name="TextBox 1">
              <a:extLst>
                <a:ext uri="{FF2B5EF4-FFF2-40B4-BE49-F238E27FC236}">
                  <a16:creationId xmlns:a16="http://schemas.microsoft.com/office/drawing/2014/main" id="{14BBAA79-D090-E306-8AB6-BD5C00ABE996}"/>
                </a:ext>
              </a:extLst>
            </p:cNvPr>
            <p:cNvSpPr txBox="1"/>
            <p:nvPr/>
          </p:nvSpPr>
          <p:spPr>
            <a:xfrm>
              <a:off x="6994526" y="5257800"/>
              <a:ext cx="3673475" cy="1514977"/>
            </a:xfrm>
            <a:prstGeom prst="rect">
              <a:avLst/>
            </a:prstGeom>
            <a:noFill/>
          </p:spPr>
          <p:txBody>
            <a:bodyPr>
              <a:spAutoFit/>
            </a:bodyPr>
            <a:lstStyle/>
            <a:p>
              <a:pPr>
                <a:defRPr/>
              </a:pPr>
              <a:r>
                <a:rPr lang="en-US" sz="1050" dirty="0">
                  <a:latin typeface="+mn-lt"/>
                </a:rPr>
                <a:t>Note that, TSO/ISPF SuperC and SearchFor utilities do not take into account Code Pages.  IDz’s Remote z/OS Search takes Code Pages into account.</a:t>
              </a:r>
            </a:p>
            <a:p>
              <a:pPr>
                <a:defRPr/>
              </a:pPr>
              <a:endParaRPr lang="en-US" sz="1050" dirty="0">
                <a:latin typeface="+mn-lt"/>
              </a:endParaRPr>
            </a:p>
            <a:p>
              <a:pPr>
                <a:defRPr/>
              </a:pPr>
              <a:r>
                <a:rPr lang="en-US" sz="1050" dirty="0">
                  <a:latin typeface="+mn-lt"/>
                </a:rPr>
                <a:t>Searches for non-English characters </a:t>
              </a:r>
              <a:r>
                <a:rPr lang="en-US" sz="1050" b="0" dirty="0">
                  <a:latin typeface="+mn-lt"/>
                </a:rPr>
                <a:t>(i.e. German umlaut, Spanish inverted question and exclamation marks, DBCS characters)</a:t>
              </a:r>
              <a:r>
                <a:rPr lang="en-US" sz="1050" dirty="0">
                  <a:latin typeface="+mn-lt"/>
                </a:rPr>
                <a:t> are more accurate using IDz</a:t>
              </a:r>
            </a:p>
            <a:p>
              <a:pPr>
                <a:defRPr/>
              </a:pPr>
              <a:endParaRPr lang="en-US" sz="1050" dirty="0">
                <a:latin typeface="+mn-lt"/>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2">
            <a:extLst>
              <a:ext uri="{FF2B5EF4-FFF2-40B4-BE49-F238E27FC236}">
                <a16:creationId xmlns:a16="http://schemas.microsoft.com/office/drawing/2014/main" id="{967BA358-C4A1-B01F-02A6-53E115270229}"/>
              </a:ext>
            </a:extLst>
          </p:cNvPr>
          <p:cNvSpPr>
            <a:spLocks noGrp="1" noChangeArrowheads="1"/>
          </p:cNvSpPr>
          <p:nvPr>
            <p:ph type="title"/>
          </p:nvPr>
        </p:nvSpPr>
        <p:spPr>
          <a:xfrm>
            <a:off x="393192" y="393192"/>
            <a:ext cx="8997950" cy="534987"/>
          </a:xfrm>
        </p:spPr>
        <p:txBody>
          <a:bodyPr/>
          <a:lstStyle/>
          <a:p>
            <a:pPr defTabSz="614363"/>
            <a:r>
              <a:rPr lang="en-US" altLang="en-US" sz="4000" dirty="0"/>
              <a:t>Search Results</a:t>
            </a:r>
          </a:p>
        </p:txBody>
      </p:sp>
      <p:sp>
        <p:nvSpPr>
          <p:cNvPr id="69636" name="Rectangle 3">
            <a:extLst>
              <a:ext uri="{FF2B5EF4-FFF2-40B4-BE49-F238E27FC236}">
                <a16:creationId xmlns:a16="http://schemas.microsoft.com/office/drawing/2014/main" id="{25A0860F-539C-0DE1-E3E0-86BBDE0FA631}"/>
              </a:ext>
            </a:extLst>
          </p:cNvPr>
          <p:cNvSpPr>
            <a:spLocks noGrp="1" noChangeArrowheads="1"/>
          </p:cNvSpPr>
          <p:nvPr>
            <p:ph idx="1"/>
          </p:nvPr>
        </p:nvSpPr>
        <p:spPr>
          <a:xfrm>
            <a:off x="609600" y="1322368"/>
            <a:ext cx="3759313" cy="5383231"/>
          </a:xfrm>
        </p:spPr>
        <p:txBody>
          <a:bodyPr/>
          <a:lstStyle/>
          <a:p>
            <a:pPr marL="149225" indent="-149225" defTabSz="614363"/>
            <a:r>
              <a:rPr lang="en-US" altLang="en-US" sz="2000" dirty="0"/>
              <a:t>When the search completes, a new </a:t>
            </a:r>
            <a:r>
              <a:rPr lang="en-US" altLang="en-US" sz="2000" b="1" dirty="0"/>
              <a:t>Remote z/OS Search </a:t>
            </a:r>
            <a:r>
              <a:rPr lang="en-US" altLang="en-US" sz="2000" dirty="0"/>
              <a:t>view will appear</a:t>
            </a:r>
          </a:p>
          <a:p>
            <a:pPr marL="149225" indent="-149225" defTabSz="614363"/>
            <a:endParaRPr lang="en-US" altLang="en-US" sz="2000" dirty="0"/>
          </a:p>
          <a:p>
            <a:pPr marL="149225" indent="-149225" defTabSz="614363"/>
            <a:endParaRPr lang="en-US" altLang="en-US" sz="2000" dirty="0"/>
          </a:p>
          <a:p>
            <a:pPr marL="149225" indent="-149225" defTabSz="614363"/>
            <a:r>
              <a:rPr lang="en-US" altLang="en-US" sz="2000" dirty="0"/>
              <a:t>You can expand the entries to see individual source lines that match your search criteria</a:t>
            </a:r>
          </a:p>
          <a:p>
            <a:pPr marL="149225" indent="-149225" defTabSz="614363"/>
            <a:endParaRPr lang="en-US" altLang="en-US" sz="2000" dirty="0"/>
          </a:p>
          <a:p>
            <a:pPr marL="149225" indent="-149225" defTabSz="614363"/>
            <a:endParaRPr lang="en-US" altLang="en-US" sz="2000" dirty="0"/>
          </a:p>
          <a:p>
            <a:pPr marL="149225" indent="-149225" defTabSz="614363"/>
            <a:r>
              <a:rPr lang="en-US" altLang="en-US" sz="2000" dirty="0"/>
              <a:t> Double-click a line to download and open the file in the editor</a:t>
            </a:r>
          </a:p>
        </p:txBody>
      </p:sp>
      <p:sp>
        <p:nvSpPr>
          <p:cNvPr id="69637" name="Line 5">
            <a:extLst>
              <a:ext uri="{FF2B5EF4-FFF2-40B4-BE49-F238E27FC236}">
                <a16:creationId xmlns:a16="http://schemas.microsoft.com/office/drawing/2014/main" id="{711F8932-337D-38C5-0F5D-0BDA9A24ADBF}"/>
              </a:ext>
            </a:extLst>
          </p:cNvPr>
          <p:cNvSpPr>
            <a:spLocks noChangeShapeType="1"/>
          </p:cNvSpPr>
          <p:nvPr/>
        </p:nvSpPr>
        <p:spPr bwMode="auto">
          <a:xfrm>
            <a:off x="4368913" y="4982802"/>
            <a:ext cx="142228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 name="Group 1">
            <a:extLst>
              <a:ext uri="{FF2B5EF4-FFF2-40B4-BE49-F238E27FC236}">
                <a16:creationId xmlns:a16="http://schemas.microsoft.com/office/drawing/2014/main" id="{10CF0DFB-4E05-D936-8C0C-586AF07E2F3C}"/>
              </a:ext>
            </a:extLst>
          </p:cNvPr>
          <p:cNvGrpSpPr/>
          <p:nvPr/>
        </p:nvGrpSpPr>
        <p:grpSpPr>
          <a:xfrm>
            <a:off x="6096002" y="990600"/>
            <a:ext cx="5791200" cy="5502275"/>
            <a:chOff x="3200400" y="1"/>
            <a:chExt cx="7467600" cy="6721475"/>
          </a:xfrm>
        </p:grpSpPr>
        <p:pic>
          <p:nvPicPr>
            <p:cNvPr id="51202" name="Picture 12">
              <a:extLst>
                <a:ext uri="{FF2B5EF4-FFF2-40B4-BE49-F238E27FC236}">
                  <a16:creationId xmlns:a16="http://schemas.microsoft.com/office/drawing/2014/main" id="{A0005041-DF49-56A9-4F6F-9878C50E01AB}"/>
                </a:ext>
              </a:extLst>
            </p:cNvPr>
            <p:cNvPicPr>
              <a:picLocks noChangeAspect="1" noChangeArrowheads="1"/>
            </p:cNvPicPr>
            <p:nvPr/>
          </p:nvPicPr>
          <p:blipFill>
            <a:blip r:embed="rId3"/>
            <a:srcRect/>
            <a:stretch>
              <a:fillRect/>
            </a:stretch>
          </p:blipFill>
          <p:spPr bwMode="auto">
            <a:xfrm>
              <a:off x="3200400" y="1"/>
              <a:ext cx="7467600" cy="6721475"/>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grpSp>
          <p:nvGrpSpPr>
            <p:cNvPr id="69638" name="Group 6">
              <a:extLst>
                <a:ext uri="{FF2B5EF4-FFF2-40B4-BE49-F238E27FC236}">
                  <a16:creationId xmlns:a16="http://schemas.microsoft.com/office/drawing/2014/main" id="{D30FE5F6-D481-735A-3ABD-A7CDF746125E}"/>
                </a:ext>
              </a:extLst>
            </p:cNvPr>
            <p:cNvGrpSpPr>
              <a:grpSpLocks/>
            </p:cNvGrpSpPr>
            <p:nvPr/>
          </p:nvGrpSpPr>
          <p:grpSpPr bwMode="auto">
            <a:xfrm>
              <a:off x="5791200" y="533400"/>
              <a:ext cx="533400" cy="4343400"/>
              <a:chOff x="2592" y="1104"/>
              <a:chExt cx="336" cy="2448"/>
            </a:xfrm>
          </p:grpSpPr>
          <p:sp>
            <p:nvSpPr>
              <p:cNvPr id="69641" name="Line 7">
                <a:extLst>
                  <a:ext uri="{FF2B5EF4-FFF2-40B4-BE49-F238E27FC236}">
                    <a16:creationId xmlns:a16="http://schemas.microsoft.com/office/drawing/2014/main" id="{2B68F698-7827-4C45-2524-072E8AFB4089}"/>
                  </a:ext>
                </a:extLst>
              </p:cNvPr>
              <p:cNvSpPr>
                <a:spLocks noChangeShapeType="1"/>
              </p:cNvSpPr>
              <p:nvPr/>
            </p:nvSpPr>
            <p:spPr bwMode="auto">
              <a:xfrm>
                <a:off x="2592" y="3552"/>
                <a:ext cx="3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42" name="Line 8">
                <a:extLst>
                  <a:ext uri="{FF2B5EF4-FFF2-40B4-BE49-F238E27FC236}">
                    <a16:creationId xmlns:a16="http://schemas.microsoft.com/office/drawing/2014/main" id="{7DE8460A-01F9-22F3-4670-19C5B53DA279}"/>
                  </a:ext>
                </a:extLst>
              </p:cNvPr>
              <p:cNvSpPr>
                <a:spLocks noChangeShapeType="1"/>
              </p:cNvSpPr>
              <p:nvPr/>
            </p:nvSpPr>
            <p:spPr bwMode="auto">
              <a:xfrm flipV="1">
                <a:off x="2928" y="1104"/>
                <a:ext cx="0" cy="24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43" name="Line 9">
                <a:extLst>
                  <a:ext uri="{FF2B5EF4-FFF2-40B4-BE49-F238E27FC236}">
                    <a16:creationId xmlns:a16="http://schemas.microsoft.com/office/drawing/2014/main" id="{7452032F-33FF-F840-435D-F68E5E7FED45}"/>
                  </a:ext>
                </a:extLst>
              </p:cNvPr>
              <p:cNvSpPr>
                <a:spLocks noChangeShapeType="1"/>
              </p:cNvSpPr>
              <p:nvPr/>
            </p:nvSpPr>
            <p:spPr bwMode="auto">
              <a:xfrm flipH="1">
                <a:off x="2592" y="1104"/>
                <a:ext cx="336"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69639" name="Text Box 10">
              <a:extLst>
                <a:ext uri="{FF2B5EF4-FFF2-40B4-BE49-F238E27FC236}">
                  <a16:creationId xmlns:a16="http://schemas.microsoft.com/office/drawing/2014/main" id="{0B2B2101-C9FE-8C9C-84DE-24D098549721}"/>
                </a:ext>
              </a:extLst>
            </p:cNvPr>
            <p:cNvSpPr txBox="1">
              <a:spLocks noChangeArrowheads="1"/>
            </p:cNvSpPr>
            <p:nvPr/>
          </p:nvSpPr>
          <p:spPr bwMode="auto">
            <a:xfrm>
              <a:off x="7026275" y="4814888"/>
              <a:ext cx="152477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a:latin typeface="Verdana" panose="020B0604030504040204" pitchFamily="34" charset="0"/>
                  <a:sym typeface="Wingdings" pitchFamily="2" charset="2"/>
                </a:rPr>
                <a:t></a:t>
              </a:r>
              <a:r>
                <a:rPr lang="en-US" altLang="en-US" sz="800">
                  <a:latin typeface="Verdana" panose="020B0604030504040204" pitchFamily="34" charset="0"/>
                  <a:sym typeface="Wingdings" pitchFamily="2" charset="2"/>
                </a:rPr>
                <a:t> </a:t>
              </a:r>
              <a:r>
                <a:rPr lang="en-US" altLang="en-US" sz="800">
                  <a:latin typeface="Verdana" panose="020B0604030504040204" pitchFamily="34" charset="0"/>
                </a:rPr>
                <a:t>Double-Click a line</a:t>
              </a:r>
            </a:p>
          </p:txBody>
        </p:sp>
        <p:sp>
          <p:nvSpPr>
            <p:cNvPr id="69640" name="Text Box 11">
              <a:extLst>
                <a:ext uri="{FF2B5EF4-FFF2-40B4-BE49-F238E27FC236}">
                  <a16:creationId xmlns:a16="http://schemas.microsoft.com/office/drawing/2014/main" id="{03C3485B-2F05-C8A1-7795-EBFBE5E72E29}"/>
                </a:ext>
              </a:extLst>
            </p:cNvPr>
            <p:cNvSpPr txBox="1">
              <a:spLocks noChangeArrowheads="1"/>
            </p:cNvSpPr>
            <p:nvPr/>
          </p:nvSpPr>
          <p:spPr bwMode="auto">
            <a:xfrm>
              <a:off x="6400800" y="381001"/>
              <a:ext cx="3048000" cy="3968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000">
                  <a:latin typeface="Verdana" panose="020B0604030504040204" pitchFamily="34" charset="0"/>
                  <a:sym typeface="Wingdings" pitchFamily="2" charset="2"/>
                </a:rPr>
                <a:t> </a:t>
              </a:r>
              <a:r>
                <a:rPr lang="en-US" altLang="en-US" sz="1000">
                  <a:latin typeface="Verdana" panose="020B0604030504040204" pitchFamily="34" charset="0"/>
                </a:rPr>
                <a:t>Loads the source file, and positions</a:t>
              </a:r>
            </a:p>
            <a:p>
              <a:pPr eaLnBrk="1" hangingPunct="1">
                <a:lnSpc>
                  <a:spcPct val="100000"/>
                </a:lnSpc>
                <a:spcBef>
                  <a:spcPct val="0"/>
                </a:spcBef>
                <a:buClrTx/>
                <a:buFontTx/>
                <a:buNone/>
              </a:pPr>
              <a:r>
                <a:rPr lang="en-US" altLang="en-US" sz="1000">
                  <a:latin typeface="Verdana" panose="020B0604030504040204" pitchFamily="34" charset="0"/>
                </a:rPr>
                <a:t>     the current-line</a:t>
              </a: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2">
            <a:extLst>
              <a:ext uri="{FF2B5EF4-FFF2-40B4-BE49-F238E27FC236}">
                <a16:creationId xmlns:a16="http://schemas.microsoft.com/office/drawing/2014/main" id="{34400BFE-4F11-D336-489B-B39F1EBAF258}"/>
              </a:ext>
            </a:extLst>
          </p:cNvPr>
          <p:cNvSpPr>
            <a:spLocks noGrp="1" noChangeArrowheads="1"/>
          </p:cNvSpPr>
          <p:nvPr>
            <p:ph type="title"/>
          </p:nvPr>
        </p:nvSpPr>
        <p:spPr>
          <a:xfrm>
            <a:off x="393192" y="393192"/>
            <a:ext cx="7246583" cy="1325563"/>
          </a:xfrm>
        </p:spPr>
        <p:txBody>
          <a:bodyPr/>
          <a:lstStyle/>
          <a:p>
            <a:pPr eaLnBrk="1" hangingPunct="1"/>
            <a:r>
              <a:rPr lang="en-US" altLang="en-US" sz="3600" dirty="0"/>
              <a:t>Search Result Set Filter – Logically "AND’ng“ Your Search Results</a:t>
            </a:r>
          </a:p>
        </p:txBody>
      </p:sp>
      <p:grpSp>
        <p:nvGrpSpPr>
          <p:cNvPr id="2" name="Group 1">
            <a:extLst>
              <a:ext uri="{FF2B5EF4-FFF2-40B4-BE49-F238E27FC236}">
                <a16:creationId xmlns:a16="http://schemas.microsoft.com/office/drawing/2014/main" id="{00CC8E0E-9041-6074-5C35-E8F5CBB9B01C}"/>
              </a:ext>
            </a:extLst>
          </p:cNvPr>
          <p:cNvGrpSpPr/>
          <p:nvPr/>
        </p:nvGrpSpPr>
        <p:grpSpPr>
          <a:xfrm>
            <a:off x="3257550" y="1066800"/>
            <a:ext cx="8934450" cy="5791200"/>
            <a:chOff x="1676400" y="695326"/>
            <a:chExt cx="9010650" cy="6162674"/>
          </a:xfrm>
        </p:grpSpPr>
        <p:pic>
          <p:nvPicPr>
            <p:cNvPr id="53250" name="Picture 11">
              <a:extLst>
                <a:ext uri="{FF2B5EF4-FFF2-40B4-BE49-F238E27FC236}">
                  <a16:creationId xmlns:a16="http://schemas.microsoft.com/office/drawing/2014/main" id="{159FBAD7-114F-855F-DFA2-D5265088D7DF}"/>
                </a:ext>
              </a:extLst>
            </p:cNvPr>
            <p:cNvPicPr>
              <a:picLocks noChangeAspect="1" noChangeArrowheads="1"/>
            </p:cNvPicPr>
            <p:nvPr/>
          </p:nvPicPr>
          <p:blipFill>
            <a:blip r:embed="rId3"/>
            <a:srcRect/>
            <a:stretch>
              <a:fillRect/>
            </a:stretch>
          </p:blipFill>
          <p:spPr bwMode="auto">
            <a:xfrm>
              <a:off x="6172200" y="4324350"/>
              <a:ext cx="4514850" cy="2533650"/>
            </a:xfrm>
            <a:prstGeom prst="rect">
              <a:avLst/>
            </a:pr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71684" name="Text Box 4">
              <a:extLst>
                <a:ext uri="{FF2B5EF4-FFF2-40B4-BE49-F238E27FC236}">
                  <a16:creationId xmlns:a16="http://schemas.microsoft.com/office/drawing/2014/main" id="{9742A785-6D02-B012-FF17-4540A0BD24A2}"/>
                </a:ext>
              </a:extLst>
            </p:cNvPr>
            <p:cNvSpPr txBox="1">
              <a:spLocks noChangeArrowheads="1"/>
            </p:cNvSpPr>
            <p:nvPr/>
          </p:nvSpPr>
          <p:spPr bwMode="auto">
            <a:xfrm>
              <a:off x="1905000" y="2438401"/>
              <a:ext cx="3695700" cy="341313"/>
            </a:xfrm>
            <a:prstGeom prst="rect">
              <a:avLst/>
            </a:prstGeom>
            <a:noFill/>
            <a:ln w="12700" algn="ctr">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fontAlgn="b" hangingPunct="1">
                <a:lnSpc>
                  <a:spcPct val="90000"/>
                </a:lnSpc>
                <a:spcBef>
                  <a:spcPct val="50000"/>
                </a:spcBef>
                <a:buClr>
                  <a:schemeClr val="accent1"/>
                </a:buClr>
                <a:buFont typeface="Wingdings" pitchFamily="2" charset="2"/>
                <a:buNone/>
              </a:pPr>
              <a:r>
                <a:rPr lang="en-US" altLang="en-US" sz="1800">
                  <a:cs typeface="Arial" panose="020B0604020202020204" pitchFamily="34" charset="0"/>
                </a:rPr>
                <a:t>All </a:t>
              </a:r>
              <a:r>
                <a:rPr lang="en-US" altLang="en-US" sz="1800" b="0">
                  <a:cs typeface="Arial" panose="020B0604020202020204" pitchFamily="34" charset="0"/>
                </a:rPr>
                <a:t>search results for "PERFORM"</a:t>
              </a:r>
            </a:p>
          </p:txBody>
        </p:sp>
        <p:sp>
          <p:nvSpPr>
            <p:cNvPr id="71685" name="Text Box 6">
              <a:extLst>
                <a:ext uri="{FF2B5EF4-FFF2-40B4-BE49-F238E27FC236}">
                  <a16:creationId xmlns:a16="http://schemas.microsoft.com/office/drawing/2014/main" id="{E468CBEA-5577-E972-3DF1-228B430DB2A3}"/>
                </a:ext>
              </a:extLst>
            </p:cNvPr>
            <p:cNvSpPr txBox="1">
              <a:spLocks noChangeArrowheads="1"/>
            </p:cNvSpPr>
            <p:nvPr/>
          </p:nvSpPr>
          <p:spPr bwMode="auto">
            <a:xfrm>
              <a:off x="1676400" y="5756276"/>
              <a:ext cx="4267200" cy="339725"/>
            </a:xfrm>
            <a:prstGeom prst="rect">
              <a:avLst/>
            </a:prstGeom>
            <a:noFill/>
            <a:ln w="12700" algn="ctr">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fontAlgn="b" hangingPunct="1">
                <a:lnSpc>
                  <a:spcPct val="90000"/>
                </a:lnSpc>
                <a:spcBef>
                  <a:spcPct val="50000"/>
                </a:spcBef>
                <a:buClr>
                  <a:schemeClr val="accent1"/>
                </a:buClr>
                <a:buFont typeface="Wingdings" pitchFamily="2" charset="2"/>
                <a:buNone/>
              </a:pPr>
              <a:r>
                <a:rPr lang="en-US" altLang="en-US" sz="1800" b="0">
                  <a:cs typeface="Arial" panose="020B0604020202020204" pitchFamily="34" charset="0"/>
                </a:rPr>
                <a:t>Show lines with PERFORM and EDIT</a:t>
              </a:r>
            </a:p>
          </p:txBody>
        </p:sp>
        <p:sp>
          <p:nvSpPr>
            <p:cNvPr id="71686" name="Text Box 7">
              <a:extLst>
                <a:ext uri="{FF2B5EF4-FFF2-40B4-BE49-F238E27FC236}">
                  <a16:creationId xmlns:a16="http://schemas.microsoft.com/office/drawing/2014/main" id="{BF5CE865-88D8-DA45-B2E3-DF1F0F6378B4}"/>
                </a:ext>
              </a:extLst>
            </p:cNvPr>
            <p:cNvSpPr txBox="1">
              <a:spLocks noChangeArrowheads="1"/>
            </p:cNvSpPr>
            <p:nvPr/>
          </p:nvSpPr>
          <p:spPr bwMode="auto">
            <a:xfrm>
              <a:off x="1752600" y="4537076"/>
              <a:ext cx="4495800" cy="339725"/>
            </a:xfrm>
            <a:prstGeom prst="rect">
              <a:avLst/>
            </a:prstGeom>
            <a:noFill/>
            <a:ln w="12700" algn="ctr">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fontAlgn="b" hangingPunct="1">
                <a:lnSpc>
                  <a:spcPct val="90000"/>
                </a:lnSpc>
                <a:spcBef>
                  <a:spcPct val="50000"/>
                </a:spcBef>
                <a:buClr>
                  <a:schemeClr val="accent1"/>
                </a:buClr>
                <a:buFont typeface="Wingdings" pitchFamily="2" charset="2"/>
                <a:buNone/>
              </a:pPr>
              <a:r>
                <a:rPr lang="en-US" altLang="en-US" sz="1800" dirty="0">
                  <a:cs typeface="Arial" panose="020B0604020202020204" pitchFamily="34" charset="0"/>
                </a:rPr>
                <a:t>Client-Side</a:t>
              </a:r>
              <a:r>
                <a:rPr lang="en-US" altLang="en-US" sz="1800" b="0" dirty="0">
                  <a:cs typeface="Arial" panose="020B0604020202020204" pitchFamily="34" charset="0"/>
                </a:rPr>
                <a:t> Search result set filtering </a:t>
              </a:r>
              <a:r>
                <a:rPr lang="en-US" altLang="en-US" sz="1800" b="0" dirty="0">
                  <a:cs typeface="Arial" panose="020B0604020202020204" pitchFamily="34" charset="0"/>
                  <a:sym typeface="Wingdings" pitchFamily="2" charset="2"/>
                </a:rPr>
                <a:t></a:t>
              </a:r>
              <a:endParaRPr lang="en-US" altLang="en-US" sz="1800" b="0" dirty="0">
                <a:cs typeface="Arial" panose="020B0604020202020204" pitchFamily="34" charset="0"/>
              </a:endParaRPr>
            </a:p>
          </p:txBody>
        </p:sp>
        <p:sp>
          <p:nvSpPr>
            <p:cNvPr id="71687" name="Rectangle 8">
              <a:extLst>
                <a:ext uri="{FF2B5EF4-FFF2-40B4-BE49-F238E27FC236}">
                  <a16:creationId xmlns:a16="http://schemas.microsoft.com/office/drawing/2014/main" id="{F7C12861-C23B-9F78-3678-C289A61D7A30}"/>
                </a:ext>
              </a:extLst>
            </p:cNvPr>
            <p:cNvSpPr>
              <a:spLocks noChangeArrowheads="1"/>
            </p:cNvSpPr>
            <p:nvPr/>
          </p:nvSpPr>
          <p:spPr bwMode="auto">
            <a:xfrm>
              <a:off x="6096000" y="4559528"/>
              <a:ext cx="3962400" cy="215444"/>
            </a:xfrm>
            <a:prstGeom prst="rect">
              <a:avLst/>
            </a:prstGeom>
            <a:noFill/>
            <a:ln w="28575"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71688" name="AutoShape 9">
              <a:extLst>
                <a:ext uri="{FF2B5EF4-FFF2-40B4-BE49-F238E27FC236}">
                  <a16:creationId xmlns:a16="http://schemas.microsoft.com/office/drawing/2014/main" id="{2042FB4C-E8E7-AD1C-4F66-46BD5374F0B3}"/>
                </a:ext>
              </a:extLst>
            </p:cNvPr>
            <p:cNvSpPr>
              <a:spLocks/>
            </p:cNvSpPr>
            <p:nvPr/>
          </p:nvSpPr>
          <p:spPr bwMode="auto">
            <a:xfrm>
              <a:off x="5715000" y="1295400"/>
              <a:ext cx="457200" cy="2667000"/>
            </a:xfrm>
            <a:prstGeom prst="leftBrace">
              <a:avLst>
                <a:gd name="adj1" fmla="val 48611"/>
                <a:gd name="adj2" fmla="val 50000"/>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pic>
          <p:nvPicPr>
            <p:cNvPr id="53257" name="Picture 12">
              <a:extLst>
                <a:ext uri="{FF2B5EF4-FFF2-40B4-BE49-F238E27FC236}">
                  <a16:creationId xmlns:a16="http://schemas.microsoft.com/office/drawing/2014/main" id="{8B45D7CA-DF52-FE84-39D4-CF6F6A38D678}"/>
                </a:ext>
              </a:extLst>
            </p:cNvPr>
            <p:cNvPicPr>
              <a:picLocks noChangeAspect="1" noChangeArrowheads="1"/>
            </p:cNvPicPr>
            <p:nvPr/>
          </p:nvPicPr>
          <p:blipFill>
            <a:blip r:embed="rId4"/>
            <a:srcRect/>
            <a:stretch>
              <a:fillRect/>
            </a:stretch>
          </p:blipFill>
          <p:spPr bwMode="auto">
            <a:xfrm>
              <a:off x="6162676" y="695326"/>
              <a:ext cx="4505325" cy="3343275"/>
            </a:xfrm>
            <a:prstGeom prst="rect">
              <a:avLst/>
            </a:pr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71690" name="AutoShape 13">
              <a:extLst>
                <a:ext uri="{FF2B5EF4-FFF2-40B4-BE49-F238E27FC236}">
                  <a16:creationId xmlns:a16="http://schemas.microsoft.com/office/drawing/2014/main" id="{BA073C58-5A01-E6F3-B285-4BC374520485}"/>
                </a:ext>
              </a:extLst>
            </p:cNvPr>
            <p:cNvSpPr>
              <a:spLocks/>
            </p:cNvSpPr>
            <p:nvPr/>
          </p:nvSpPr>
          <p:spPr bwMode="auto">
            <a:xfrm>
              <a:off x="5791200" y="5029200"/>
              <a:ext cx="457200" cy="1828800"/>
            </a:xfrm>
            <a:prstGeom prst="leftBrace">
              <a:avLst>
                <a:gd name="adj1" fmla="val 33333"/>
                <a:gd name="adj2" fmla="val 50000"/>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 Box 1">
            <a:extLst>
              <a:ext uri="{FF2B5EF4-FFF2-40B4-BE49-F238E27FC236}">
                <a16:creationId xmlns:a16="http://schemas.microsoft.com/office/drawing/2014/main" id="{F356D726-867B-A6FD-0021-12833C053529}"/>
              </a:ext>
            </a:extLst>
          </p:cNvPr>
          <p:cNvSpPr txBox="1">
            <a:spLocks noChangeArrowheads="1"/>
          </p:cNvSpPr>
          <p:nvPr/>
        </p:nvSpPr>
        <p:spPr bwMode="auto">
          <a:xfrm>
            <a:off x="8839200" y="1447800"/>
            <a:ext cx="34290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lnSpc>
                <a:spcPct val="85000"/>
              </a:lnSpc>
              <a:spcBef>
                <a:spcPct val="30000"/>
              </a:spcBef>
              <a:buClr>
                <a:srgbClr val="000000"/>
              </a:buClr>
              <a:buFont typeface="Wingdings" pitchFamily="2" charset="2"/>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tabLst>
                <a:tab pos="685800" algn="l"/>
                <a:tab pos="1600200" algn="l"/>
                <a:tab pos="2514600" algn="l"/>
                <a:tab pos="3429000" algn="l"/>
                <a:tab pos="4343400" algn="l"/>
                <a:tab pos="5257800" algn="l"/>
                <a:tab pos="6172200" algn="l"/>
                <a:tab pos="7086600" algn="l"/>
                <a:tab pos="8001000" algn="l"/>
                <a:tab pos="8915400" algn="l"/>
                <a:tab pos="9829800" algn="l"/>
              </a:tabLst>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600">
                <a:solidFill>
                  <a:srgbClr val="666666"/>
                </a:solidFill>
                <a:latin typeface="Arial" panose="020B0604020202020204" pitchFamily="34" charset="0"/>
              </a:defRPr>
            </a:lvl3pPr>
            <a:lvl4pPr marL="1600200" indent="-228600" defTabSz="457200">
              <a:spcBef>
                <a:spcPct val="20000"/>
              </a:spcBef>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400">
                <a:solidFill>
                  <a:schemeClr val="tx1"/>
                </a:solidFill>
                <a:latin typeface="Arial" panose="020B0604020202020204" pitchFamily="34" charset="0"/>
              </a:defRPr>
            </a:lvl4pPr>
            <a:lvl5pPr marL="2057400" indent="-228600" defTabSz="457200">
              <a:spcBef>
                <a:spcPct val="20000"/>
              </a:spcBef>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9pPr>
          </a:lstStyle>
          <a:p>
            <a:pPr>
              <a:lnSpc>
                <a:spcPct val="100000"/>
              </a:lnSpc>
              <a:spcBef>
                <a:spcPts val="1313"/>
              </a:spcBef>
              <a:spcAft>
                <a:spcPts val="1013"/>
              </a:spcAft>
              <a:buClr>
                <a:srgbClr val="0099CC"/>
              </a:buClr>
              <a:buNone/>
            </a:pPr>
            <a:r>
              <a:rPr lang="en-US" altLang="en-US" sz="1600" b="0" dirty="0">
                <a:solidFill>
                  <a:srgbClr val="000000"/>
                </a:solidFill>
                <a:ea typeface="MS PGothic" panose="020B0600070205080204" pitchFamily="34" charset="-128"/>
                <a:cs typeface="Arial" panose="020B0604020202020204" pitchFamily="34" charset="0"/>
              </a:rPr>
              <a:t> </a:t>
            </a:r>
            <a:r>
              <a:rPr lang="en-US" altLang="en-US" sz="1600" b="0" dirty="0">
                <a:solidFill>
                  <a:srgbClr val="000000"/>
                </a:solidFill>
                <a:latin typeface="+mn-lt"/>
                <a:ea typeface="MS PGothic" panose="020B0600070205080204" pitchFamily="34" charset="-128"/>
                <a:cs typeface="Arial" panose="020B0604020202020204" pitchFamily="34" charset="0"/>
              </a:rPr>
              <a:t>IDz provides an ability to peek at a few lines of code before downloading/opening the file that contains statements/records that match your search pattern text</a:t>
            </a:r>
          </a:p>
          <a:p>
            <a:pPr>
              <a:lnSpc>
                <a:spcPct val="100000"/>
              </a:lnSpc>
              <a:spcBef>
                <a:spcPts val="1313"/>
              </a:spcBef>
              <a:spcAft>
                <a:spcPts val="1013"/>
              </a:spcAft>
              <a:buClr>
                <a:srgbClr val="0099CC"/>
              </a:buClr>
              <a:buFont typeface="Wingdings" pitchFamily="2" charset="2"/>
              <a:buChar char=""/>
            </a:pPr>
            <a:r>
              <a:rPr lang="en-US" altLang="en-US" sz="1600" b="0" dirty="0">
                <a:solidFill>
                  <a:srgbClr val="000000"/>
                </a:solidFill>
                <a:latin typeface="+mn-lt"/>
                <a:ea typeface="MS PGothic" panose="020B0600070205080204" pitchFamily="34" charset="-128"/>
                <a:cs typeface="Arial" panose="020B0604020202020204" pitchFamily="34" charset="0"/>
              </a:rPr>
              <a:t> This (preview ability) provides context around the found result line, and can save time and machine resources </a:t>
            </a:r>
          </a:p>
          <a:p>
            <a:pPr>
              <a:lnSpc>
                <a:spcPct val="100000"/>
              </a:lnSpc>
              <a:spcBef>
                <a:spcPts val="1313"/>
              </a:spcBef>
              <a:spcAft>
                <a:spcPts val="1013"/>
              </a:spcAft>
              <a:buClr>
                <a:srgbClr val="0099CC"/>
              </a:buClr>
              <a:buFont typeface="Wingdings" pitchFamily="2" charset="2"/>
              <a:buChar char=""/>
            </a:pPr>
            <a:r>
              <a:rPr lang="en-US" altLang="en-US" sz="1600" b="0" dirty="0">
                <a:solidFill>
                  <a:srgbClr val="000000"/>
                </a:solidFill>
                <a:latin typeface="+mn-lt"/>
                <a:ea typeface="MS PGothic" panose="020B0600070205080204" pitchFamily="34" charset="-128"/>
                <a:cs typeface="Arial" panose="020B0604020202020204" pitchFamily="34" charset="0"/>
              </a:rPr>
              <a:t>You may not have to download file to find out if it contains what you need as per your requirement – you can just peek at the surrounding lines/records</a:t>
            </a:r>
          </a:p>
          <a:p>
            <a:pPr>
              <a:lnSpc>
                <a:spcPct val="100000"/>
              </a:lnSpc>
              <a:spcBef>
                <a:spcPts val="1313"/>
              </a:spcBef>
              <a:spcAft>
                <a:spcPts val="1013"/>
              </a:spcAft>
              <a:buClr>
                <a:srgbClr val="0099CC"/>
              </a:buClr>
              <a:buNone/>
            </a:pPr>
            <a:endParaRPr lang="en-US" altLang="en-US" sz="1600" b="0" dirty="0">
              <a:solidFill>
                <a:srgbClr val="000000"/>
              </a:solidFill>
              <a:latin typeface="+mn-lt"/>
              <a:ea typeface="MS PGothic" panose="020B0600070205080204" pitchFamily="34" charset="-128"/>
              <a:cs typeface="Arial" panose="020B0604020202020204" pitchFamily="34" charset="0"/>
            </a:endParaRPr>
          </a:p>
          <a:p>
            <a:pPr>
              <a:lnSpc>
                <a:spcPct val="100000"/>
              </a:lnSpc>
              <a:spcBef>
                <a:spcPts val="1313"/>
              </a:spcBef>
              <a:spcAft>
                <a:spcPts val="1013"/>
              </a:spcAft>
              <a:buClr>
                <a:srgbClr val="0099CC"/>
              </a:buClr>
              <a:buNone/>
            </a:pPr>
            <a:endParaRPr lang="en-US" altLang="en-US" sz="2400" b="0" dirty="0">
              <a:solidFill>
                <a:srgbClr val="000000"/>
              </a:solidFill>
              <a:ea typeface="MS PGothic" panose="020B0600070205080204" pitchFamily="34" charset="-128"/>
              <a:cs typeface="Arial" panose="020B0604020202020204" pitchFamily="34" charset="0"/>
            </a:endParaRPr>
          </a:p>
        </p:txBody>
      </p:sp>
      <p:sp>
        <p:nvSpPr>
          <p:cNvPr id="73731" name="Text Box 2">
            <a:extLst>
              <a:ext uri="{FF2B5EF4-FFF2-40B4-BE49-F238E27FC236}">
                <a16:creationId xmlns:a16="http://schemas.microsoft.com/office/drawing/2014/main" id="{20E81E1A-FD4D-09C2-A919-166145BA5EB1}"/>
              </a:ext>
            </a:extLst>
          </p:cNvPr>
          <p:cNvSpPr txBox="1">
            <a:spLocks noChangeArrowheads="1"/>
          </p:cNvSpPr>
          <p:nvPr/>
        </p:nvSpPr>
        <p:spPr bwMode="auto">
          <a:xfrm>
            <a:off x="393192" y="393192"/>
            <a:ext cx="86868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lstStyle>
            <a:lvl1pPr defTabSz="457200">
              <a:lnSpc>
                <a:spcPct val="85000"/>
              </a:lnSpc>
              <a:spcBef>
                <a:spcPct val="30000"/>
              </a:spcBef>
              <a:buClr>
                <a:srgbClr val="000000"/>
              </a:buClr>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666666"/>
                </a:solidFill>
                <a:latin typeface="Arial" panose="020B0604020202020204" pitchFamily="34" charset="0"/>
              </a:defRPr>
            </a:lvl3pPr>
            <a:lvl4pPr marL="1600200" indent="-228600" defTabSz="457200">
              <a:spcBef>
                <a:spcPct val="20000"/>
              </a:spcBef>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chemeClr val="tx1"/>
                </a:solidFill>
                <a:latin typeface="Arial" panose="020B0604020202020204" pitchFamily="34" charset="0"/>
              </a:defRPr>
            </a:lvl4pPr>
            <a:lvl5pPr marL="2057400" indent="-228600" defTabSz="457200">
              <a:spcBef>
                <a:spcPct val="20000"/>
              </a:spcBef>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9pPr>
          </a:lstStyle>
          <a:p>
            <a:pPr eaLnBrk="1" hangingPunct="1">
              <a:lnSpc>
                <a:spcPct val="90000"/>
              </a:lnSpc>
              <a:spcBef>
                <a:spcPct val="0"/>
              </a:spcBef>
              <a:buFont typeface="Times New Roman" panose="02020603050405020304" pitchFamily="18" charset="0"/>
              <a:buNone/>
            </a:pPr>
            <a:r>
              <a:rPr lang="en-US" altLang="en-US" sz="4000" dirty="0">
                <a:latin typeface="+mj-lt"/>
                <a:ea typeface="MS PGothic" panose="020B0600070205080204" pitchFamily="34" charset="-128"/>
                <a:cs typeface="Arial Unicode MS" panose="020B0604020202020204" pitchFamily="34" charset="-128"/>
              </a:rPr>
              <a:t>Remote Search Results </a:t>
            </a:r>
            <a:r>
              <a:rPr lang="en-US" altLang="en-US" sz="4000" b="0" dirty="0">
                <a:latin typeface="+mj-lt"/>
                <a:ea typeface="MS PGothic" panose="020B0600070205080204" pitchFamily="34" charset="-128"/>
                <a:cs typeface="Arial Unicode MS" panose="020B0604020202020204" pitchFamily="34" charset="-128"/>
              </a:rPr>
              <a:t>view – Preview</a:t>
            </a:r>
          </a:p>
        </p:txBody>
      </p:sp>
      <p:pic>
        <p:nvPicPr>
          <p:cNvPr id="55301" name="Picture 5">
            <a:extLst>
              <a:ext uri="{FF2B5EF4-FFF2-40B4-BE49-F238E27FC236}">
                <a16:creationId xmlns:a16="http://schemas.microsoft.com/office/drawing/2014/main" id="{51CAC76F-B93E-4311-966C-E99B8077F972}"/>
              </a:ext>
            </a:extLst>
          </p:cNvPr>
          <p:cNvPicPr>
            <a:picLocks noChangeAspect="1" noChangeArrowheads="1"/>
          </p:cNvPicPr>
          <p:nvPr/>
        </p:nvPicPr>
        <p:blipFill>
          <a:blip r:embed="rId3"/>
          <a:srcRect/>
          <a:stretch>
            <a:fillRect/>
          </a:stretch>
        </p:blipFill>
        <p:spPr bwMode="auto">
          <a:xfrm>
            <a:off x="457200" y="1604962"/>
            <a:ext cx="8283599" cy="3648075"/>
          </a:xfrm>
          <a:prstGeom prst="rect">
            <a:avLst/>
          </a:pr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6418" name="Rectangle 2">
            <a:extLst>
              <a:ext uri="{FF2B5EF4-FFF2-40B4-BE49-F238E27FC236}">
                <a16:creationId xmlns:a16="http://schemas.microsoft.com/office/drawing/2014/main" id="{32A7F768-58DD-9267-6298-0BEC136C3776}"/>
              </a:ext>
            </a:extLst>
          </p:cNvPr>
          <p:cNvSpPr>
            <a:spLocks noGrp="1" noChangeArrowheads="1"/>
          </p:cNvSpPr>
          <p:nvPr>
            <p:ph type="title"/>
          </p:nvPr>
        </p:nvSpPr>
        <p:spPr>
          <a:xfrm>
            <a:off x="393192" y="393192"/>
            <a:ext cx="11293592" cy="1325563"/>
          </a:xfrm>
        </p:spPr>
        <p:txBody>
          <a:bodyPr/>
          <a:lstStyle/>
          <a:p>
            <a:pPr eaLnBrk="1" hangingPunct="1">
              <a:defRPr/>
            </a:pPr>
            <a:r>
              <a:rPr lang="en-US" sz="3600" dirty="0"/>
              <a:t>Sorting Search Results – </a:t>
            </a:r>
            <a:r>
              <a:rPr lang="en-US" sz="3600" dirty="0">
                <a:effectLst>
                  <a:outerShdw blurRad="38100" dist="38100" dir="2700000" algn="tl">
                    <a:srgbClr val="C0C0C0"/>
                  </a:outerShdw>
                </a:effectLst>
              </a:rPr>
              <a:t>Last Modified</a:t>
            </a:r>
          </a:p>
        </p:txBody>
      </p:sp>
      <p:sp>
        <p:nvSpPr>
          <p:cNvPr id="2236419" name="Rectangle 3">
            <a:extLst>
              <a:ext uri="{FF2B5EF4-FFF2-40B4-BE49-F238E27FC236}">
                <a16:creationId xmlns:a16="http://schemas.microsoft.com/office/drawing/2014/main" id="{9BCAE990-145D-91CB-58B9-902C05A3D9CF}"/>
              </a:ext>
            </a:extLst>
          </p:cNvPr>
          <p:cNvSpPr>
            <a:spLocks noGrp="1" noChangeArrowheads="1"/>
          </p:cNvSpPr>
          <p:nvPr>
            <p:ph idx="1"/>
          </p:nvPr>
        </p:nvSpPr>
        <p:spPr>
          <a:xfrm>
            <a:off x="685800" y="1524000"/>
            <a:ext cx="11293592" cy="4529425"/>
          </a:xfrm>
        </p:spPr>
        <p:txBody>
          <a:bodyPr/>
          <a:lstStyle/>
          <a:p>
            <a:pPr eaLnBrk="1" hangingPunct="1">
              <a:defRPr/>
            </a:pPr>
            <a:r>
              <a:rPr lang="en-US" sz="2400" dirty="0"/>
              <a:t>Once your </a:t>
            </a:r>
            <a:r>
              <a:rPr lang="en-US" sz="2400" b="1" dirty="0">
                <a:effectLst>
                  <a:outerShdw blurRad="38100" dist="38100" dir="2700000" algn="tl">
                    <a:srgbClr val="C0C0C0"/>
                  </a:outerShdw>
                </a:effectLst>
              </a:rPr>
              <a:t>Search</a:t>
            </a:r>
            <a:r>
              <a:rPr lang="en-US" sz="2400" dirty="0"/>
              <a:t> finishes, you can sort by any category (column) in the results view.</a:t>
            </a:r>
          </a:p>
          <a:p>
            <a:pPr eaLnBrk="1" hangingPunct="1">
              <a:defRPr/>
            </a:pPr>
            <a:endParaRPr lang="en-US" sz="800" dirty="0"/>
          </a:p>
          <a:p>
            <a:pPr lvl="1" eaLnBrk="1" hangingPunct="1">
              <a:buFont typeface="Webdings" panose="05030102010509060703" pitchFamily="18" charset="2"/>
              <a:buChar char="4"/>
              <a:defRPr/>
            </a:pPr>
            <a:r>
              <a:rPr lang="en-US" sz="2000" b="1" dirty="0"/>
              <a:t>Last Modified</a:t>
            </a:r>
            <a:r>
              <a:rPr lang="en-US" sz="2000" dirty="0"/>
              <a:t> is one of the more popular sorts</a:t>
            </a:r>
          </a:p>
          <a:p>
            <a:pPr lvl="1" eaLnBrk="1" hangingPunct="1">
              <a:buFont typeface="Webdings" panose="05030102010509060703" pitchFamily="18" charset="2"/>
              <a:buChar char="4"/>
              <a:defRPr/>
            </a:pPr>
            <a:endParaRPr lang="en-US" sz="3200" dirty="0"/>
          </a:p>
          <a:p>
            <a:pPr lvl="1" eaLnBrk="1" hangingPunct="1">
              <a:buFont typeface="Webdings" panose="05030102010509060703" pitchFamily="18" charset="2"/>
              <a:buChar char="4"/>
              <a:defRPr/>
            </a:pPr>
            <a:endParaRPr lang="en-US" sz="2000" dirty="0"/>
          </a:p>
          <a:p>
            <a:pPr lvl="1" eaLnBrk="1" hangingPunct="1">
              <a:buFont typeface="Webdings" panose="05030102010509060703" pitchFamily="18" charset="2"/>
              <a:buChar char="4"/>
              <a:defRPr/>
            </a:pPr>
            <a:endParaRPr lang="en-US" sz="2000" dirty="0"/>
          </a:p>
          <a:p>
            <a:pPr lvl="1" eaLnBrk="1" hangingPunct="1">
              <a:buFont typeface="Webdings" panose="05030102010509060703" pitchFamily="18" charset="2"/>
              <a:buChar char="4"/>
              <a:defRPr/>
            </a:pPr>
            <a:endParaRPr lang="en-US" sz="2800" dirty="0"/>
          </a:p>
          <a:p>
            <a:pPr lvl="1" eaLnBrk="1" hangingPunct="1">
              <a:buFont typeface="Webdings" panose="05030102010509060703" pitchFamily="18" charset="2"/>
              <a:buChar char="4"/>
              <a:defRPr/>
            </a:pPr>
            <a:endParaRPr lang="en-US" sz="2000" dirty="0"/>
          </a:p>
          <a:p>
            <a:pPr lvl="1" eaLnBrk="1" hangingPunct="1">
              <a:buFont typeface="Webdings" panose="05030102010509060703" pitchFamily="18" charset="2"/>
              <a:buChar char="4"/>
              <a:defRPr/>
            </a:pPr>
            <a:endParaRPr lang="en-US" sz="2000" dirty="0"/>
          </a:p>
          <a:p>
            <a:pPr lvl="1" eaLnBrk="1" hangingPunct="1">
              <a:buFont typeface="Webdings" panose="05030102010509060703" pitchFamily="18" charset="2"/>
              <a:buChar char="4"/>
              <a:defRPr/>
            </a:pPr>
            <a:endParaRPr lang="en-US" sz="2000" dirty="0"/>
          </a:p>
          <a:p>
            <a:pPr lvl="1" eaLnBrk="1" hangingPunct="1">
              <a:buFont typeface="Webdings" panose="05030102010509060703" pitchFamily="18" charset="2"/>
              <a:buChar char="4"/>
              <a:defRPr/>
            </a:pPr>
            <a:r>
              <a:rPr lang="en-US" sz="2000" b="1" dirty="0"/>
              <a:t>Created, Size, etc.</a:t>
            </a:r>
          </a:p>
        </p:txBody>
      </p:sp>
      <p:grpSp>
        <p:nvGrpSpPr>
          <p:cNvPr id="2" name="Group 1">
            <a:extLst>
              <a:ext uri="{FF2B5EF4-FFF2-40B4-BE49-F238E27FC236}">
                <a16:creationId xmlns:a16="http://schemas.microsoft.com/office/drawing/2014/main" id="{CCAD0994-6E8D-4A03-760E-19AD00991729}"/>
              </a:ext>
            </a:extLst>
          </p:cNvPr>
          <p:cNvGrpSpPr/>
          <p:nvPr/>
        </p:nvGrpSpPr>
        <p:grpSpPr>
          <a:xfrm>
            <a:off x="1833562" y="2895600"/>
            <a:ext cx="8524875" cy="2438400"/>
            <a:chOff x="2143126" y="1905000"/>
            <a:chExt cx="8524875" cy="2438400"/>
          </a:xfrm>
        </p:grpSpPr>
        <p:pic>
          <p:nvPicPr>
            <p:cNvPr id="57348" name="Picture 5">
              <a:extLst>
                <a:ext uri="{FF2B5EF4-FFF2-40B4-BE49-F238E27FC236}">
                  <a16:creationId xmlns:a16="http://schemas.microsoft.com/office/drawing/2014/main" id="{1879AA49-8F48-7FE8-9C6A-6AAF388F9F66}"/>
                </a:ext>
              </a:extLst>
            </p:cNvPr>
            <p:cNvPicPr>
              <a:picLocks noChangeAspect="1" noChangeArrowheads="1"/>
            </p:cNvPicPr>
            <p:nvPr/>
          </p:nvPicPr>
          <p:blipFill>
            <a:blip r:embed="rId2"/>
            <a:srcRect/>
            <a:stretch>
              <a:fillRect/>
            </a:stretch>
          </p:blipFill>
          <p:spPr bwMode="auto">
            <a:xfrm>
              <a:off x="2143126" y="1905000"/>
              <a:ext cx="8524875" cy="234315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75781" name="Rectangle 6">
              <a:extLst>
                <a:ext uri="{FF2B5EF4-FFF2-40B4-BE49-F238E27FC236}">
                  <a16:creationId xmlns:a16="http://schemas.microsoft.com/office/drawing/2014/main" id="{3E4A32DF-C7C0-F1F1-EBFC-92CCA957B3D2}"/>
                </a:ext>
              </a:extLst>
            </p:cNvPr>
            <p:cNvSpPr>
              <a:spLocks noChangeArrowheads="1"/>
            </p:cNvSpPr>
            <p:nvPr/>
          </p:nvSpPr>
          <p:spPr bwMode="auto">
            <a:xfrm>
              <a:off x="8382000" y="2514600"/>
              <a:ext cx="1066800" cy="1828800"/>
            </a:xfrm>
            <a:prstGeom prst="rect">
              <a:avLst/>
            </a:prstGeom>
            <a:noFill/>
            <a:ln w="38100">
              <a:solidFill>
                <a:srgbClr val="9900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a:extLst>
              <a:ext uri="{FF2B5EF4-FFF2-40B4-BE49-F238E27FC236}">
                <a16:creationId xmlns:a16="http://schemas.microsoft.com/office/drawing/2014/main" id="{5592D94B-C467-F575-CA92-4C5B51C720BC}"/>
              </a:ext>
            </a:extLst>
          </p:cNvPr>
          <p:cNvSpPr>
            <a:spLocks noGrp="1" noChangeArrowheads="1"/>
          </p:cNvSpPr>
          <p:nvPr>
            <p:ph type="title"/>
          </p:nvPr>
        </p:nvSpPr>
        <p:spPr>
          <a:xfrm>
            <a:off x="393192" y="393192"/>
            <a:ext cx="11646408" cy="1325563"/>
          </a:xfrm>
        </p:spPr>
        <p:txBody>
          <a:bodyPr/>
          <a:lstStyle/>
          <a:p>
            <a:pPr eaLnBrk="1" hangingPunct="1"/>
            <a:r>
              <a:rPr lang="en-US" altLang="en-US" sz="4000" dirty="0"/>
              <a:t>Saving Remote Search Queries </a:t>
            </a:r>
            <a:r>
              <a:rPr lang="en-US" altLang="en-US" sz="3600" dirty="0"/>
              <a:t>(all versions) – 1 of 3</a:t>
            </a:r>
            <a:endParaRPr lang="en-US" altLang="en-US" sz="4000" dirty="0"/>
          </a:p>
        </p:txBody>
      </p:sp>
      <p:sp>
        <p:nvSpPr>
          <p:cNvPr id="76803" name="Rectangle 3">
            <a:extLst>
              <a:ext uri="{FF2B5EF4-FFF2-40B4-BE49-F238E27FC236}">
                <a16:creationId xmlns:a16="http://schemas.microsoft.com/office/drawing/2014/main" id="{A2CFF846-DE72-F077-B432-F21108D41CCC}"/>
              </a:ext>
            </a:extLst>
          </p:cNvPr>
          <p:cNvSpPr>
            <a:spLocks noGrp="1" noChangeArrowheads="1"/>
          </p:cNvSpPr>
          <p:nvPr>
            <p:ph idx="1"/>
          </p:nvPr>
        </p:nvSpPr>
        <p:spPr>
          <a:xfrm>
            <a:off x="693761" y="1714894"/>
            <a:ext cx="4572000" cy="4101400"/>
          </a:xfrm>
        </p:spPr>
        <p:txBody>
          <a:bodyPr/>
          <a:lstStyle/>
          <a:p>
            <a:pPr eaLnBrk="1" hangingPunct="1"/>
            <a:r>
              <a:rPr lang="en-US" altLang="en-US" sz="1400" dirty="0"/>
              <a:t>You can save a Remote z/OS® Search query and run it from the Remote Systems view. </a:t>
            </a:r>
          </a:p>
          <a:p>
            <a:pPr eaLnBrk="1" hangingPunct="1"/>
            <a:endParaRPr lang="en-US" altLang="en-US" sz="1400" dirty="0"/>
          </a:p>
          <a:p>
            <a:pPr eaLnBrk="1" hangingPunct="1"/>
            <a:r>
              <a:rPr lang="en-US" altLang="en-US" sz="1400" dirty="0"/>
              <a:t>Before you can save a search query, you must first run a remote z/OS search and have the search results displayed in the Remote z/OS Search view. This option is limited to a single z/OS system under the following conditions: </a:t>
            </a:r>
          </a:p>
          <a:p>
            <a:pPr lvl="1" eaLnBrk="1" hangingPunct="1"/>
            <a:r>
              <a:rPr lang="en-US" altLang="en-US" sz="1400" dirty="0"/>
              <a:t>You search for files using a resource name pattern and the file content search string is not specified. </a:t>
            </a:r>
          </a:p>
          <a:p>
            <a:pPr lvl="1" eaLnBrk="1" hangingPunct="1"/>
            <a:r>
              <a:rPr lang="en-US" altLang="en-US" sz="1400" dirty="0"/>
              <a:t>The search scope is for a single z/OS system. The scope can be an entire z/OS system or multiple partitioned data sets on the same system. </a:t>
            </a:r>
          </a:p>
          <a:p>
            <a:pPr lvl="1" eaLnBrk="1" hangingPunct="1"/>
            <a:r>
              <a:rPr lang="en-US" altLang="en-US" sz="1400" dirty="0"/>
              <a:t>The search scope does not include z/OS projects or MVS™ subprojects. </a:t>
            </a:r>
          </a:p>
          <a:p>
            <a:pPr eaLnBrk="1" hangingPunct="1"/>
            <a:endParaRPr lang="en-US" altLang="en-US" sz="1400" dirty="0"/>
          </a:p>
        </p:txBody>
      </p:sp>
      <p:pic>
        <p:nvPicPr>
          <p:cNvPr id="58372" name="Picture 8">
            <a:extLst>
              <a:ext uri="{FF2B5EF4-FFF2-40B4-BE49-F238E27FC236}">
                <a16:creationId xmlns:a16="http://schemas.microsoft.com/office/drawing/2014/main" id="{4846896F-CE24-17FA-8D94-AEB2AD53DF0C}"/>
              </a:ext>
            </a:extLst>
          </p:cNvPr>
          <p:cNvPicPr>
            <a:picLocks noChangeAspect="1" noChangeArrowheads="1"/>
          </p:cNvPicPr>
          <p:nvPr/>
        </p:nvPicPr>
        <p:blipFill>
          <a:blip r:embed="rId2"/>
          <a:srcRect/>
          <a:stretch>
            <a:fillRect/>
          </a:stretch>
        </p:blipFill>
        <p:spPr bwMode="auto">
          <a:xfrm>
            <a:off x="5566329" y="1616913"/>
            <a:ext cx="5715000" cy="4297362"/>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76805" name="Text Box 9">
            <a:extLst>
              <a:ext uri="{FF2B5EF4-FFF2-40B4-BE49-F238E27FC236}">
                <a16:creationId xmlns:a16="http://schemas.microsoft.com/office/drawing/2014/main" id="{05C3245B-E1CE-DA30-AB7B-E16A7EF6F569}"/>
              </a:ext>
            </a:extLst>
          </p:cNvPr>
          <p:cNvSpPr txBox="1">
            <a:spLocks noChangeArrowheads="1"/>
          </p:cNvSpPr>
          <p:nvPr/>
        </p:nvSpPr>
        <p:spPr bwMode="auto">
          <a:xfrm>
            <a:off x="5712085" y="6046369"/>
            <a:ext cx="26574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400" dirty="0">
                <a:latin typeface="Verdana" panose="020B0604030504040204" pitchFamily="34" charset="0"/>
              </a:rPr>
              <a:t>Step 1. Execute a Search</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5347C8A-B76F-A1A4-413E-261DFF97095E}"/>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t>Curriculum</a:t>
            </a:r>
          </a:p>
        </p:txBody>
      </p:sp>
      <p:sp>
        <p:nvSpPr>
          <p:cNvPr id="8195" name="Rectangle 3">
            <a:extLst>
              <a:ext uri="{FF2B5EF4-FFF2-40B4-BE49-F238E27FC236}">
                <a16:creationId xmlns:a16="http://schemas.microsoft.com/office/drawing/2014/main" id="{7D7C35E0-5B18-2E82-539D-0496CE6C143A}"/>
              </a:ext>
            </a:extLst>
          </p:cNvPr>
          <p:cNvSpPr>
            <a:spLocks noGrp="1" noChangeArrowheads="1"/>
          </p:cNvSpPr>
          <p:nvPr>
            <p:ph idx="1"/>
          </p:nvPr>
        </p:nvSpPr>
        <p:spPr>
          <a:xfrm>
            <a:off x="393192" y="1163938"/>
            <a:ext cx="8958263" cy="5334000"/>
          </a:xfrm>
        </p:spPr>
        <p:txBody>
          <a:bodyPr/>
          <a:lstStyle/>
          <a:p>
            <a:pPr eaLnBrk="1" hangingPunct="1">
              <a:lnSpc>
                <a:spcPct val="200000"/>
              </a:lnSpc>
              <a:defRPr/>
            </a:pPr>
            <a:r>
              <a:rPr lang="en-US" altLang="en-US" sz="1600" dirty="0"/>
              <a:t>Module 1 – IDz Terms, Concepts and Navigation</a:t>
            </a:r>
          </a:p>
          <a:p>
            <a:pPr eaLnBrk="1" hangingPunct="1">
              <a:lnSpc>
                <a:spcPct val="200000"/>
              </a:lnSpc>
              <a:defRPr/>
            </a:pPr>
            <a:r>
              <a:rPr lang="en-US" altLang="en-US" sz="1600" dirty="0"/>
              <a:t>Module 2 – Editing Your COBOL Programs</a:t>
            </a:r>
          </a:p>
          <a:p>
            <a:pPr eaLnBrk="1" hangingPunct="1">
              <a:lnSpc>
                <a:spcPct val="200000"/>
              </a:lnSpc>
              <a:defRPr/>
            </a:pPr>
            <a:r>
              <a:rPr lang="en-US" altLang="en-US" sz="1600" dirty="0"/>
              <a:t>Module 3 – Analyzing COBOL Programs</a:t>
            </a:r>
          </a:p>
          <a:p>
            <a:pPr eaLnBrk="1" hangingPunct="1">
              <a:lnSpc>
                <a:spcPct val="200000"/>
              </a:lnSpc>
              <a:defRPr/>
            </a:pPr>
            <a:r>
              <a:rPr lang="en-US" altLang="en-US" sz="1600" dirty="0"/>
              <a:t>Module 4 – Remote Systems – Connect, Navigate and Search</a:t>
            </a:r>
          </a:p>
          <a:p>
            <a:pPr eaLnBrk="1" hangingPunct="1">
              <a:lnSpc>
                <a:spcPct val="200000"/>
              </a:lnSpc>
              <a:defRPr/>
            </a:pPr>
            <a:r>
              <a:rPr lang="en-US" altLang="en-US" sz="1600" dirty="0"/>
              <a:t>Module 5 – Remote Systems – Dataset Access and Organization</a:t>
            </a:r>
          </a:p>
          <a:p>
            <a:pPr eaLnBrk="1" hangingPunct="1">
              <a:lnSpc>
                <a:spcPct val="200000"/>
              </a:lnSpc>
              <a:defRPr/>
            </a:pPr>
            <a:r>
              <a:rPr lang="en-US" altLang="en-US" sz="1600" dirty="0"/>
              <a:t>Module 6 – Remote Systems – ISPF 3.x, Batch Jobs and Job Management</a:t>
            </a:r>
          </a:p>
          <a:p>
            <a:pPr eaLnBrk="1" hangingPunct="1">
              <a:lnSpc>
                <a:spcPct val="200000"/>
              </a:lnSpc>
              <a:defRPr/>
            </a:pPr>
            <a:r>
              <a:rPr lang="en-US" altLang="en-US" sz="1600" dirty="0"/>
              <a:t>Module 7 – MVS Subprojects – Organizing PDS Members and SCM Checkout</a:t>
            </a:r>
          </a:p>
          <a:p>
            <a:pPr eaLnBrk="1" hangingPunct="1">
              <a:lnSpc>
                <a:spcPct val="200000"/>
              </a:lnSpc>
              <a:defRPr/>
            </a:pPr>
            <a:r>
              <a:rPr lang="en-US" altLang="en-US" sz="1600" dirty="0"/>
              <a:t>Module 8 - The Data Tools – SQL Code/Test and DB2 Table Access</a:t>
            </a:r>
          </a:p>
          <a:p>
            <a:pPr eaLnBrk="1" hangingPunct="1">
              <a:lnSpc>
                <a:spcPct val="200000"/>
              </a:lnSpc>
              <a:defRPr/>
            </a:pPr>
            <a:r>
              <a:rPr lang="en-US" altLang="en-US" sz="1600" dirty="0"/>
              <a:t>Module 9 - Debugging z/OS COBOL Applications</a:t>
            </a:r>
          </a:p>
        </p:txBody>
      </p:sp>
      <p:sp>
        <p:nvSpPr>
          <p:cNvPr id="2" name="TextBox 1">
            <a:extLst>
              <a:ext uri="{FF2B5EF4-FFF2-40B4-BE49-F238E27FC236}">
                <a16:creationId xmlns:a16="http://schemas.microsoft.com/office/drawing/2014/main" id="{B21F035C-AB94-CA0A-74D2-A24DEFB0D5A0}"/>
              </a:ext>
            </a:extLst>
          </p:cNvPr>
          <p:cNvSpPr txBox="1"/>
          <p:nvPr/>
        </p:nvSpPr>
        <p:spPr>
          <a:xfrm>
            <a:off x="6697362" y="506627"/>
            <a:ext cx="0" cy="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rtlCol="0">
            <a:noAutofit/>
          </a:bodyPr>
          <a:lstStyle/>
          <a:p>
            <a:pPr marL="0" marR="0" lvl="0" indent="0" algn="l" defTabSz="2438400" rtl="0" eaLnBrk="0" fontAlgn="base" latinLnBrk="0" hangingPunct="0">
              <a:lnSpc>
                <a:spcPct val="100000"/>
              </a:lnSpc>
              <a:spcBef>
                <a:spcPts val="2900"/>
              </a:spcBef>
              <a:spcAft>
                <a:spcPct val="0"/>
              </a:spcAft>
              <a:buClrTx/>
              <a:buSzPct val="100000"/>
              <a:buFontTx/>
              <a:buNone/>
              <a:tabLst/>
              <a:defRPr/>
            </a:pPr>
            <a:endParaRPr kumimoji="0" lang="en-US" sz="800" b="1" i="0" u="none" strike="noStrike" kern="0" cap="none" spc="0" normalizeH="0" baseline="0" noProof="0" dirty="0">
              <a:ln>
                <a:noFill/>
              </a:ln>
              <a:solidFill>
                <a:srgbClr val="000000"/>
              </a:solidFill>
              <a:effectLst/>
              <a:uLnTx/>
              <a:uFillTx/>
              <a:latin typeface="Verdana" panose="020B0604030504040204" pitchFamily="34" charset="0"/>
              <a:ea typeface="+mn-ea"/>
              <a:cs typeface="+mn-cs"/>
              <a:sym typeface="IBM Plex Sans Ligh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a:extLst>
              <a:ext uri="{FF2B5EF4-FFF2-40B4-BE49-F238E27FC236}">
                <a16:creationId xmlns:a16="http://schemas.microsoft.com/office/drawing/2014/main" id="{36068641-22E9-ED87-7FD8-0C7684EB0AF1}"/>
              </a:ext>
            </a:extLst>
          </p:cNvPr>
          <p:cNvSpPr>
            <a:spLocks noGrp="1" noChangeArrowheads="1"/>
          </p:cNvSpPr>
          <p:nvPr>
            <p:ph type="title"/>
          </p:nvPr>
        </p:nvSpPr>
        <p:spPr>
          <a:xfrm>
            <a:off x="393192" y="393192"/>
            <a:ext cx="11293592" cy="1325563"/>
          </a:xfrm>
        </p:spPr>
        <p:txBody>
          <a:bodyPr/>
          <a:lstStyle/>
          <a:p>
            <a:pPr eaLnBrk="1" hangingPunct="1"/>
            <a:r>
              <a:rPr lang="en-US" altLang="en-US" sz="4000" dirty="0"/>
              <a:t>Saving Remote Search Queries </a:t>
            </a:r>
            <a:r>
              <a:rPr lang="en-US" altLang="en-US" sz="3600" dirty="0"/>
              <a:t>– 2 of 3</a:t>
            </a:r>
            <a:endParaRPr lang="en-US" altLang="en-US" sz="4000" dirty="0"/>
          </a:p>
        </p:txBody>
      </p:sp>
      <p:pic>
        <p:nvPicPr>
          <p:cNvPr id="77830" name="Picture 6">
            <a:extLst>
              <a:ext uri="{FF2B5EF4-FFF2-40B4-BE49-F238E27FC236}">
                <a16:creationId xmlns:a16="http://schemas.microsoft.com/office/drawing/2014/main" id="{8E2F060B-9256-560D-D6DD-BA1FF13C4F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628775"/>
            <a:ext cx="295275"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Group 2">
            <a:extLst>
              <a:ext uri="{FF2B5EF4-FFF2-40B4-BE49-F238E27FC236}">
                <a16:creationId xmlns:a16="http://schemas.microsoft.com/office/drawing/2014/main" id="{81EF7700-EE48-1B23-AA11-DFDDC92AB9C6}"/>
              </a:ext>
            </a:extLst>
          </p:cNvPr>
          <p:cNvGrpSpPr/>
          <p:nvPr/>
        </p:nvGrpSpPr>
        <p:grpSpPr>
          <a:xfrm>
            <a:off x="4800599" y="3124199"/>
            <a:ext cx="7315201" cy="3657601"/>
            <a:chOff x="1724026" y="2667001"/>
            <a:chExt cx="8943975" cy="4191000"/>
          </a:xfrm>
        </p:grpSpPr>
        <p:pic>
          <p:nvPicPr>
            <p:cNvPr id="59396" name="Picture 4">
              <a:extLst>
                <a:ext uri="{FF2B5EF4-FFF2-40B4-BE49-F238E27FC236}">
                  <a16:creationId xmlns:a16="http://schemas.microsoft.com/office/drawing/2014/main" id="{1EB8358B-06FE-FDB0-8212-B21882C69749}"/>
                </a:ext>
              </a:extLst>
            </p:cNvPr>
            <p:cNvPicPr>
              <a:picLocks noChangeAspect="1" noChangeArrowheads="1"/>
            </p:cNvPicPr>
            <p:nvPr/>
          </p:nvPicPr>
          <p:blipFill>
            <a:blip r:embed="rId3"/>
            <a:srcRect/>
            <a:stretch>
              <a:fillRect/>
            </a:stretch>
          </p:blipFill>
          <p:spPr bwMode="auto">
            <a:xfrm>
              <a:off x="1724026" y="2667001"/>
              <a:ext cx="8943975" cy="3362325"/>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77829" name="Picture 5">
              <a:extLst>
                <a:ext uri="{FF2B5EF4-FFF2-40B4-BE49-F238E27FC236}">
                  <a16:creationId xmlns:a16="http://schemas.microsoft.com/office/drawing/2014/main" id="{D3D12447-FED6-3492-78E3-592982E46C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15350" y="6181726"/>
              <a:ext cx="2152650" cy="676275"/>
            </a:xfrm>
            <a:prstGeom prst="rect">
              <a:avLst/>
            </a:prstGeom>
            <a:noFill/>
            <a:ln w="9525">
              <a:solidFill>
                <a:srgbClr val="E9E9E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7831" name="Line 7">
              <a:extLst>
                <a:ext uri="{FF2B5EF4-FFF2-40B4-BE49-F238E27FC236}">
                  <a16:creationId xmlns:a16="http://schemas.microsoft.com/office/drawing/2014/main" id="{93C936B9-448C-5391-711B-6278BFC32983}"/>
                </a:ext>
              </a:extLst>
            </p:cNvPr>
            <p:cNvSpPr>
              <a:spLocks noChangeShapeType="1"/>
            </p:cNvSpPr>
            <p:nvPr/>
          </p:nvSpPr>
          <p:spPr bwMode="auto">
            <a:xfrm flipH="1" flipV="1">
              <a:off x="7391400" y="3124200"/>
              <a:ext cx="2971800" cy="1371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 name="TextBox 1">
            <a:extLst>
              <a:ext uri="{FF2B5EF4-FFF2-40B4-BE49-F238E27FC236}">
                <a16:creationId xmlns:a16="http://schemas.microsoft.com/office/drawing/2014/main" id="{7E0B927F-1050-E70F-3BC4-B40737A712BE}"/>
              </a:ext>
            </a:extLst>
          </p:cNvPr>
          <p:cNvSpPr txBox="1"/>
          <p:nvPr/>
        </p:nvSpPr>
        <p:spPr>
          <a:xfrm>
            <a:off x="11549270" y="3558209"/>
            <a:ext cx="0" cy="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rtlCol="0">
            <a:noAutofit/>
          </a:bodyPr>
          <a:lstStyle/>
          <a:p>
            <a:pPr marL="444465" indent="-446749" algn="l" defTabSz="2438400">
              <a:spcBef>
                <a:spcPts val="2900"/>
              </a:spcBef>
              <a:buSzPct val="100000"/>
              <a:buFontTx/>
              <a:buChar char="–"/>
            </a:pPr>
            <a:endParaRPr lang="en-US" kern="0" dirty="0">
              <a:solidFill>
                <a:srgbClr val="000000"/>
              </a:solidFill>
              <a:ea typeface="+mj-ea"/>
              <a:cs typeface="+mj-cs"/>
              <a:sym typeface="IBM Plex Sans Light"/>
            </a:endParaRPr>
          </a:p>
        </p:txBody>
      </p:sp>
      <p:sp>
        <p:nvSpPr>
          <p:cNvPr id="77827" name="Rectangle 3">
            <a:extLst>
              <a:ext uri="{FF2B5EF4-FFF2-40B4-BE49-F238E27FC236}">
                <a16:creationId xmlns:a16="http://schemas.microsoft.com/office/drawing/2014/main" id="{CE979EAC-4230-7EC7-CE7C-DB4763C07558}"/>
              </a:ext>
            </a:extLst>
          </p:cNvPr>
          <p:cNvSpPr>
            <a:spLocks noGrp="1" noChangeArrowheads="1"/>
          </p:cNvSpPr>
          <p:nvPr>
            <p:ph idx="1"/>
          </p:nvPr>
        </p:nvSpPr>
        <p:spPr>
          <a:xfrm>
            <a:off x="505215" y="990600"/>
            <a:ext cx="11610583" cy="5300662"/>
          </a:xfrm>
        </p:spPr>
        <p:txBody>
          <a:bodyPr/>
          <a:lstStyle/>
          <a:p>
            <a:pPr eaLnBrk="1" hangingPunct="1"/>
            <a:r>
              <a:rPr lang="en-US" altLang="en-US" sz="1400" dirty="0"/>
              <a:t>In the Remote z/OS Search view, display the results of the search query you want to save. If you have done more than one search, use the drop-down search history list to select the search query you want to save. </a:t>
            </a:r>
          </a:p>
          <a:p>
            <a:pPr eaLnBrk="1" hangingPunct="1"/>
            <a:endParaRPr lang="en-US" altLang="en-US" sz="600" dirty="0"/>
          </a:p>
          <a:p>
            <a:pPr eaLnBrk="1" hangingPunct="1"/>
            <a:endParaRPr lang="en-US" altLang="en-US" sz="400" dirty="0"/>
          </a:p>
          <a:p>
            <a:pPr eaLnBrk="1" hangingPunct="1"/>
            <a:r>
              <a:rPr lang="en-US" altLang="en-US" sz="1400" dirty="0"/>
              <a:t>Click the         icon to save the search query. This icon is enabled only if the search scope is limited to a single z/OS system under the following conditions: </a:t>
            </a:r>
          </a:p>
          <a:p>
            <a:pPr lvl="1" eaLnBrk="1" hangingPunct="1"/>
            <a:r>
              <a:rPr lang="en-US" altLang="en-US" sz="1200" b="1" dirty="0"/>
              <a:t>You search for files using a resource name pattern and the file content search string is not specified</a:t>
            </a:r>
          </a:p>
          <a:p>
            <a:pPr lvl="1" eaLnBrk="1" hangingPunct="1"/>
            <a:r>
              <a:rPr lang="en-US" altLang="en-US" sz="1200" b="1" dirty="0"/>
              <a:t>The search scope is for a single z/OS system. The scope can be an entire z/OS system or multiple partitioned data sets on the same system</a:t>
            </a:r>
          </a:p>
          <a:p>
            <a:pPr lvl="1" eaLnBrk="1" hangingPunct="1"/>
            <a:r>
              <a:rPr lang="en-US" altLang="en-US" sz="1200" b="1" dirty="0"/>
              <a:t>The search scope does not include z/OS projects or MVS™ subprojects</a:t>
            </a:r>
          </a:p>
          <a:p>
            <a:pPr eaLnBrk="1" hangingPunct="1"/>
            <a:endParaRPr lang="en-US" altLang="en-US" sz="1400" dirty="0"/>
          </a:p>
          <a:p>
            <a:pPr eaLnBrk="1" hangingPunct="1"/>
            <a:r>
              <a:rPr lang="en-US" altLang="en-US" sz="1800" dirty="0"/>
              <a:t>The Add Query to Remote Systems View dialog opens </a:t>
            </a:r>
            <a:r>
              <a:rPr lang="en-US" altLang="en-US" sz="1800" dirty="0">
                <a:sym typeface="Wingdings" panose="05000000000000000000" pitchFamily="2" charset="2"/>
              </a:rPr>
              <a:t></a:t>
            </a:r>
            <a:endParaRPr lang="en-US" altLang="en-US" sz="1800" dirty="0"/>
          </a:p>
          <a:p>
            <a:pPr eaLnBrk="1" hangingPunct="1"/>
            <a:endParaRPr lang="en-US" altLang="en-US" sz="2400" dirty="0"/>
          </a:p>
          <a:p>
            <a:pPr eaLnBrk="1" hangingPunct="1"/>
            <a:endParaRPr lang="en-US" altLang="en-US" sz="1400" dirty="0"/>
          </a:p>
          <a:p>
            <a:pPr eaLnBrk="1" hangingPunct="1"/>
            <a:endParaRPr lang="en-US" altLang="en-US" sz="1400" dirty="0"/>
          </a:p>
          <a:p>
            <a:pPr eaLnBrk="1" hangingPunct="1"/>
            <a:endParaRPr lang="en-US" altLang="en-US" sz="1400" dirty="0"/>
          </a:p>
          <a:p>
            <a:pPr eaLnBrk="1" hangingPunct="1"/>
            <a:endParaRPr lang="en-US" altLang="en-US" sz="1400" dirty="0"/>
          </a:p>
          <a:p>
            <a:pPr eaLnBrk="1" hangingPunct="1"/>
            <a:endParaRPr lang="en-US" altLang="en-US" sz="1400" dirty="0"/>
          </a:p>
          <a:p>
            <a:pPr eaLnBrk="1" hangingPunct="1"/>
            <a:endParaRPr lang="en-US" altLang="en-US" sz="1400" dirty="0"/>
          </a:p>
          <a:p>
            <a:pPr eaLnBrk="1" hangingPunct="1"/>
            <a:endParaRPr lang="en-US" altLang="en-US" sz="1400" dirty="0"/>
          </a:p>
          <a:p>
            <a:pPr eaLnBrk="1" hangingPunct="1"/>
            <a:endParaRPr lang="en-US" altLang="en-US" sz="1400" dirty="0"/>
          </a:p>
          <a:p>
            <a:pPr eaLnBrk="1" hangingPunct="1"/>
            <a:endParaRPr lang="en-US" altLang="en-US" sz="1400" dirty="0"/>
          </a:p>
          <a:p>
            <a:pPr eaLnBrk="1" hangingPunct="1"/>
            <a:endParaRPr lang="en-US" altLang="en-US" sz="1400" dirty="0"/>
          </a:p>
          <a:p>
            <a:pPr eaLnBrk="1" hangingPunct="1"/>
            <a:endParaRPr lang="en-US" altLang="en-US" sz="1400" dirty="0"/>
          </a:p>
          <a:p>
            <a:pPr eaLnBrk="1" hangingPunct="1">
              <a:buFont typeface="Wingdings" pitchFamily="2" charset="2"/>
              <a:buNone/>
            </a:pPr>
            <a:r>
              <a:rPr lang="en-US" altLang="en-US" sz="1400" dirty="0"/>
              <a:t> </a:t>
            </a:r>
          </a:p>
          <a:p>
            <a:pPr eaLnBrk="1" hangingPunct="1"/>
            <a:r>
              <a:rPr lang="en-US" altLang="en-US" sz="1400" dirty="0"/>
              <a:t>Type a name for the query and click </a:t>
            </a:r>
            <a:r>
              <a:rPr lang="en-US" altLang="en-US" sz="1400" b="1" dirty="0"/>
              <a:t>OK.</a:t>
            </a:r>
            <a:r>
              <a:rPr lang="en-US" altLang="en-US" sz="1400" dirty="0"/>
              <a:t> The search query is added to the </a:t>
            </a:r>
            <a:r>
              <a:rPr lang="en-US" altLang="en-US" sz="1400" b="1" dirty="0"/>
              <a:t>My Search Queries</a:t>
            </a:r>
            <a:r>
              <a:rPr lang="en-US" altLang="en-US" sz="1400" dirty="0"/>
              <a:t> list under the </a:t>
            </a:r>
            <a:r>
              <a:rPr lang="en-US" altLang="en-US" sz="1400" b="1" dirty="0"/>
              <a:t>MVS Files</a:t>
            </a:r>
            <a:r>
              <a:rPr lang="en-US" altLang="en-US" sz="1400" dirty="0"/>
              <a:t> subsystem </a:t>
            </a:r>
            <a:r>
              <a:rPr lang="en-US" altLang="en-US" sz="1400" dirty="0">
                <a:sym typeface="Wingdings" pitchFamily="2" charset="2"/>
              </a:rPr>
              <a:t></a:t>
            </a:r>
            <a:endParaRPr lang="en-US" altLang="en-US" sz="14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a:extLst>
              <a:ext uri="{FF2B5EF4-FFF2-40B4-BE49-F238E27FC236}">
                <a16:creationId xmlns:a16="http://schemas.microsoft.com/office/drawing/2014/main" id="{E2028697-68D6-3361-950B-5A70B03BEC6C}"/>
              </a:ext>
            </a:extLst>
          </p:cNvPr>
          <p:cNvSpPr>
            <a:spLocks noGrp="1" noChangeArrowheads="1"/>
          </p:cNvSpPr>
          <p:nvPr>
            <p:ph type="title"/>
          </p:nvPr>
        </p:nvSpPr>
        <p:spPr>
          <a:xfrm>
            <a:off x="393192" y="393192"/>
            <a:ext cx="11293592" cy="1325563"/>
          </a:xfrm>
        </p:spPr>
        <p:txBody>
          <a:bodyPr/>
          <a:lstStyle/>
          <a:p>
            <a:pPr eaLnBrk="1" hangingPunct="1"/>
            <a:r>
              <a:rPr lang="en-US" altLang="en-US" sz="4000" dirty="0"/>
              <a:t>Saving Remote Search Queries </a:t>
            </a:r>
            <a:r>
              <a:rPr lang="en-US" altLang="en-US" sz="3600" dirty="0"/>
              <a:t>– 3 of 3</a:t>
            </a:r>
            <a:endParaRPr lang="en-US" altLang="en-US" sz="4000" dirty="0"/>
          </a:p>
        </p:txBody>
      </p:sp>
      <p:sp>
        <p:nvSpPr>
          <p:cNvPr id="78851" name="Rectangle 3">
            <a:extLst>
              <a:ext uri="{FF2B5EF4-FFF2-40B4-BE49-F238E27FC236}">
                <a16:creationId xmlns:a16="http://schemas.microsoft.com/office/drawing/2014/main" id="{AB1C4BB3-0759-37D8-CE0D-2601B56592F4}"/>
              </a:ext>
            </a:extLst>
          </p:cNvPr>
          <p:cNvSpPr>
            <a:spLocks noGrp="1" noChangeArrowheads="1"/>
          </p:cNvSpPr>
          <p:nvPr>
            <p:ph idx="1"/>
          </p:nvPr>
        </p:nvSpPr>
        <p:spPr>
          <a:xfrm>
            <a:off x="609600" y="2100321"/>
            <a:ext cx="11293592" cy="4334670"/>
          </a:xfrm>
        </p:spPr>
        <p:txBody>
          <a:bodyPr/>
          <a:lstStyle/>
          <a:p>
            <a:pPr eaLnBrk="1" hangingPunct="1"/>
            <a:r>
              <a:rPr lang="en-US" altLang="en-US" sz="1600" dirty="0"/>
              <a:t>After you have saved a search query, you can do the following actions: </a:t>
            </a:r>
          </a:p>
          <a:p>
            <a:pPr lvl="1" eaLnBrk="1" hangingPunct="1"/>
            <a:r>
              <a:rPr lang="en-US" altLang="en-US" dirty="0"/>
              <a:t>To run a saved query, select it in Remote Systems/My Favorites and click </a:t>
            </a:r>
            <a:r>
              <a:rPr lang="en-US" altLang="en-US" b="1" dirty="0"/>
              <a:t>Run Query</a:t>
            </a:r>
            <a:r>
              <a:rPr lang="en-US" altLang="en-US" dirty="0"/>
              <a:t> from the pop-up menu. </a:t>
            </a:r>
          </a:p>
          <a:p>
            <a:pPr lvl="1" eaLnBrk="1" hangingPunct="1"/>
            <a:endParaRPr lang="en-US" altLang="en-US" dirty="0"/>
          </a:p>
          <a:p>
            <a:pPr lvl="1" eaLnBrk="1" hangingPunct="1"/>
            <a:endParaRPr lang="en-US" altLang="en-US" dirty="0"/>
          </a:p>
          <a:p>
            <a:pPr lvl="1" eaLnBrk="1" hangingPunct="1"/>
            <a:endParaRPr lang="en-US" altLang="en-US" dirty="0"/>
          </a:p>
          <a:p>
            <a:pPr lvl="1" eaLnBrk="1" hangingPunct="1"/>
            <a:endParaRPr lang="en-US" altLang="en-US" dirty="0"/>
          </a:p>
          <a:p>
            <a:pPr lvl="1" eaLnBrk="1" hangingPunct="1"/>
            <a:endParaRPr lang="en-US" altLang="en-US" dirty="0"/>
          </a:p>
          <a:p>
            <a:pPr lvl="1" eaLnBrk="1" hangingPunct="1"/>
            <a:endParaRPr lang="en-US" altLang="en-US" sz="2400" dirty="0"/>
          </a:p>
          <a:p>
            <a:pPr lvl="1" eaLnBrk="1" hangingPunct="1"/>
            <a:r>
              <a:rPr lang="en-US" altLang="en-US" dirty="0"/>
              <a:t>To edit and run a saved query, select it in the Remote Systems view and click </a:t>
            </a:r>
            <a:r>
              <a:rPr lang="en-US" altLang="en-US" b="1" dirty="0"/>
              <a:t>Edit and Run</a:t>
            </a:r>
            <a:r>
              <a:rPr lang="en-US" altLang="en-US" dirty="0"/>
              <a:t> from the pop-up menu.</a:t>
            </a:r>
            <a:r>
              <a:rPr lang="en-US" altLang="en-US" sz="1400" dirty="0"/>
              <a:t> </a:t>
            </a:r>
          </a:p>
          <a:p>
            <a:pPr lvl="2" eaLnBrk="1" hangingPunct="1"/>
            <a:endParaRPr lang="en-US" altLang="en-US" dirty="0"/>
          </a:p>
          <a:p>
            <a:pPr lvl="1" eaLnBrk="1" hangingPunct="1"/>
            <a:r>
              <a:rPr lang="en-US" altLang="en-US" dirty="0"/>
              <a:t>This action opens the Remote z/OS Search window, which you can use to change the search criteria and submit the search request. </a:t>
            </a:r>
          </a:p>
          <a:p>
            <a:pPr lvl="1" eaLnBrk="1" hangingPunct="1"/>
            <a:endParaRPr lang="en-US" altLang="en-US" dirty="0"/>
          </a:p>
          <a:p>
            <a:pPr eaLnBrk="1" hangingPunct="1"/>
            <a:r>
              <a:rPr lang="en-US" altLang="en-US" dirty="0"/>
              <a:t>Note that in v9 and later the My Search Queries is renamed to: </a:t>
            </a:r>
            <a:r>
              <a:rPr lang="en-US" altLang="en-US" b="1" dirty="0"/>
              <a:t>My Favorites</a:t>
            </a:r>
          </a:p>
          <a:p>
            <a:pPr eaLnBrk="1" hangingPunct="1"/>
            <a:endParaRPr lang="en-US" altLang="en-US" sz="1600" dirty="0"/>
          </a:p>
        </p:txBody>
      </p:sp>
      <p:pic>
        <p:nvPicPr>
          <p:cNvPr id="60420" name="Picture 4">
            <a:extLst>
              <a:ext uri="{FF2B5EF4-FFF2-40B4-BE49-F238E27FC236}">
                <a16:creationId xmlns:a16="http://schemas.microsoft.com/office/drawing/2014/main" id="{8E39CB5C-47F4-89EB-ED32-EEEE58CC3EB0}"/>
              </a:ext>
            </a:extLst>
          </p:cNvPr>
          <p:cNvPicPr>
            <a:picLocks noChangeAspect="1" noChangeArrowheads="1"/>
          </p:cNvPicPr>
          <p:nvPr/>
        </p:nvPicPr>
        <p:blipFill>
          <a:blip r:embed="rId2"/>
          <a:srcRect/>
          <a:stretch>
            <a:fillRect/>
          </a:stretch>
        </p:blipFill>
        <p:spPr bwMode="auto">
          <a:xfrm>
            <a:off x="8979017" y="1053515"/>
            <a:ext cx="2924175" cy="2000250"/>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70662" name="Picture 6">
            <a:extLst>
              <a:ext uri="{FF2B5EF4-FFF2-40B4-BE49-F238E27FC236}">
                <a16:creationId xmlns:a16="http://schemas.microsoft.com/office/drawing/2014/main" id="{329C22EE-6F07-0D4E-EE04-9B6CFA37B3AE}"/>
              </a:ext>
            </a:extLst>
          </p:cNvPr>
          <p:cNvPicPr>
            <a:picLocks noChangeAspect="1" noChangeArrowheads="1"/>
          </p:cNvPicPr>
          <p:nvPr/>
        </p:nvPicPr>
        <p:blipFill>
          <a:blip r:embed="rId3"/>
          <a:srcRect/>
          <a:stretch>
            <a:fillRect/>
          </a:stretch>
        </p:blipFill>
        <p:spPr bwMode="auto">
          <a:xfrm>
            <a:off x="6494500" y="5008621"/>
            <a:ext cx="2073275" cy="708025"/>
          </a:xfrm>
          <a:prstGeom prst="rect">
            <a:avLst/>
          </a:prstGeom>
          <a:noFill/>
          <a:ln>
            <a:noFill/>
          </a:ln>
          <a:effectLst>
            <a:prstShdw prst="shdw18" dist="17961" dir="13500000">
              <a:schemeClr val="accent1">
                <a:gamma/>
                <a:shade val="60000"/>
                <a:invGamma/>
              </a:schemeClr>
            </a:prstShdw>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3A0F555E-6662-9738-B8B6-5C2368F058C0}"/>
              </a:ext>
            </a:extLst>
          </p:cNvPr>
          <p:cNvSpPr>
            <a:spLocks noGrp="1" noChangeArrowheads="1"/>
          </p:cNvSpPr>
          <p:nvPr>
            <p:ph type="title"/>
          </p:nvPr>
        </p:nvSpPr>
        <p:spPr>
          <a:xfrm>
            <a:off x="393192" y="393192"/>
            <a:ext cx="8997950" cy="534987"/>
          </a:xfrm>
        </p:spPr>
        <p:txBody>
          <a:bodyPr/>
          <a:lstStyle/>
          <a:p>
            <a:pPr defTabSz="614363"/>
            <a:r>
              <a:rPr lang="en-US" altLang="en-US" sz="4000" dirty="0"/>
              <a:t>Search – Specific Member</a:t>
            </a:r>
            <a:endParaRPr lang="en-US" altLang="en-US" sz="3200" dirty="0"/>
          </a:p>
        </p:txBody>
      </p:sp>
      <p:sp>
        <p:nvSpPr>
          <p:cNvPr id="45059" name="Rectangle 3">
            <a:extLst>
              <a:ext uri="{FF2B5EF4-FFF2-40B4-BE49-F238E27FC236}">
                <a16:creationId xmlns:a16="http://schemas.microsoft.com/office/drawing/2014/main" id="{DF429C5B-1D26-5D76-E4B2-AF2CA6298433}"/>
              </a:ext>
            </a:extLst>
          </p:cNvPr>
          <p:cNvSpPr>
            <a:spLocks noGrp="1" noChangeArrowheads="1"/>
          </p:cNvSpPr>
          <p:nvPr>
            <p:ph idx="1"/>
          </p:nvPr>
        </p:nvSpPr>
        <p:spPr>
          <a:xfrm>
            <a:off x="393192" y="1073151"/>
            <a:ext cx="6845808" cy="2959097"/>
          </a:xfrm>
        </p:spPr>
        <p:txBody>
          <a:bodyPr lIns="0" tIns="0" rIns="144443" bIns="0"/>
          <a:lstStyle/>
          <a:p>
            <a:pPr defTabSz="614363">
              <a:lnSpc>
                <a:spcPct val="95000"/>
              </a:lnSpc>
              <a:defRPr/>
            </a:pPr>
            <a:r>
              <a:rPr lang="en-US" altLang="en-US" sz="1600" dirty="0">
                <a:sym typeface="Wingdings" panose="05000000000000000000" pitchFamily="2" charset="2"/>
              </a:rPr>
              <a:t>Sometimes you need to find a specific member across several libraries:</a:t>
            </a:r>
          </a:p>
          <a:p>
            <a:pPr marL="285750" indent="-285750" defTabSz="614363">
              <a:lnSpc>
                <a:spcPct val="95000"/>
              </a:lnSpc>
              <a:buFont typeface="Arial" panose="020B0604020202020204" pitchFamily="34" charset="0"/>
              <a:buChar char="•"/>
              <a:defRPr/>
            </a:pPr>
            <a:r>
              <a:rPr lang="en-US" altLang="en-US" sz="1400" dirty="0">
                <a:sym typeface="Wingdings" panose="05000000000000000000" pitchFamily="2" charset="2"/>
              </a:rPr>
              <a:t>Just the named/member (you’re not searching thru file contents)</a:t>
            </a:r>
          </a:p>
          <a:p>
            <a:pPr marL="285750" indent="-285750" defTabSz="614363">
              <a:lnSpc>
                <a:spcPct val="95000"/>
              </a:lnSpc>
              <a:buFont typeface="Arial" panose="020B0604020202020204" pitchFamily="34" charset="0"/>
              <a:buChar char="•"/>
              <a:defRPr/>
            </a:pPr>
            <a:r>
              <a:rPr lang="en-US" altLang="en-US" sz="1400" dirty="0">
                <a:sym typeface="Wingdings" panose="05000000000000000000" pitchFamily="2" charset="2"/>
              </a:rPr>
              <a:t>But you’re unsure of which PDS contains the file</a:t>
            </a:r>
          </a:p>
          <a:p>
            <a:pPr defTabSz="614363">
              <a:lnSpc>
                <a:spcPct val="95000"/>
              </a:lnSpc>
              <a:defRPr/>
            </a:pPr>
            <a:endParaRPr lang="en-US" altLang="en-US" sz="800" dirty="0">
              <a:sym typeface="Wingdings" panose="05000000000000000000" pitchFamily="2" charset="2"/>
            </a:endParaRPr>
          </a:p>
          <a:p>
            <a:pPr defTabSz="614363">
              <a:lnSpc>
                <a:spcPct val="95000"/>
              </a:lnSpc>
              <a:defRPr/>
            </a:pPr>
            <a:r>
              <a:rPr lang="en-US" altLang="en-US" sz="1600" dirty="0">
                <a:sym typeface="Wingdings" panose="05000000000000000000" pitchFamily="2" charset="2"/>
              </a:rPr>
              <a:t>You can use IDz Filters to consolidate a list of libraries:</a:t>
            </a:r>
          </a:p>
          <a:p>
            <a:pPr marL="285750" indent="-285750" defTabSz="614363">
              <a:lnSpc>
                <a:spcPct val="95000"/>
              </a:lnSpc>
              <a:buFont typeface="Arial" panose="020B0604020202020204" pitchFamily="34" charset="0"/>
              <a:buChar char="•"/>
              <a:defRPr/>
            </a:pPr>
            <a:r>
              <a:rPr lang="en-US" altLang="en-US" sz="1400" dirty="0">
                <a:sym typeface="Wingdings" panose="05000000000000000000" pitchFamily="2" charset="2"/>
              </a:rPr>
              <a:t>Select a Filter within Remote Systems</a:t>
            </a:r>
          </a:p>
          <a:p>
            <a:pPr marL="285750" indent="-285750" defTabSz="614363">
              <a:lnSpc>
                <a:spcPct val="95000"/>
              </a:lnSpc>
              <a:buFont typeface="Arial" panose="020B0604020202020204" pitchFamily="34" charset="0"/>
              <a:buChar char="•"/>
              <a:defRPr/>
            </a:pPr>
            <a:r>
              <a:rPr lang="en-US" altLang="en-US" sz="1400" dirty="0">
                <a:sym typeface="Wingdings" panose="05000000000000000000" pitchFamily="2" charset="2"/>
              </a:rPr>
              <a:t>Right-Click and select Search</a:t>
            </a:r>
          </a:p>
          <a:p>
            <a:pPr marL="285750" indent="-285750" defTabSz="614363">
              <a:lnSpc>
                <a:spcPct val="95000"/>
              </a:lnSpc>
              <a:buFont typeface="Arial" panose="020B0604020202020204" pitchFamily="34" charset="0"/>
              <a:buChar char="•"/>
              <a:defRPr/>
            </a:pPr>
            <a:r>
              <a:rPr lang="en-US" altLang="en-US" sz="1400" dirty="0">
                <a:sym typeface="Wingdings" panose="05000000000000000000" pitchFamily="2" charset="2"/>
              </a:rPr>
              <a:t>Specify ONLY a member name (see below)</a:t>
            </a:r>
          </a:p>
          <a:p>
            <a:pPr defTabSz="614363">
              <a:lnSpc>
                <a:spcPct val="95000"/>
              </a:lnSpc>
              <a:defRPr/>
            </a:pPr>
            <a:endParaRPr lang="en-US" altLang="en-US" sz="800" dirty="0">
              <a:sym typeface="Wingdings" panose="05000000000000000000" pitchFamily="2" charset="2"/>
            </a:endParaRPr>
          </a:p>
          <a:p>
            <a:pPr defTabSz="614363">
              <a:lnSpc>
                <a:spcPct val="95000"/>
              </a:lnSpc>
              <a:defRPr/>
            </a:pPr>
            <a:r>
              <a:rPr lang="en-US" altLang="en-US" sz="1600" dirty="0">
                <a:solidFill>
                  <a:srgbClr val="C00000"/>
                </a:solidFill>
                <a:sym typeface="Wingdings" panose="05000000000000000000" pitchFamily="2" charset="2"/>
              </a:rPr>
              <a:t>Note that this search does not hit z/OS to return results – it utilizes locally-cached member names</a:t>
            </a:r>
          </a:p>
        </p:txBody>
      </p:sp>
      <p:pic>
        <p:nvPicPr>
          <p:cNvPr id="61444" name="Picture 1">
            <a:extLst>
              <a:ext uri="{FF2B5EF4-FFF2-40B4-BE49-F238E27FC236}">
                <a16:creationId xmlns:a16="http://schemas.microsoft.com/office/drawing/2014/main" id="{34DEC768-412A-659E-5668-886F6BACBC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8383078" y="0"/>
            <a:ext cx="2742122"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Picture 2">
            <a:extLst>
              <a:ext uri="{FF2B5EF4-FFF2-40B4-BE49-F238E27FC236}">
                <a16:creationId xmlns:a16="http://schemas.microsoft.com/office/drawing/2014/main" id="{A2CC567E-EA6B-9628-3F10-A31A8D8AFBC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46365"/>
          <a:stretch/>
        </p:blipFill>
        <p:spPr bwMode="auto">
          <a:xfrm>
            <a:off x="2935036" y="3576640"/>
            <a:ext cx="4464429" cy="3281360"/>
          </a:xfrm>
          <a:prstGeom prst="rect">
            <a:avLst/>
          </a:prstGeom>
          <a:noFill/>
          <a:ln w="9525">
            <a:solidFill>
              <a:schemeClr val="bg1">
                <a:lumMod val="75000"/>
              </a:schemeClr>
            </a:solidFill>
            <a:miter lim="800000"/>
            <a:headEnd/>
            <a:tailEnd/>
          </a:ln>
        </p:spPr>
      </p:pic>
      <p:grpSp>
        <p:nvGrpSpPr>
          <p:cNvPr id="61446" name="Group 9">
            <a:extLst>
              <a:ext uri="{FF2B5EF4-FFF2-40B4-BE49-F238E27FC236}">
                <a16:creationId xmlns:a16="http://schemas.microsoft.com/office/drawing/2014/main" id="{065F9328-C1DE-A472-FC66-CC1A991E01F0}"/>
              </a:ext>
            </a:extLst>
          </p:cNvPr>
          <p:cNvGrpSpPr>
            <a:grpSpLocks/>
          </p:cNvGrpSpPr>
          <p:nvPr/>
        </p:nvGrpSpPr>
        <p:grpSpPr bwMode="auto">
          <a:xfrm>
            <a:off x="7451470" y="4343400"/>
            <a:ext cx="2422525" cy="685800"/>
            <a:chOff x="4472082" y="5589430"/>
            <a:chExt cx="2309718" cy="430370"/>
          </a:xfrm>
        </p:grpSpPr>
        <p:cxnSp>
          <p:nvCxnSpPr>
            <p:cNvPr id="7" name="Straight Connector 6">
              <a:extLst>
                <a:ext uri="{FF2B5EF4-FFF2-40B4-BE49-F238E27FC236}">
                  <a16:creationId xmlns:a16="http://schemas.microsoft.com/office/drawing/2014/main" id="{D3199E5B-5C63-0564-BEEE-774D244919D2}"/>
                </a:ext>
              </a:extLst>
            </p:cNvPr>
            <p:cNvCxnSpPr/>
            <p:nvPr/>
          </p:nvCxnSpPr>
          <p:spPr bwMode="auto">
            <a:xfrm>
              <a:off x="6781800" y="5589430"/>
              <a:ext cx="0" cy="430370"/>
            </a:xfrm>
            <a:prstGeom prst="line">
              <a:avLst/>
            </a:prstGeom>
            <a:solidFill>
              <a:schemeClr val="accent1"/>
            </a:solidFill>
            <a:ln w="76200" cap="flat" cmpd="sng" algn="ctr">
              <a:solidFill>
                <a:schemeClr val="bg1">
                  <a:lumMod val="75000"/>
                </a:schemeClr>
              </a:solidFill>
              <a:prstDash val="solid"/>
              <a:round/>
              <a:headEnd type="none" w="med" len="med"/>
              <a:tailEnd type="none" w="med" len="med"/>
            </a:ln>
            <a:effectLst/>
          </p:spPr>
        </p:cxnSp>
        <p:cxnSp>
          <p:nvCxnSpPr>
            <p:cNvPr id="9" name="Straight Arrow Connector 8">
              <a:extLst>
                <a:ext uri="{FF2B5EF4-FFF2-40B4-BE49-F238E27FC236}">
                  <a16:creationId xmlns:a16="http://schemas.microsoft.com/office/drawing/2014/main" id="{55D9F9A2-5E19-ED57-636D-FAA63E248691}"/>
                </a:ext>
              </a:extLst>
            </p:cNvPr>
            <p:cNvCxnSpPr/>
            <p:nvPr/>
          </p:nvCxnSpPr>
          <p:spPr bwMode="auto">
            <a:xfrm flipH="1">
              <a:off x="4472082" y="6019800"/>
              <a:ext cx="2309718" cy="0"/>
            </a:xfrm>
            <a:prstGeom prst="straightConnector1">
              <a:avLst/>
            </a:prstGeom>
            <a:solidFill>
              <a:schemeClr val="accent1"/>
            </a:solidFill>
            <a:ln w="76200" cap="flat" cmpd="sng" algn="ctr">
              <a:solidFill>
                <a:schemeClr val="bg1">
                  <a:lumMod val="75000"/>
                </a:schemeClr>
              </a:solidFill>
              <a:prstDash val="solid"/>
              <a:round/>
              <a:headEnd type="none" w="med" len="med"/>
              <a:tailEnd type="triangle"/>
            </a:ln>
            <a:effectLst/>
          </p:spPr>
        </p:cxnSp>
      </p:grpSp>
      <p:sp>
        <p:nvSpPr>
          <p:cNvPr id="2" name="Rectangle 1">
            <a:extLst>
              <a:ext uri="{FF2B5EF4-FFF2-40B4-BE49-F238E27FC236}">
                <a16:creationId xmlns:a16="http://schemas.microsoft.com/office/drawing/2014/main" id="{15B30434-6E8C-7090-4B6F-6C98AFC9816D}"/>
              </a:ext>
            </a:extLst>
          </p:cNvPr>
          <p:cNvSpPr/>
          <p:nvPr/>
        </p:nvSpPr>
        <p:spPr bwMode="auto">
          <a:xfrm>
            <a:off x="3998976" y="4648200"/>
            <a:ext cx="420624" cy="228600"/>
          </a:xfrm>
          <a:prstGeom prst="rect">
            <a:avLst/>
          </a:prstGeom>
          <a:solidFill>
            <a:schemeClr val="accent6">
              <a:alpha val="24000"/>
            </a:scheme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Tree>
    <p:extLst>
      <p:ext uri="{BB962C8B-B14F-4D97-AF65-F5344CB8AC3E}">
        <p14:creationId xmlns:p14="http://schemas.microsoft.com/office/powerpoint/2010/main" val="23921430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Rectangle 2">
            <a:extLst>
              <a:ext uri="{FF2B5EF4-FFF2-40B4-BE49-F238E27FC236}">
                <a16:creationId xmlns:a16="http://schemas.microsoft.com/office/drawing/2014/main" id="{D695E3F0-31E7-EB92-5BBF-374B036F9719}"/>
              </a:ext>
            </a:extLst>
          </p:cNvPr>
          <p:cNvSpPr>
            <a:spLocks noGrp="1" noChangeArrowheads="1"/>
          </p:cNvSpPr>
          <p:nvPr>
            <p:ph type="title"/>
          </p:nvPr>
        </p:nvSpPr>
        <p:spPr>
          <a:xfrm>
            <a:off x="283619" y="393192"/>
            <a:ext cx="7177049" cy="978408"/>
          </a:xfrm>
        </p:spPr>
        <p:txBody>
          <a:bodyPr/>
          <a:lstStyle/>
          <a:p>
            <a:pPr defTabSz="614363"/>
            <a:r>
              <a:rPr lang="en-US" altLang="en-US" sz="3200" dirty="0"/>
              <a:t>Context Menu Remote Search –     </a:t>
            </a:r>
            <a:r>
              <a:rPr lang="en-US" altLang="en-US" sz="2800" dirty="0"/>
              <a:t>Subset with Member Name Wildcard Pattern</a:t>
            </a:r>
          </a:p>
        </p:txBody>
      </p:sp>
      <p:sp>
        <p:nvSpPr>
          <p:cNvPr id="8" name="Rectangle 7">
            <a:extLst>
              <a:ext uri="{FF2B5EF4-FFF2-40B4-BE49-F238E27FC236}">
                <a16:creationId xmlns:a16="http://schemas.microsoft.com/office/drawing/2014/main" id="{63833CA3-0F5F-2CA8-EC02-93968B1941AB}"/>
              </a:ext>
            </a:extLst>
          </p:cNvPr>
          <p:cNvSpPr/>
          <p:nvPr/>
        </p:nvSpPr>
        <p:spPr bwMode="auto">
          <a:xfrm>
            <a:off x="4191000" y="2631734"/>
            <a:ext cx="2590800" cy="369332"/>
          </a:xfrm>
          <a:prstGeom prst="rect">
            <a:avLst/>
          </a:prstGeom>
          <a:solidFill>
            <a:schemeClr val="accent1">
              <a:alpha val="4000"/>
            </a:schemeClr>
          </a:solidFill>
          <a:ln w="25400"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a:lstStyle/>
          <a:p>
            <a:pPr algn="ctr" eaLnBrk="1" hangingPunct="1">
              <a:defRPr/>
            </a:pPr>
            <a:endParaRPr lang="en-US"/>
          </a:p>
        </p:txBody>
      </p:sp>
      <p:grpSp>
        <p:nvGrpSpPr>
          <p:cNvPr id="2" name="Group 1">
            <a:extLst>
              <a:ext uri="{FF2B5EF4-FFF2-40B4-BE49-F238E27FC236}">
                <a16:creationId xmlns:a16="http://schemas.microsoft.com/office/drawing/2014/main" id="{9DA3C76F-0701-8B0F-8AFA-6CF4B63C5F20}"/>
              </a:ext>
            </a:extLst>
          </p:cNvPr>
          <p:cNvGrpSpPr/>
          <p:nvPr/>
        </p:nvGrpSpPr>
        <p:grpSpPr>
          <a:xfrm>
            <a:off x="2971801" y="0"/>
            <a:ext cx="9144000" cy="6858000"/>
            <a:chOff x="1447188" y="-20638"/>
            <a:chExt cx="9220813" cy="6899276"/>
          </a:xfrm>
        </p:grpSpPr>
        <p:pic>
          <p:nvPicPr>
            <p:cNvPr id="63490" name="Picture 2">
              <a:extLst>
                <a:ext uri="{FF2B5EF4-FFF2-40B4-BE49-F238E27FC236}">
                  <a16:creationId xmlns:a16="http://schemas.microsoft.com/office/drawing/2014/main" id="{1ADA211B-B861-4DFD-B25B-756977E3D7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3764" y="-20638"/>
              <a:ext cx="4694237" cy="2652713"/>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pic>
          <p:nvPicPr>
            <p:cNvPr id="63491" name="Picture 3">
              <a:extLst>
                <a:ext uri="{FF2B5EF4-FFF2-40B4-BE49-F238E27FC236}">
                  <a16:creationId xmlns:a16="http://schemas.microsoft.com/office/drawing/2014/main" id="{2D370330-0A51-7FE1-CE2B-EA72B09154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0826" y="1828800"/>
              <a:ext cx="8550275" cy="504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2E179A87-176E-043C-9376-FC31A996A488}"/>
                </a:ext>
              </a:extLst>
            </p:cNvPr>
            <p:cNvSpPr txBox="1"/>
            <p:nvPr/>
          </p:nvSpPr>
          <p:spPr>
            <a:xfrm>
              <a:off x="7924806" y="6200928"/>
              <a:ext cx="2743195" cy="646331"/>
            </a:xfrm>
            <a:prstGeom prst="rect">
              <a:avLst/>
            </a:prstGeom>
            <a:solidFill>
              <a:schemeClr val="bg1">
                <a:lumMod val="6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lgn="ctr">
                <a:defRPr/>
              </a:pPr>
              <a:r>
                <a:rPr lang="en-US" sz="1800"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Search Results took less than 2 seconds</a:t>
              </a:r>
            </a:p>
          </p:txBody>
        </p:sp>
        <p:sp>
          <p:nvSpPr>
            <p:cNvPr id="12" name="TextBox 11">
              <a:extLst>
                <a:ext uri="{FF2B5EF4-FFF2-40B4-BE49-F238E27FC236}">
                  <a16:creationId xmlns:a16="http://schemas.microsoft.com/office/drawing/2014/main" id="{8A76DB21-C3A6-78AC-8472-EDD061081D27}"/>
                </a:ext>
              </a:extLst>
            </p:cNvPr>
            <p:cNvSpPr txBox="1"/>
            <p:nvPr/>
          </p:nvSpPr>
          <p:spPr>
            <a:xfrm>
              <a:off x="7543800" y="1"/>
              <a:ext cx="2743200" cy="584775"/>
            </a:xfrm>
            <a:prstGeom prst="rect">
              <a:avLst/>
            </a:prstGeom>
            <a:solidFill>
              <a:schemeClr val="bg1">
                <a:lumMod val="6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lgn="ctr">
                <a:defRPr/>
              </a:pPr>
              <a:r>
                <a:rPr lang="en-US" sz="1600"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These two libraries combined contain &gt; 16K Members.</a:t>
              </a:r>
            </a:p>
          </p:txBody>
        </p:sp>
        <p:sp>
          <p:nvSpPr>
            <p:cNvPr id="14" name="TextBox 13">
              <a:extLst>
                <a:ext uri="{FF2B5EF4-FFF2-40B4-BE49-F238E27FC236}">
                  <a16:creationId xmlns:a16="http://schemas.microsoft.com/office/drawing/2014/main" id="{43BCD7C4-9997-DD3D-155E-D1AD3C4F4A1C}"/>
                </a:ext>
              </a:extLst>
            </p:cNvPr>
            <p:cNvSpPr txBox="1"/>
            <p:nvPr/>
          </p:nvSpPr>
          <p:spPr>
            <a:xfrm>
              <a:off x="1447188" y="2286001"/>
              <a:ext cx="2612564" cy="830997"/>
            </a:xfrm>
            <a:prstGeom prst="rect">
              <a:avLst/>
            </a:prstGeom>
            <a:solidFill>
              <a:schemeClr val="bg1">
                <a:lumMod val="6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ctr">
                <a:defRPr/>
              </a:pPr>
              <a:r>
                <a:rPr lang="en-US" sz="1600" b="0"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Context Menu Search –  </a:t>
              </a:r>
            </a:p>
            <a:p>
              <a:pPr algn="ctr">
                <a:defRPr/>
              </a:pPr>
              <a:r>
                <a:rPr lang="en-US" sz="1600" b="0"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Member Name Pattern:  </a:t>
              </a:r>
              <a:r>
                <a:rPr lang="en-US" sz="1600" dirty="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BN*</a:t>
              </a:r>
            </a:p>
            <a:p>
              <a:pPr algn="ctr">
                <a:defRPr/>
              </a:pPr>
              <a:r>
                <a:rPr lang="en-US" sz="1600" b="0"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Content string: </a:t>
              </a:r>
              <a:r>
                <a:rPr lang="en-US" sz="1600" dirty="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SQLCA</a:t>
              </a:r>
            </a:p>
          </p:txBody>
        </p:sp>
      </p:grpSp>
      <p:sp>
        <p:nvSpPr>
          <p:cNvPr id="63493" name="Rectangle 3">
            <a:extLst>
              <a:ext uri="{FF2B5EF4-FFF2-40B4-BE49-F238E27FC236}">
                <a16:creationId xmlns:a16="http://schemas.microsoft.com/office/drawing/2014/main" id="{E9C8B938-0305-C303-E68D-C40F6E5E393D}"/>
              </a:ext>
            </a:extLst>
          </p:cNvPr>
          <p:cNvSpPr>
            <a:spLocks noGrp="1" noChangeArrowheads="1"/>
          </p:cNvSpPr>
          <p:nvPr>
            <p:ph idx="1"/>
          </p:nvPr>
        </p:nvSpPr>
        <p:spPr>
          <a:xfrm>
            <a:off x="381000" y="3640138"/>
            <a:ext cx="2819400" cy="1922462"/>
          </a:xfrm>
          <a:extLst>
            <a:ext uri="{909E8E84-426E-40DD-AFC4-6F175D3DCCD1}">
              <a14:hiddenFill xmlns:a14="http://schemas.microsoft.com/office/drawing/2010/main">
                <a:blipFill dpi="0" rotWithShape="1">
                  <a:blip r:embed="rId5"/>
                  <a:srcRect/>
                  <a:stretch>
                    <a:fillRect/>
                  </a:stretch>
                </a:blipFill>
              </a14:hiddenFill>
            </a:ext>
          </a:extLst>
        </p:spPr>
        <p:txBody>
          <a:bodyPr lIns="0" tIns="0" rIns="144443" bIns="0"/>
          <a:lstStyle/>
          <a:p>
            <a:pPr algn="ctr"/>
            <a:r>
              <a:rPr lang="en-US" altLang="en-US" sz="1800" dirty="0"/>
              <a:t>You can use the Remote Systems Search against large libraries – if you’ve   sub-set the entire PDS by Member name pattern</a:t>
            </a:r>
          </a:p>
        </p:txBody>
      </p:sp>
    </p:spTree>
    <p:extLst>
      <p:ext uri="{BB962C8B-B14F-4D97-AF65-F5344CB8AC3E}">
        <p14:creationId xmlns:p14="http://schemas.microsoft.com/office/powerpoint/2010/main" val="172712302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CEFFB717-FEC1-EA5F-813A-002B39F86A2F}"/>
              </a:ext>
            </a:extLst>
          </p:cNvPr>
          <p:cNvSpPr>
            <a:spLocks noGrp="1" noChangeArrowheads="1"/>
          </p:cNvSpPr>
          <p:nvPr>
            <p:ph type="title"/>
          </p:nvPr>
        </p:nvSpPr>
        <p:spPr>
          <a:xfrm>
            <a:off x="449204" y="422081"/>
            <a:ext cx="11293592" cy="1325563"/>
          </a:xfrm>
        </p:spPr>
        <p:txBody>
          <a:bodyPr/>
          <a:lstStyle/>
          <a:p>
            <a:pPr eaLnBrk="1" hangingPunct="1"/>
            <a:r>
              <a:rPr lang="en-US" altLang="en-US" sz="4000" dirty="0"/>
              <a:t>Accessing Hyperlinked search results from  </a:t>
            </a:r>
            <a:r>
              <a:rPr lang="en-US" altLang="en-US" sz="3600" dirty="0"/>
              <a:t>"Search History"</a:t>
            </a:r>
            <a:endParaRPr lang="en-US" altLang="en-US" sz="4000" dirty="0"/>
          </a:p>
        </p:txBody>
      </p:sp>
      <p:sp>
        <p:nvSpPr>
          <p:cNvPr id="79875" name="Rectangle 3">
            <a:extLst>
              <a:ext uri="{FF2B5EF4-FFF2-40B4-BE49-F238E27FC236}">
                <a16:creationId xmlns:a16="http://schemas.microsoft.com/office/drawing/2014/main" id="{76EDB4BE-B059-80EE-00DC-A1F8B3F8B1E3}"/>
              </a:ext>
            </a:extLst>
          </p:cNvPr>
          <p:cNvSpPr>
            <a:spLocks noGrp="1" noChangeArrowheads="1"/>
          </p:cNvSpPr>
          <p:nvPr>
            <p:ph idx="1"/>
          </p:nvPr>
        </p:nvSpPr>
        <p:spPr>
          <a:xfrm>
            <a:off x="381000" y="1762884"/>
            <a:ext cx="8077200" cy="4334670"/>
          </a:xfrm>
        </p:spPr>
        <p:txBody>
          <a:bodyPr/>
          <a:lstStyle/>
          <a:p>
            <a:pPr eaLnBrk="1" hangingPunct="1"/>
            <a:r>
              <a:rPr lang="en-US" altLang="en-US" sz="1600" dirty="0"/>
              <a:t>After you have run a search, the hyper-linked results are saved to a Search History cache. </a:t>
            </a:r>
          </a:p>
          <a:p>
            <a:pPr eaLnBrk="1" hangingPunct="1"/>
            <a:r>
              <a:rPr lang="en-US" altLang="en-US" sz="1600" dirty="0"/>
              <a:t>Which you can access from the small View Menu triangle</a:t>
            </a:r>
          </a:p>
          <a:p>
            <a:pPr eaLnBrk="1" hangingPunct="1"/>
            <a:endParaRPr lang="en-US" altLang="en-US" dirty="0"/>
          </a:p>
          <a:p>
            <a:pPr eaLnBrk="1" hangingPunct="1"/>
            <a:endParaRPr lang="en-US" altLang="en-US" dirty="0"/>
          </a:p>
          <a:p>
            <a:pPr eaLnBrk="1" hangingPunct="1"/>
            <a:endParaRPr lang="en-US" altLang="en-US" dirty="0"/>
          </a:p>
          <a:p>
            <a:pPr eaLnBrk="1" hangingPunct="1"/>
            <a:endParaRPr lang="en-US" altLang="en-US" dirty="0"/>
          </a:p>
          <a:p>
            <a:pPr eaLnBrk="1" hangingPunct="1"/>
            <a:endParaRPr lang="en-US" altLang="en-US" dirty="0"/>
          </a:p>
          <a:p>
            <a:pPr eaLnBrk="1" hangingPunct="1"/>
            <a:endParaRPr lang="en-US" altLang="en-US" dirty="0"/>
          </a:p>
          <a:p>
            <a:pPr eaLnBrk="1" hangingPunct="1"/>
            <a:endParaRPr lang="en-US" altLang="en-US" dirty="0"/>
          </a:p>
          <a:p>
            <a:pPr eaLnBrk="1" hangingPunct="1"/>
            <a:endParaRPr lang="en-US" altLang="en-US" dirty="0"/>
          </a:p>
          <a:p>
            <a:pPr eaLnBrk="1" hangingPunct="1"/>
            <a:endParaRPr lang="en-US" altLang="en-US" dirty="0"/>
          </a:p>
          <a:p>
            <a:pPr eaLnBrk="1" hangingPunct="1"/>
            <a:endParaRPr lang="en-US" altLang="en-US" dirty="0"/>
          </a:p>
          <a:p>
            <a:pPr eaLnBrk="1" hangingPunct="1"/>
            <a:r>
              <a:rPr lang="en-US" altLang="en-US" sz="1600" dirty="0"/>
              <a:t>Search History does NOT re-run the search</a:t>
            </a:r>
          </a:p>
          <a:p>
            <a:pPr eaLnBrk="1" hangingPunct="1"/>
            <a:r>
              <a:rPr lang="en-US" altLang="en-US" sz="1600" dirty="0"/>
              <a:t>The results are cached until you:</a:t>
            </a:r>
          </a:p>
          <a:p>
            <a:pPr lvl="1" eaLnBrk="1" hangingPunct="1"/>
            <a:r>
              <a:rPr lang="en-US" altLang="en-US" sz="1600" dirty="0"/>
              <a:t>Clear History</a:t>
            </a:r>
          </a:p>
          <a:p>
            <a:pPr lvl="1" eaLnBrk="1" hangingPunct="1"/>
            <a:r>
              <a:rPr lang="en-US" altLang="en-US" sz="1600" dirty="0"/>
              <a:t>Close IDz</a:t>
            </a:r>
          </a:p>
        </p:txBody>
      </p:sp>
      <p:grpSp>
        <p:nvGrpSpPr>
          <p:cNvPr id="2" name="Group 1">
            <a:extLst>
              <a:ext uri="{FF2B5EF4-FFF2-40B4-BE49-F238E27FC236}">
                <a16:creationId xmlns:a16="http://schemas.microsoft.com/office/drawing/2014/main" id="{048039E3-4874-CC8A-EA20-4A1EADE42656}"/>
              </a:ext>
            </a:extLst>
          </p:cNvPr>
          <p:cNvGrpSpPr/>
          <p:nvPr/>
        </p:nvGrpSpPr>
        <p:grpSpPr>
          <a:xfrm>
            <a:off x="1523999" y="1524000"/>
            <a:ext cx="9144001" cy="2878138"/>
            <a:chOff x="1503363" y="1371600"/>
            <a:chExt cx="9144001" cy="2878138"/>
          </a:xfrm>
        </p:grpSpPr>
        <p:pic>
          <p:nvPicPr>
            <p:cNvPr id="79876" name="Picture 1">
              <a:extLst>
                <a:ext uri="{FF2B5EF4-FFF2-40B4-BE49-F238E27FC236}">
                  <a16:creationId xmlns:a16="http://schemas.microsoft.com/office/drawing/2014/main" id="{B43F227E-4E8F-5743-89BC-7FBF2C7253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3363" y="2338388"/>
              <a:ext cx="9144001" cy="191135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pic>
          <p:nvPicPr>
            <p:cNvPr id="79877" name="Picture 2">
              <a:extLst>
                <a:ext uri="{FF2B5EF4-FFF2-40B4-BE49-F238E27FC236}">
                  <a16:creationId xmlns:a16="http://schemas.microsoft.com/office/drawing/2014/main" id="{492881F2-40C3-C75B-CEA1-7D2F58FA54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0451" y="1371600"/>
              <a:ext cx="1966913" cy="73025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a:extLst>
              <a:ext uri="{FF2B5EF4-FFF2-40B4-BE49-F238E27FC236}">
                <a16:creationId xmlns:a16="http://schemas.microsoft.com/office/drawing/2014/main" id="{B68EDFD9-560D-8C6F-346C-1AE311176BB8}"/>
              </a:ext>
            </a:extLst>
          </p:cNvPr>
          <p:cNvSpPr>
            <a:spLocks noGrp="1" noChangeArrowheads="1"/>
          </p:cNvSpPr>
          <p:nvPr>
            <p:ph type="title"/>
          </p:nvPr>
        </p:nvSpPr>
        <p:spPr>
          <a:xfrm>
            <a:off x="393192" y="393192"/>
            <a:ext cx="8990012" cy="476250"/>
          </a:xfrm>
        </p:spPr>
        <p:txBody>
          <a:bodyPr/>
          <a:lstStyle/>
          <a:p>
            <a:pPr eaLnBrk="1" hangingPunct="1"/>
            <a:r>
              <a:rPr lang="en-US" altLang="en-US" sz="4000" dirty="0"/>
              <a:t>“Search in” - </a:t>
            </a:r>
            <a:r>
              <a:rPr lang="en-US" altLang="en-US" sz="4000" b="0" dirty="0"/>
              <a:t> Dialog options</a:t>
            </a:r>
          </a:p>
        </p:txBody>
      </p:sp>
      <p:sp>
        <p:nvSpPr>
          <p:cNvPr id="61443" name="Rectangle 3">
            <a:extLst>
              <a:ext uri="{FF2B5EF4-FFF2-40B4-BE49-F238E27FC236}">
                <a16:creationId xmlns:a16="http://schemas.microsoft.com/office/drawing/2014/main" id="{5761132C-F51E-2596-6492-15F13F630CEB}"/>
              </a:ext>
            </a:extLst>
          </p:cNvPr>
          <p:cNvSpPr>
            <a:spLocks noGrp="1" noChangeArrowheads="1"/>
          </p:cNvSpPr>
          <p:nvPr>
            <p:ph idx="1"/>
          </p:nvPr>
        </p:nvSpPr>
        <p:spPr>
          <a:xfrm>
            <a:off x="1752600" y="1288336"/>
            <a:ext cx="4147554" cy="5146655"/>
          </a:xfrm>
        </p:spPr>
        <p:txBody>
          <a:bodyPr/>
          <a:lstStyle/>
          <a:p>
            <a:pPr eaLnBrk="1" hangingPunct="1">
              <a:defRPr/>
            </a:pPr>
            <a:r>
              <a:rPr lang="en-US" altLang="en-US" sz="2000" dirty="0"/>
              <a:t>Two options for searching:</a:t>
            </a:r>
          </a:p>
          <a:p>
            <a:pPr lvl="1" eaLnBrk="1" hangingPunct="1">
              <a:buFont typeface="Webdings" panose="05030102010509060703" pitchFamily="18" charset="2"/>
              <a:buNone/>
              <a:defRPr/>
            </a:pPr>
            <a:r>
              <a:rPr lang="en-US" altLang="en-US" sz="1600" dirty="0"/>
              <a:t>1. Search inside the DSNs organized by Filters</a:t>
            </a:r>
          </a:p>
          <a:p>
            <a:pPr lvl="2" eaLnBrk="1" hangingPunct="1">
              <a:defRPr/>
            </a:pPr>
            <a:r>
              <a:rPr lang="en-US" altLang="en-US" sz="1600" dirty="0"/>
              <a:t>Convenient for "selection-based" searching from:</a:t>
            </a:r>
          </a:p>
          <a:p>
            <a:pPr lvl="3" eaLnBrk="1" hangingPunct="1">
              <a:defRPr/>
            </a:pPr>
            <a:r>
              <a:rPr lang="en-US" altLang="en-US" sz="1600" dirty="0"/>
              <a:t>Remote Systems</a:t>
            </a:r>
          </a:p>
          <a:p>
            <a:pPr lvl="3" eaLnBrk="1" hangingPunct="1">
              <a:defRPr/>
            </a:pPr>
            <a:r>
              <a:rPr lang="en-US" altLang="en-US" sz="1600" dirty="0"/>
              <a:t>MVS Subprojects </a:t>
            </a:r>
          </a:p>
          <a:p>
            <a:pPr lvl="2" eaLnBrk="1" hangingPunct="1">
              <a:defRPr/>
            </a:pPr>
            <a:r>
              <a:rPr lang="en-US" altLang="en-US" sz="1600" dirty="0"/>
              <a:t>Can select multiple DSNs</a:t>
            </a:r>
          </a:p>
          <a:p>
            <a:pPr lvl="1" eaLnBrk="1" hangingPunct="1">
              <a:buFont typeface="Webdings" panose="05030102010509060703" pitchFamily="18" charset="2"/>
              <a:buChar char="4"/>
              <a:defRPr/>
            </a:pPr>
            <a:endParaRPr lang="en-US" altLang="en-US" sz="1600" dirty="0"/>
          </a:p>
          <a:p>
            <a:pPr marL="0" lvl="1" indent="0" eaLnBrk="1" hangingPunct="1">
              <a:buNone/>
              <a:defRPr/>
            </a:pPr>
            <a:endParaRPr lang="en-US" altLang="en-US" sz="1600" dirty="0"/>
          </a:p>
          <a:p>
            <a:pPr lvl="1" eaLnBrk="1" hangingPunct="1">
              <a:buFont typeface="Webdings" panose="05030102010509060703" pitchFamily="18" charset="2"/>
              <a:buNone/>
              <a:defRPr/>
            </a:pPr>
            <a:r>
              <a:rPr lang="en-US" altLang="en-US" sz="1600" dirty="0"/>
              <a:t>2. Search in:  </a:t>
            </a:r>
            <a:r>
              <a:rPr lang="en-US" altLang="en-US" sz="1600" dirty="0">
                <a:solidFill>
                  <a:schemeClr val="tx1"/>
                </a:solidFill>
                <a:sym typeface="Wingdings" panose="05000000000000000000" pitchFamily="2" charset="2"/>
              </a:rPr>
              <a:t> </a:t>
            </a:r>
            <a:r>
              <a:rPr lang="en-US" altLang="en-US" sz="1600" dirty="0">
                <a:solidFill>
                  <a:schemeClr val="tx1"/>
                </a:solidFill>
              </a:rPr>
              <a:t>Other contexts:</a:t>
            </a:r>
          </a:p>
          <a:p>
            <a:pPr lvl="2" eaLnBrk="1" hangingPunct="1">
              <a:defRPr/>
            </a:pPr>
            <a:r>
              <a:rPr lang="en-US" altLang="en-US" sz="1600" dirty="0"/>
              <a:t> Can type in any DSN and search</a:t>
            </a:r>
          </a:p>
        </p:txBody>
      </p:sp>
      <p:grpSp>
        <p:nvGrpSpPr>
          <p:cNvPr id="2" name="Group 1">
            <a:extLst>
              <a:ext uri="{FF2B5EF4-FFF2-40B4-BE49-F238E27FC236}">
                <a16:creationId xmlns:a16="http://schemas.microsoft.com/office/drawing/2014/main" id="{2D37F8BB-2F75-0FB6-3F3D-D6DBAA5EE294}"/>
              </a:ext>
            </a:extLst>
          </p:cNvPr>
          <p:cNvGrpSpPr/>
          <p:nvPr/>
        </p:nvGrpSpPr>
        <p:grpSpPr>
          <a:xfrm>
            <a:off x="7575994" y="304800"/>
            <a:ext cx="4332148" cy="6477000"/>
            <a:chOff x="6324601" y="22226"/>
            <a:chExt cx="4267200" cy="6759574"/>
          </a:xfrm>
        </p:grpSpPr>
        <p:pic>
          <p:nvPicPr>
            <p:cNvPr id="61444" name="Picture 3">
              <a:extLst>
                <a:ext uri="{FF2B5EF4-FFF2-40B4-BE49-F238E27FC236}">
                  <a16:creationId xmlns:a16="http://schemas.microsoft.com/office/drawing/2014/main" id="{85A96BB1-AC77-1E5B-2777-0A23E5ED916C}"/>
                </a:ext>
              </a:extLst>
            </p:cNvPr>
            <p:cNvPicPr>
              <a:picLocks noChangeAspect="1"/>
            </p:cNvPicPr>
            <p:nvPr/>
          </p:nvPicPr>
          <p:blipFill>
            <a:blip r:embed="rId3"/>
            <a:srcRect/>
            <a:stretch>
              <a:fillRect/>
            </a:stretch>
          </p:blipFill>
          <p:spPr bwMode="auto">
            <a:xfrm>
              <a:off x="6324601" y="22226"/>
              <a:ext cx="4259263" cy="3330575"/>
            </a:xfrm>
            <a:prstGeom prst="rect">
              <a:avLst/>
            </a:pr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61445" name="Picture 4">
              <a:extLst>
                <a:ext uri="{FF2B5EF4-FFF2-40B4-BE49-F238E27FC236}">
                  <a16:creationId xmlns:a16="http://schemas.microsoft.com/office/drawing/2014/main" id="{785C4BDB-30F3-3823-E8BF-A32515E8C225}"/>
                </a:ext>
              </a:extLst>
            </p:cNvPr>
            <p:cNvPicPr>
              <a:picLocks noChangeAspect="1"/>
            </p:cNvPicPr>
            <p:nvPr/>
          </p:nvPicPr>
          <p:blipFill>
            <a:blip r:embed="rId4"/>
            <a:srcRect/>
            <a:stretch>
              <a:fillRect/>
            </a:stretch>
          </p:blipFill>
          <p:spPr bwMode="auto">
            <a:xfrm>
              <a:off x="6332538" y="3452812"/>
              <a:ext cx="4259263" cy="3328988"/>
            </a:xfrm>
            <a:prstGeom prst="rect">
              <a:avLst/>
            </a:pr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a:extLst>
              <a:ext uri="{FF2B5EF4-FFF2-40B4-BE49-F238E27FC236}">
                <a16:creationId xmlns:a16="http://schemas.microsoft.com/office/drawing/2014/main" id="{6C98B475-F612-128A-C6D9-E2FDABB8800B}"/>
              </a:ext>
            </a:extLst>
          </p:cNvPr>
          <p:cNvSpPr>
            <a:spLocks noGrp="1" noChangeArrowheads="1"/>
          </p:cNvSpPr>
          <p:nvPr>
            <p:ph type="title"/>
          </p:nvPr>
        </p:nvSpPr>
        <p:spPr>
          <a:xfrm>
            <a:off x="393192" y="393192"/>
            <a:ext cx="10274808" cy="476250"/>
          </a:xfrm>
        </p:spPr>
        <p:txBody>
          <a:bodyPr/>
          <a:lstStyle/>
          <a:p>
            <a:pPr eaLnBrk="1" hangingPunct="1"/>
            <a:r>
              <a:rPr lang="en-US" altLang="en-US" sz="3200" dirty="0"/>
              <a:t>Remote z/OS File Search </a:t>
            </a:r>
            <a:r>
              <a:rPr lang="en-US" altLang="en-US" sz="3200" b="0" dirty="0"/>
              <a:t>– Searching through large Datasets and Libraries with thousands of PDS member</a:t>
            </a:r>
          </a:p>
        </p:txBody>
      </p:sp>
      <p:sp>
        <p:nvSpPr>
          <p:cNvPr id="82947" name="Rectangle 3">
            <a:extLst>
              <a:ext uri="{FF2B5EF4-FFF2-40B4-BE49-F238E27FC236}">
                <a16:creationId xmlns:a16="http://schemas.microsoft.com/office/drawing/2014/main" id="{EF4C671D-A873-24F6-E04E-AADD76D5F63A}"/>
              </a:ext>
            </a:extLst>
          </p:cNvPr>
          <p:cNvSpPr>
            <a:spLocks noGrp="1" noChangeArrowheads="1"/>
          </p:cNvSpPr>
          <p:nvPr>
            <p:ph idx="1"/>
          </p:nvPr>
        </p:nvSpPr>
        <p:spPr>
          <a:xfrm>
            <a:off x="4286250" y="1514941"/>
            <a:ext cx="6915150" cy="5266859"/>
          </a:xfrm>
        </p:spPr>
        <p:txBody>
          <a:bodyPr/>
          <a:lstStyle/>
          <a:p>
            <a:r>
              <a:rPr lang="en-US" altLang="en-US" sz="2000" dirty="0"/>
              <a:t>The better Search option for working with large Libraries        </a:t>
            </a:r>
            <a:r>
              <a:rPr lang="en-US" altLang="en-US" sz="1400" dirty="0"/>
              <a:t>(over 1,000) </a:t>
            </a:r>
            <a:r>
              <a:rPr lang="en-US" altLang="en-US" sz="2000" dirty="0"/>
              <a:t>members is to use </a:t>
            </a:r>
            <a:r>
              <a:rPr lang="en-US" altLang="en-US" sz="2000" b="1" dirty="0"/>
              <a:t>Remote z/OS File Search</a:t>
            </a:r>
            <a:endParaRPr lang="en-US" altLang="en-US" sz="1600" b="1" dirty="0"/>
          </a:p>
        </p:txBody>
      </p:sp>
      <p:pic>
        <p:nvPicPr>
          <p:cNvPr id="63492" name="Picture 1">
            <a:extLst>
              <a:ext uri="{FF2B5EF4-FFF2-40B4-BE49-F238E27FC236}">
                <a16:creationId xmlns:a16="http://schemas.microsoft.com/office/drawing/2014/main" id="{F0736860-23B4-AAA7-DDBB-636D20C13757}"/>
              </a:ext>
            </a:extLst>
          </p:cNvPr>
          <p:cNvPicPr>
            <a:picLocks noChangeAspect="1"/>
          </p:cNvPicPr>
          <p:nvPr/>
        </p:nvPicPr>
        <p:blipFill>
          <a:blip r:embed="rId3"/>
          <a:srcRect/>
          <a:stretch>
            <a:fillRect/>
          </a:stretch>
        </p:blipFill>
        <p:spPr bwMode="auto">
          <a:xfrm>
            <a:off x="1570314" y="1514941"/>
            <a:ext cx="1948070" cy="837268"/>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63493" name="Picture 2">
            <a:extLst>
              <a:ext uri="{FF2B5EF4-FFF2-40B4-BE49-F238E27FC236}">
                <a16:creationId xmlns:a16="http://schemas.microsoft.com/office/drawing/2014/main" id="{173FE148-127E-818E-F24C-3806C8F9AADC}"/>
              </a:ext>
            </a:extLst>
          </p:cNvPr>
          <p:cNvPicPr>
            <a:picLocks noChangeAspect="1"/>
          </p:cNvPicPr>
          <p:nvPr/>
        </p:nvPicPr>
        <p:blipFill>
          <a:blip r:embed="rId4"/>
          <a:srcRect/>
          <a:stretch>
            <a:fillRect/>
          </a:stretch>
        </p:blipFill>
        <p:spPr bwMode="auto">
          <a:xfrm>
            <a:off x="4286250" y="2174876"/>
            <a:ext cx="6381750" cy="468312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6" name="Rectangle 3">
            <a:extLst>
              <a:ext uri="{FF2B5EF4-FFF2-40B4-BE49-F238E27FC236}">
                <a16:creationId xmlns:a16="http://schemas.microsoft.com/office/drawing/2014/main" id="{D022429D-27FB-0C5F-6182-C185EC1C71EA}"/>
              </a:ext>
            </a:extLst>
          </p:cNvPr>
          <p:cNvSpPr txBox="1">
            <a:spLocks noChangeArrowheads="1"/>
          </p:cNvSpPr>
          <p:nvPr/>
        </p:nvSpPr>
        <p:spPr bwMode="auto">
          <a:xfrm>
            <a:off x="620230" y="2590800"/>
            <a:ext cx="3189770" cy="4097337"/>
          </a:xfrm>
          <a:prstGeom prst="rect">
            <a:avLst/>
          </a:prstGeom>
          <a:noFill/>
          <a:ln>
            <a:noFill/>
          </a:ln>
          <a:effectLst/>
        </p:spPr>
        <p:txBody>
          <a:bodyPr/>
          <a:lstStyle>
            <a:lvl1pPr marL="230188" indent="-230188" algn="l" rtl="0" eaLnBrk="0" fontAlgn="base" hangingPunct="0">
              <a:lnSpc>
                <a:spcPct val="85000"/>
              </a:lnSpc>
              <a:spcBef>
                <a:spcPct val="30000"/>
              </a:spcBef>
              <a:spcAft>
                <a:spcPct val="0"/>
              </a:spcAft>
              <a:buClr>
                <a:srgbClr val="000000"/>
              </a:buClr>
              <a:buFont typeface="Wingdings" panose="05000000000000000000" pitchFamily="2" charset="2"/>
              <a:buChar char="§"/>
              <a:defRPr sz="20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anose="05030102010509060703" pitchFamily="18" charset="2"/>
              <a:buChar char="4"/>
              <a:defRPr>
                <a:solidFill>
                  <a:srgbClr val="006699"/>
                </a:solidFill>
                <a:latin typeface="+mn-lt"/>
              </a:defRPr>
            </a:lvl2pPr>
            <a:lvl3pPr marL="909638" indent="-219075" algn="l" rtl="0" eaLnBrk="0" fontAlgn="base" hangingPunct="0">
              <a:spcBef>
                <a:spcPct val="20000"/>
              </a:spcBef>
              <a:spcAft>
                <a:spcPct val="0"/>
              </a:spcAft>
              <a:buFont typeface="Wingdings" panose="05000000000000000000" pitchFamily="2" charset="2"/>
              <a:buChar char="§"/>
              <a:defRPr sz="1600">
                <a:solidFill>
                  <a:srgbClr val="666666"/>
                </a:solidFill>
                <a:latin typeface="+mn-lt"/>
              </a:defRPr>
            </a:lvl3pPr>
            <a:lvl4pPr marL="1255713" indent="-231775" algn="l" rtl="0" eaLnBrk="0" fontAlgn="base" hangingPunct="0">
              <a:spcBef>
                <a:spcPct val="20000"/>
              </a:spcBef>
              <a:spcAft>
                <a:spcPct val="0"/>
              </a:spcAft>
              <a:buChar char="–"/>
              <a:defRPr sz="1400">
                <a:solidFill>
                  <a:schemeClr val="tx1"/>
                </a:solidFill>
                <a:latin typeface="+mn-lt"/>
              </a:defRPr>
            </a:lvl4pPr>
            <a:lvl5pPr marL="1601788" indent="-231775" algn="l" rtl="0" eaLnBrk="0" fontAlgn="base" hangingPunct="0">
              <a:spcBef>
                <a:spcPct val="20000"/>
              </a:spcBef>
              <a:spcAft>
                <a:spcPct val="0"/>
              </a:spcAft>
              <a:buChar char="–"/>
              <a:defRPr sz="1200">
                <a:solidFill>
                  <a:schemeClr val="tx1"/>
                </a:solidFill>
                <a:latin typeface="+mn-lt"/>
              </a:defRPr>
            </a:lvl5pPr>
            <a:lvl6pPr marL="2058988" indent="-231775" algn="l" rtl="0" fontAlgn="base">
              <a:spcBef>
                <a:spcPct val="20000"/>
              </a:spcBef>
              <a:spcAft>
                <a:spcPct val="0"/>
              </a:spcAft>
              <a:buChar char="–"/>
              <a:defRPr sz="1200">
                <a:solidFill>
                  <a:schemeClr val="tx1"/>
                </a:solidFill>
                <a:latin typeface="+mn-lt"/>
              </a:defRPr>
            </a:lvl6pPr>
            <a:lvl7pPr marL="2516188" indent="-231775" algn="l" rtl="0" fontAlgn="base">
              <a:spcBef>
                <a:spcPct val="20000"/>
              </a:spcBef>
              <a:spcAft>
                <a:spcPct val="0"/>
              </a:spcAft>
              <a:buChar char="–"/>
              <a:defRPr sz="1200">
                <a:solidFill>
                  <a:schemeClr val="tx1"/>
                </a:solidFill>
                <a:latin typeface="+mn-lt"/>
              </a:defRPr>
            </a:lvl7pPr>
            <a:lvl8pPr marL="2973388" indent="-231775" algn="l" rtl="0" fontAlgn="base">
              <a:spcBef>
                <a:spcPct val="20000"/>
              </a:spcBef>
              <a:spcAft>
                <a:spcPct val="0"/>
              </a:spcAft>
              <a:buChar char="–"/>
              <a:defRPr sz="1200">
                <a:solidFill>
                  <a:schemeClr val="tx1"/>
                </a:solidFill>
                <a:latin typeface="+mn-lt"/>
              </a:defRPr>
            </a:lvl8pPr>
            <a:lvl9pPr marL="3430588" indent="-231775" algn="l" rtl="0" fontAlgn="base">
              <a:spcBef>
                <a:spcPct val="20000"/>
              </a:spcBef>
              <a:spcAft>
                <a:spcPct val="0"/>
              </a:spcAft>
              <a:buChar char="–"/>
              <a:defRPr sz="1200">
                <a:solidFill>
                  <a:schemeClr val="tx1"/>
                </a:solidFill>
                <a:latin typeface="+mn-lt"/>
              </a:defRPr>
            </a:lvl9pPr>
          </a:lstStyle>
          <a:p>
            <a:pPr eaLnBrk="1" hangingPunct="1">
              <a:defRPr/>
            </a:pPr>
            <a:r>
              <a:rPr lang="en-US" altLang="en-US" sz="2400" b="0" kern="0" dirty="0"/>
              <a:t>Search string:</a:t>
            </a:r>
          </a:p>
          <a:p>
            <a:pPr lvl="1" eaLnBrk="1" hangingPunct="1">
              <a:defRPr/>
            </a:pPr>
            <a:r>
              <a:rPr lang="en-US" altLang="en-US" sz="1800" b="0" kern="0" dirty="0"/>
              <a:t>Hex search</a:t>
            </a:r>
          </a:p>
          <a:p>
            <a:pPr lvl="1" eaLnBrk="1" hangingPunct="1">
              <a:defRPr/>
            </a:pPr>
            <a:r>
              <a:rPr lang="en-US" altLang="en-US" sz="1800" b="0" kern="0" dirty="0"/>
              <a:t>Column-based search</a:t>
            </a:r>
          </a:p>
          <a:p>
            <a:pPr lvl="1" eaLnBrk="1" hangingPunct="1">
              <a:defRPr/>
            </a:pPr>
            <a:r>
              <a:rPr lang="en-US" altLang="en-US" sz="1800" b="0" kern="0" dirty="0"/>
              <a:t>No Regular Expressions</a:t>
            </a:r>
          </a:p>
          <a:p>
            <a:pPr eaLnBrk="1" hangingPunct="1">
              <a:defRPr/>
            </a:pPr>
            <a:r>
              <a:rPr lang="en-US" altLang="en-US" sz="2400" b="0" kern="0" dirty="0"/>
              <a:t>Search in:</a:t>
            </a:r>
          </a:p>
          <a:p>
            <a:pPr lvl="1" eaLnBrk="1" hangingPunct="1">
              <a:defRPr/>
            </a:pPr>
            <a:r>
              <a:rPr lang="en-US" altLang="en-US" sz="1800" b="0" kern="0" dirty="0"/>
              <a:t>Datasets, selected using:</a:t>
            </a:r>
          </a:p>
          <a:p>
            <a:pPr lvl="2" eaLnBrk="1" hangingPunct="1">
              <a:defRPr/>
            </a:pPr>
            <a:r>
              <a:rPr lang="en-US" altLang="en-US" b="0" kern="0" dirty="0"/>
              <a:t>Filters</a:t>
            </a:r>
          </a:p>
          <a:p>
            <a:pPr lvl="2" eaLnBrk="1" hangingPunct="1">
              <a:defRPr/>
            </a:pPr>
            <a:r>
              <a:rPr lang="en-US" altLang="en-US" b="0" kern="0" dirty="0"/>
              <a:t>Enter names manually separated by with ;</a:t>
            </a:r>
          </a:p>
          <a:p>
            <a:pPr lvl="2" eaLnBrk="1" hangingPunct="1">
              <a:defRPr/>
            </a:pPr>
            <a:r>
              <a:rPr lang="en-US" altLang="en-US" b="0" kern="0" dirty="0"/>
              <a:t>Utilize wildcards for member filtering</a:t>
            </a:r>
            <a:endParaRPr lang="en-US" altLang="en-US" kern="0" dirty="0"/>
          </a:p>
        </p:txBody>
      </p:sp>
      <p:cxnSp>
        <p:nvCxnSpPr>
          <p:cNvPr id="82951" name="Straight Arrow Connector 4">
            <a:extLst>
              <a:ext uri="{FF2B5EF4-FFF2-40B4-BE49-F238E27FC236}">
                <a16:creationId xmlns:a16="http://schemas.microsoft.com/office/drawing/2014/main" id="{EFEE2BF9-0512-DD7E-75F0-3662F8B61628}"/>
              </a:ext>
            </a:extLst>
          </p:cNvPr>
          <p:cNvCxnSpPr>
            <a:cxnSpLocks noChangeShapeType="1"/>
          </p:cNvCxnSpPr>
          <p:nvPr/>
        </p:nvCxnSpPr>
        <p:spPr bwMode="auto">
          <a:xfrm flipV="1">
            <a:off x="3200400" y="4343400"/>
            <a:ext cx="1828800" cy="91440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952" name="Straight Arrow Connector 8">
            <a:extLst>
              <a:ext uri="{FF2B5EF4-FFF2-40B4-BE49-F238E27FC236}">
                <a16:creationId xmlns:a16="http://schemas.microsoft.com/office/drawing/2014/main" id="{15427348-0A62-687C-3FAB-733838605927}"/>
              </a:ext>
            </a:extLst>
          </p:cNvPr>
          <p:cNvCxnSpPr>
            <a:cxnSpLocks noChangeShapeType="1"/>
          </p:cNvCxnSpPr>
          <p:nvPr/>
        </p:nvCxnSpPr>
        <p:spPr bwMode="auto">
          <a:xfrm flipV="1">
            <a:off x="3810000" y="5257800"/>
            <a:ext cx="1524000" cy="30480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a:extLst>
              <a:ext uri="{FF2B5EF4-FFF2-40B4-BE49-F238E27FC236}">
                <a16:creationId xmlns:a16="http://schemas.microsoft.com/office/drawing/2014/main" id="{85FEEB40-6108-9650-C7FE-6F34CCB4BED8}"/>
              </a:ext>
            </a:extLst>
          </p:cNvPr>
          <p:cNvSpPr>
            <a:spLocks noGrp="1" noChangeArrowheads="1"/>
          </p:cNvSpPr>
          <p:nvPr>
            <p:ph type="title"/>
          </p:nvPr>
        </p:nvSpPr>
        <p:spPr>
          <a:xfrm>
            <a:off x="393192" y="393192"/>
            <a:ext cx="10427208" cy="476250"/>
          </a:xfrm>
        </p:spPr>
        <p:txBody>
          <a:bodyPr/>
          <a:lstStyle/>
          <a:p>
            <a:pPr eaLnBrk="1" hangingPunct="1"/>
            <a:r>
              <a:rPr lang="en-US" altLang="en-US" sz="3600" dirty="0"/>
              <a:t>Remote z/OS File Search </a:t>
            </a:r>
            <a:r>
              <a:rPr lang="en-US" altLang="en-US" sz="3600" b="0" dirty="0"/>
              <a:t>– Search in System</a:t>
            </a:r>
          </a:p>
        </p:txBody>
      </p:sp>
      <p:sp>
        <p:nvSpPr>
          <p:cNvPr id="84995" name="Content Placeholder 2">
            <a:extLst>
              <a:ext uri="{FF2B5EF4-FFF2-40B4-BE49-F238E27FC236}">
                <a16:creationId xmlns:a16="http://schemas.microsoft.com/office/drawing/2014/main" id="{CAD3F8B4-3982-E824-65B6-621891BD334D}"/>
              </a:ext>
            </a:extLst>
          </p:cNvPr>
          <p:cNvSpPr>
            <a:spLocks noGrp="1" noChangeArrowheads="1"/>
          </p:cNvSpPr>
          <p:nvPr>
            <p:ph idx="1"/>
          </p:nvPr>
        </p:nvSpPr>
        <p:spPr>
          <a:xfrm>
            <a:off x="287300" y="1828800"/>
            <a:ext cx="11293592" cy="4334670"/>
          </a:xfrm>
        </p:spPr>
        <p:txBody>
          <a:bodyPr/>
          <a:lstStyle/>
          <a:p>
            <a:r>
              <a:rPr lang="en-US" altLang="en-US" sz="1600" dirty="0"/>
              <a:t>If you are connected to multiple LPARS - you will have to select which System (connection) in which to run your search</a:t>
            </a:r>
          </a:p>
        </p:txBody>
      </p:sp>
      <p:pic>
        <p:nvPicPr>
          <p:cNvPr id="84996" name="Picture 3">
            <a:extLst>
              <a:ext uri="{FF2B5EF4-FFF2-40B4-BE49-F238E27FC236}">
                <a16:creationId xmlns:a16="http://schemas.microsoft.com/office/drawing/2014/main" id="{92F5695C-06DD-DFF0-2DE2-28E430750F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2298" y="2133600"/>
            <a:ext cx="7498594" cy="416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Arrow: Right 1">
            <a:extLst>
              <a:ext uri="{FF2B5EF4-FFF2-40B4-BE49-F238E27FC236}">
                <a16:creationId xmlns:a16="http://schemas.microsoft.com/office/drawing/2014/main" id="{04AB6420-3A05-72CC-817E-0A818933DBB1}"/>
              </a:ext>
            </a:extLst>
          </p:cNvPr>
          <p:cNvSpPr/>
          <p:nvPr/>
        </p:nvSpPr>
        <p:spPr bwMode="auto">
          <a:xfrm>
            <a:off x="2895600" y="3581400"/>
            <a:ext cx="1295400" cy="228600"/>
          </a:xfrm>
          <a:prstGeom prst="rightArrow">
            <a:avLst/>
          </a:prstGeom>
          <a:solidFill>
            <a:schemeClr val="accent1">
              <a:lumMod val="60000"/>
              <a:lumOff val="40000"/>
            </a:schemeClr>
          </a:solidFill>
          <a:ln w="19050">
            <a:no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E881075C-FA2C-3671-3D46-0918D0555BAA}"/>
              </a:ext>
            </a:extLst>
          </p:cNvPr>
          <p:cNvSpPr>
            <a:spLocks noGrp="1" noChangeArrowheads="1"/>
          </p:cNvSpPr>
          <p:nvPr>
            <p:ph type="title"/>
          </p:nvPr>
        </p:nvSpPr>
        <p:spPr>
          <a:xfrm>
            <a:off x="393192" y="393192"/>
            <a:ext cx="8990012" cy="476250"/>
          </a:xfrm>
        </p:spPr>
        <p:txBody>
          <a:bodyPr/>
          <a:lstStyle/>
          <a:p>
            <a:pPr eaLnBrk="1" hangingPunct="1"/>
            <a:r>
              <a:rPr lang="en-US" altLang="en-US" sz="3200" dirty="0"/>
              <a:t>Remote z/OS File Search </a:t>
            </a:r>
            <a:r>
              <a:rPr lang="en-US" altLang="en-US" sz="3200" b="0" dirty="0"/>
              <a:t>– Search Results</a:t>
            </a:r>
          </a:p>
        </p:txBody>
      </p:sp>
      <p:sp>
        <p:nvSpPr>
          <p:cNvPr id="87043" name="Rectangle 3">
            <a:extLst>
              <a:ext uri="{FF2B5EF4-FFF2-40B4-BE49-F238E27FC236}">
                <a16:creationId xmlns:a16="http://schemas.microsoft.com/office/drawing/2014/main" id="{898831CC-9CB0-C67B-488F-7E62183E452A}"/>
              </a:ext>
            </a:extLst>
          </p:cNvPr>
          <p:cNvSpPr>
            <a:spLocks noGrp="1" noChangeArrowheads="1"/>
          </p:cNvSpPr>
          <p:nvPr>
            <p:ph idx="1"/>
          </p:nvPr>
        </p:nvSpPr>
        <p:spPr>
          <a:xfrm>
            <a:off x="893020" y="1514544"/>
            <a:ext cx="9266238" cy="5446713"/>
          </a:xfrm>
        </p:spPr>
        <p:txBody>
          <a:bodyPr/>
          <a:lstStyle/>
          <a:p>
            <a:pPr eaLnBrk="1" hangingPunct="1"/>
            <a:r>
              <a:rPr lang="en-US" altLang="en-US" sz="1800" dirty="0"/>
              <a:t>Same powerful Search results capabilities:</a:t>
            </a:r>
            <a:endParaRPr lang="en-US" altLang="en-US" sz="1400" b="1" dirty="0"/>
          </a:p>
        </p:txBody>
      </p:sp>
      <p:pic>
        <p:nvPicPr>
          <p:cNvPr id="65540" name="Picture 3">
            <a:extLst>
              <a:ext uri="{FF2B5EF4-FFF2-40B4-BE49-F238E27FC236}">
                <a16:creationId xmlns:a16="http://schemas.microsoft.com/office/drawing/2014/main" id="{3EA9A88A-FA07-A096-73F9-D7EFBECBC42E}"/>
              </a:ext>
            </a:extLst>
          </p:cNvPr>
          <p:cNvPicPr>
            <a:picLocks noChangeAspect="1"/>
          </p:cNvPicPr>
          <p:nvPr/>
        </p:nvPicPr>
        <p:blipFill>
          <a:blip r:embed="rId3"/>
          <a:srcRect/>
          <a:stretch>
            <a:fillRect/>
          </a:stretch>
        </p:blipFill>
        <p:spPr bwMode="auto">
          <a:xfrm>
            <a:off x="5425750" y="1550987"/>
            <a:ext cx="5926239" cy="4876801"/>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10" name="Rectangle 3">
            <a:extLst>
              <a:ext uri="{FF2B5EF4-FFF2-40B4-BE49-F238E27FC236}">
                <a16:creationId xmlns:a16="http://schemas.microsoft.com/office/drawing/2014/main" id="{182762CC-87BB-5F97-5911-8F00813512A0}"/>
              </a:ext>
            </a:extLst>
          </p:cNvPr>
          <p:cNvSpPr txBox="1">
            <a:spLocks noChangeArrowheads="1"/>
          </p:cNvSpPr>
          <p:nvPr/>
        </p:nvSpPr>
        <p:spPr bwMode="auto">
          <a:xfrm>
            <a:off x="1524000" y="3810000"/>
            <a:ext cx="3673150" cy="3314700"/>
          </a:xfrm>
          <a:prstGeom prst="rect">
            <a:avLst/>
          </a:prstGeom>
          <a:noFill/>
          <a:ln>
            <a:noFill/>
          </a:ln>
          <a:effectLst/>
        </p:spPr>
        <p:txBody>
          <a:bodyPr/>
          <a:lstStyle>
            <a:lvl1pPr marL="230188" indent="-230188" algn="l" rtl="0" eaLnBrk="0" fontAlgn="base" hangingPunct="0">
              <a:lnSpc>
                <a:spcPct val="85000"/>
              </a:lnSpc>
              <a:spcBef>
                <a:spcPct val="30000"/>
              </a:spcBef>
              <a:spcAft>
                <a:spcPct val="0"/>
              </a:spcAft>
              <a:buClr>
                <a:srgbClr val="000000"/>
              </a:buClr>
              <a:buFont typeface="Wingdings" panose="05000000000000000000" pitchFamily="2" charset="2"/>
              <a:buChar char="§"/>
              <a:defRPr sz="20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anose="05030102010509060703" pitchFamily="18" charset="2"/>
              <a:buChar char="4"/>
              <a:defRPr>
                <a:solidFill>
                  <a:srgbClr val="006699"/>
                </a:solidFill>
                <a:latin typeface="+mn-lt"/>
              </a:defRPr>
            </a:lvl2pPr>
            <a:lvl3pPr marL="909638" indent="-219075" algn="l" rtl="0" eaLnBrk="0" fontAlgn="base" hangingPunct="0">
              <a:spcBef>
                <a:spcPct val="20000"/>
              </a:spcBef>
              <a:spcAft>
                <a:spcPct val="0"/>
              </a:spcAft>
              <a:buFont typeface="Wingdings" panose="05000000000000000000" pitchFamily="2" charset="2"/>
              <a:buChar char="§"/>
              <a:defRPr sz="1600">
                <a:solidFill>
                  <a:srgbClr val="666666"/>
                </a:solidFill>
                <a:latin typeface="+mn-lt"/>
              </a:defRPr>
            </a:lvl3pPr>
            <a:lvl4pPr marL="1255713" indent="-231775" algn="l" rtl="0" eaLnBrk="0" fontAlgn="base" hangingPunct="0">
              <a:spcBef>
                <a:spcPct val="20000"/>
              </a:spcBef>
              <a:spcAft>
                <a:spcPct val="0"/>
              </a:spcAft>
              <a:buChar char="–"/>
              <a:defRPr sz="1400">
                <a:solidFill>
                  <a:schemeClr val="tx1"/>
                </a:solidFill>
                <a:latin typeface="+mn-lt"/>
              </a:defRPr>
            </a:lvl4pPr>
            <a:lvl5pPr marL="1601788" indent="-231775" algn="l" rtl="0" eaLnBrk="0" fontAlgn="base" hangingPunct="0">
              <a:spcBef>
                <a:spcPct val="20000"/>
              </a:spcBef>
              <a:spcAft>
                <a:spcPct val="0"/>
              </a:spcAft>
              <a:buChar char="–"/>
              <a:defRPr sz="1200">
                <a:solidFill>
                  <a:schemeClr val="tx1"/>
                </a:solidFill>
                <a:latin typeface="+mn-lt"/>
              </a:defRPr>
            </a:lvl5pPr>
            <a:lvl6pPr marL="2058988" indent="-231775" algn="l" rtl="0" fontAlgn="base">
              <a:spcBef>
                <a:spcPct val="20000"/>
              </a:spcBef>
              <a:spcAft>
                <a:spcPct val="0"/>
              </a:spcAft>
              <a:buChar char="–"/>
              <a:defRPr sz="1200">
                <a:solidFill>
                  <a:schemeClr val="tx1"/>
                </a:solidFill>
                <a:latin typeface="+mn-lt"/>
              </a:defRPr>
            </a:lvl6pPr>
            <a:lvl7pPr marL="2516188" indent="-231775" algn="l" rtl="0" fontAlgn="base">
              <a:spcBef>
                <a:spcPct val="20000"/>
              </a:spcBef>
              <a:spcAft>
                <a:spcPct val="0"/>
              </a:spcAft>
              <a:buChar char="–"/>
              <a:defRPr sz="1200">
                <a:solidFill>
                  <a:schemeClr val="tx1"/>
                </a:solidFill>
                <a:latin typeface="+mn-lt"/>
              </a:defRPr>
            </a:lvl7pPr>
            <a:lvl8pPr marL="2973388" indent="-231775" algn="l" rtl="0" fontAlgn="base">
              <a:spcBef>
                <a:spcPct val="20000"/>
              </a:spcBef>
              <a:spcAft>
                <a:spcPct val="0"/>
              </a:spcAft>
              <a:buChar char="–"/>
              <a:defRPr sz="1200">
                <a:solidFill>
                  <a:schemeClr val="tx1"/>
                </a:solidFill>
                <a:latin typeface="+mn-lt"/>
              </a:defRPr>
            </a:lvl8pPr>
            <a:lvl9pPr marL="3430588" indent="-231775" algn="l" rtl="0" fontAlgn="base">
              <a:spcBef>
                <a:spcPct val="20000"/>
              </a:spcBef>
              <a:spcAft>
                <a:spcPct val="0"/>
              </a:spcAft>
              <a:buChar char="–"/>
              <a:defRPr sz="1200">
                <a:solidFill>
                  <a:schemeClr val="tx1"/>
                </a:solidFill>
                <a:latin typeface="+mn-lt"/>
              </a:defRPr>
            </a:lvl9pPr>
          </a:lstStyle>
          <a:p>
            <a:pPr eaLnBrk="1" hangingPunct="1">
              <a:defRPr/>
            </a:pPr>
            <a:r>
              <a:rPr lang="en-US" altLang="en-US" b="0" kern="0" dirty="0"/>
              <a:t>Double-click to load file into the editor &amp; position cursor</a:t>
            </a:r>
          </a:p>
          <a:p>
            <a:pPr eaLnBrk="1" hangingPunct="1">
              <a:defRPr/>
            </a:pPr>
            <a:r>
              <a:rPr lang="en-US" altLang="en-US" b="0" kern="0" dirty="0"/>
              <a:t>Filtering</a:t>
            </a:r>
          </a:p>
          <a:p>
            <a:pPr eaLnBrk="1" hangingPunct="1">
              <a:defRPr/>
            </a:pPr>
            <a:r>
              <a:rPr lang="en-US" altLang="en-US" b="0" kern="0" dirty="0"/>
              <a:t>Save query as… for reuse</a:t>
            </a:r>
          </a:p>
          <a:p>
            <a:pPr eaLnBrk="1" hangingPunct="1">
              <a:defRPr/>
            </a:pPr>
            <a:r>
              <a:rPr lang="en-US" altLang="en-US" b="0" kern="0" dirty="0"/>
              <a:t>Export results</a:t>
            </a:r>
          </a:p>
          <a:p>
            <a:pPr eaLnBrk="1" hangingPunct="1">
              <a:defRPr/>
            </a:pPr>
            <a:r>
              <a:rPr lang="en-US" altLang="en-US" b="0" kern="0" dirty="0"/>
              <a:t>Hover</a:t>
            </a:r>
          </a:p>
          <a:p>
            <a:pPr eaLnBrk="1" hangingPunct="1">
              <a:defRPr/>
            </a:pPr>
            <a:r>
              <a:rPr lang="en-US" altLang="en-US" b="0" kern="0" dirty="0"/>
              <a:t>Re-Sort Search results by columns (Last Modified, etc.)</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1">
            <a:extLst>
              <a:ext uri="{FF2B5EF4-FFF2-40B4-BE49-F238E27FC236}">
                <a16:creationId xmlns:a16="http://schemas.microsoft.com/office/drawing/2014/main" id="{0C43645B-9688-DD1B-C014-C3F1C838AF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1143000"/>
            <a:ext cx="8305800" cy="5026739"/>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sp>
        <p:nvSpPr>
          <p:cNvPr id="89091" name="Rectangle 2">
            <a:extLst>
              <a:ext uri="{FF2B5EF4-FFF2-40B4-BE49-F238E27FC236}">
                <a16:creationId xmlns:a16="http://schemas.microsoft.com/office/drawing/2014/main" id="{97CE1ABD-AD11-2FB0-ED05-968845851991}"/>
              </a:ext>
            </a:extLst>
          </p:cNvPr>
          <p:cNvSpPr>
            <a:spLocks noGrp="1" noChangeArrowheads="1"/>
          </p:cNvSpPr>
          <p:nvPr>
            <p:ph type="title"/>
          </p:nvPr>
        </p:nvSpPr>
        <p:spPr>
          <a:xfrm>
            <a:off x="393192" y="393192"/>
            <a:ext cx="8990012" cy="476250"/>
          </a:xfrm>
        </p:spPr>
        <p:txBody>
          <a:bodyPr/>
          <a:lstStyle/>
          <a:p>
            <a:pPr eaLnBrk="1" hangingPunct="1"/>
            <a:r>
              <a:rPr lang="en-US" altLang="en-US" sz="3600" dirty="0"/>
              <a:t>Remote z/OS File Search </a:t>
            </a:r>
            <a:r>
              <a:rPr lang="en-US" altLang="en-US" sz="3600" b="0" dirty="0"/>
              <a:t>– Search GDG Datasets</a:t>
            </a:r>
          </a:p>
        </p:txBody>
      </p:sp>
      <p:sp>
        <p:nvSpPr>
          <p:cNvPr id="89092" name="Rectangle 3">
            <a:extLst>
              <a:ext uri="{FF2B5EF4-FFF2-40B4-BE49-F238E27FC236}">
                <a16:creationId xmlns:a16="http://schemas.microsoft.com/office/drawing/2014/main" id="{4C98708C-6B45-6AEA-6F31-2A17E9A8DCDA}"/>
              </a:ext>
            </a:extLst>
          </p:cNvPr>
          <p:cNvSpPr>
            <a:spLocks noGrp="1" noChangeArrowheads="1"/>
          </p:cNvSpPr>
          <p:nvPr>
            <p:ph idx="1"/>
          </p:nvPr>
        </p:nvSpPr>
        <p:spPr>
          <a:xfrm>
            <a:off x="533400" y="2438400"/>
            <a:ext cx="2514600" cy="1712913"/>
          </a:xfrm>
        </p:spPr>
        <p:txBody>
          <a:bodyPr/>
          <a:lstStyle/>
          <a:p>
            <a:pPr eaLnBrk="1" hangingPunct="1"/>
            <a:r>
              <a:rPr lang="en-US" altLang="en-US" sz="2000" dirty="0"/>
              <a:t>Can search for field values within a GDG Dataset:</a:t>
            </a:r>
          </a:p>
          <a:p>
            <a:pPr lvl="1" eaLnBrk="1" hangingPunct="1"/>
            <a:r>
              <a:rPr lang="en-US" altLang="en-US" sz="1600" dirty="0"/>
              <a:t>Unique GDG Dataset name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B739BED-E828-AE3F-B197-70435D01051B}"/>
              </a:ext>
            </a:extLst>
          </p:cNvPr>
          <p:cNvSpPr/>
          <p:nvPr/>
        </p:nvSpPr>
        <p:spPr bwMode="auto">
          <a:xfrm>
            <a:off x="228600" y="1066800"/>
            <a:ext cx="3657600" cy="4876800"/>
          </a:xfrm>
          <a:prstGeom prst="rect">
            <a:avLst/>
          </a:prstGeom>
          <a:solidFill>
            <a:schemeClr val="accent1">
              <a:lumMod val="20000"/>
              <a:lumOff val="80000"/>
            </a:scheme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14338" name="Rectangle 2">
            <a:extLst>
              <a:ext uri="{FF2B5EF4-FFF2-40B4-BE49-F238E27FC236}">
                <a16:creationId xmlns:a16="http://schemas.microsoft.com/office/drawing/2014/main" id="{5CD34DDB-3945-BF17-A723-BE73111B6EF4}"/>
              </a:ext>
            </a:extLst>
          </p:cNvPr>
          <p:cNvSpPr>
            <a:spLocks noGrp="1" noChangeArrowheads="1"/>
          </p:cNvSpPr>
          <p:nvPr>
            <p:ph type="title"/>
          </p:nvPr>
        </p:nvSpPr>
        <p:spPr>
          <a:xfrm>
            <a:off x="393192" y="393192"/>
            <a:ext cx="11293592" cy="1325563"/>
          </a:xfrm>
        </p:spPr>
        <p:txBody>
          <a:bodyPr/>
          <a:lstStyle/>
          <a:p>
            <a:pPr algn="ctr" eaLnBrk="1" hangingPunct="1"/>
            <a:r>
              <a:rPr lang="en-US" altLang="en-US" sz="3600" dirty="0"/>
              <a:t>Course Assumptions</a:t>
            </a:r>
          </a:p>
        </p:txBody>
      </p:sp>
      <p:sp>
        <p:nvSpPr>
          <p:cNvPr id="14339" name="Rectangle 3">
            <a:extLst>
              <a:ext uri="{FF2B5EF4-FFF2-40B4-BE49-F238E27FC236}">
                <a16:creationId xmlns:a16="http://schemas.microsoft.com/office/drawing/2014/main" id="{F9792540-703C-7C33-204C-6D39C655E278}"/>
              </a:ext>
            </a:extLst>
          </p:cNvPr>
          <p:cNvSpPr>
            <a:spLocks noGrp="1" noChangeArrowheads="1"/>
          </p:cNvSpPr>
          <p:nvPr>
            <p:ph idx="1"/>
          </p:nvPr>
        </p:nvSpPr>
        <p:spPr>
          <a:xfrm>
            <a:off x="304800" y="1143000"/>
            <a:ext cx="3505200" cy="4648200"/>
          </a:xfrm>
        </p:spPr>
        <p:txBody>
          <a:bodyPr/>
          <a:lstStyle/>
          <a:p>
            <a:pPr eaLnBrk="1" hangingPunct="1">
              <a:buFont typeface="Wingdings" pitchFamily="2" charset="2"/>
              <a:buNone/>
            </a:pPr>
            <a:r>
              <a:rPr lang="en-US" altLang="en-US" sz="2400" dirty="0"/>
              <a:t>1. You know ISPF and have used it for at least two years, doing production work on z/OS with COBOL, PL/I or Assembler</a:t>
            </a:r>
          </a:p>
          <a:p>
            <a:pPr eaLnBrk="1" hangingPunct="1">
              <a:buFont typeface="Wingdings" pitchFamily="2" charset="2"/>
              <a:buNone/>
            </a:pPr>
            <a:endParaRPr lang="en-US" altLang="en-US" sz="2400" dirty="0"/>
          </a:p>
          <a:p>
            <a:pPr marL="0" lvl="1" indent="0" eaLnBrk="1" hangingPunct="1">
              <a:buNone/>
            </a:pPr>
            <a:r>
              <a:rPr lang="en-US" altLang="en-US" sz="2000" dirty="0"/>
              <a:t> * </a:t>
            </a:r>
            <a:r>
              <a:rPr lang="en-US" altLang="en-US" sz="1800" dirty="0"/>
              <a:t>Note that all of the workshops in this course are in </a:t>
            </a:r>
            <a:r>
              <a:rPr lang="en-US" altLang="en-US" sz="1800" b="1" dirty="0"/>
              <a:t>COBOL, </a:t>
            </a:r>
            <a:r>
              <a:rPr lang="en-US" altLang="en-US" sz="1800" dirty="0"/>
              <a:t>although files exist that are Assembler and other languages for you to experiment with – as time permits</a:t>
            </a:r>
          </a:p>
          <a:p>
            <a:pPr eaLnBrk="1" hangingPunct="1"/>
            <a:endParaRPr lang="en-US" altLang="en-US" sz="1000" dirty="0"/>
          </a:p>
          <a:p>
            <a:pPr eaLnBrk="1" hangingPunct="1"/>
            <a:endParaRPr lang="en-US" altLang="en-US" sz="1000" dirty="0"/>
          </a:p>
        </p:txBody>
      </p:sp>
      <p:sp>
        <p:nvSpPr>
          <p:cNvPr id="3" name="Rectangle 2">
            <a:extLst>
              <a:ext uri="{FF2B5EF4-FFF2-40B4-BE49-F238E27FC236}">
                <a16:creationId xmlns:a16="http://schemas.microsoft.com/office/drawing/2014/main" id="{91E84B52-E183-EDB9-1CDC-B06110886D49}"/>
              </a:ext>
            </a:extLst>
          </p:cNvPr>
          <p:cNvSpPr/>
          <p:nvPr/>
        </p:nvSpPr>
        <p:spPr bwMode="auto">
          <a:xfrm>
            <a:off x="4183004" y="1066800"/>
            <a:ext cx="3741796" cy="4876800"/>
          </a:xfrm>
          <a:prstGeom prst="rect">
            <a:avLst/>
          </a:prstGeom>
          <a:solidFill>
            <a:schemeClr val="bg2">
              <a:lumMod val="95000"/>
            </a:scheme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5" name="Rectangle 3">
            <a:extLst>
              <a:ext uri="{FF2B5EF4-FFF2-40B4-BE49-F238E27FC236}">
                <a16:creationId xmlns:a16="http://schemas.microsoft.com/office/drawing/2014/main" id="{2A79B081-AD74-300F-205D-3DDA96256ABF}"/>
              </a:ext>
            </a:extLst>
          </p:cNvPr>
          <p:cNvSpPr txBox="1">
            <a:spLocks noChangeArrowheads="1"/>
          </p:cNvSpPr>
          <p:nvPr/>
        </p:nvSpPr>
        <p:spPr>
          <a:xfrm>
            <a:off x="4301302" y="914400"/>
            <a:ext cx="3505200" cy="4648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altLang="en-US" sz="1000" b="0" i="0" u="none" strike="noStrike" kern="0" cap="none" spc="0" normalizeH="0" baseline="0" noProof="0" dirty="0">
              <a:ln>
                <a:noFill/>
              </a:ln>
              <a:solidFill>
                <a:srgbClr val="000000"/>
              </a:solidFill>
              <a:effectLst/>
              <a:uLnTx/>
              <a:uFillTx/>
              <a:latin typeface="IBM Plex Sans Light"/>
              <a:ea typeface="+mj-ea"/>
              <a:cs typeface="+mj-cs"/>
              <a:sym typeface="IBM Plex Sans Light"/>
            </a:endParaRPr>
          </a:p>
          <a:p>
            <a:pPr marL="0" marR="0" lvl="0" indent="0" algn="l" defTabSz="914400" rtl="0" eaLnBrk="1" fontAlgn="auto" latinLnBrk="0" hangingPunct="1">
              <a:lnSpc>
                <a:spcPct val="110000"/>
              </a:lnSpc>
              <a:spcBef>
                <a:spcPts val="0"/>
              </a:spcBef>
              <a:spcAft>
                <a:spcPts val="0"/>
              </a:spcAft>
              <a:buClrTx/>
              <a:buSzTx/>
              <a:buFont typeface="Wingdings" pitchFamily="2" charset="2"/>
              <a:buNone/>
              <a:tabLst/>
              <a:defRPr/>
            </a:pPr>
            <a:r>
              <a:rPr kumimoji="0" lang="en-US" altLang="en-US" sz="24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2. You have:</a:t>
            </a:r>
          </a:p>
          <a:p>
            <a:pPr marL="0" marR="0" lvl="1" indent="0" algn="l" defTabSz="914400" rtl="0" eaLnBrk="1" fontAlgn="auto" latinLnBrk="0" hangingPunct="1">
              <a:lnSpc>
                <a:spcPct val="110000"/>
              </a:lnSpc>
              <a:spcBef>
                <a:spcPts val="0"/>
              </a:spcBef>
              <a:spcAft>
                <a:spcPts val="0"/>
              </a:spcAft>
              <a:buClrTx/>
              <a:buSzPct val="100000"/>
              <a:buFontTx/>
              <a:buNone/>
              <a:tabLst/>
              <a:defRPr/>
            </a:pPr>
            <a:r>
              <a:rPr kumimoji="0" lang="en-US" altLang="en-US" sz="20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 - No experience with Eclipse or IDz</a:t>
            </a:r>
          </a:p>
          <a:p>
            <a:pPr marL="0" marR="0" lvl="1" indent="0" algn="l" defTabSz="914400" rtl="0" eaLnBrk="1" fontAlgn="auto" latinLnBrk="0" hangingPunct="1">
              <a:lnSpc>
                <a:spcPct val="110000"/>
              </a:lnSpc>
              <a:spcBef>
                <a:spcPts val="0"/>
              </a:spcBef>
              <a:spcAft>
                <a:spcPts val="0"/>
              </a:spcAft>
              <a:buClrTx/>
              <a:buSzPct val="100000"/>
              <a:buFontTx/>
              <a:buNone/>
              <a:tabLst/>
              <a:defRPr/>
            </a:pPr>
            <a:r>
              <a:rPr kumimoji="0" lang="en-US" altLang="en-US" sz="20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 - Some experience with PC tools </a:t>
            </a:r>
            <a:r>
              <a:rPr kumimoji="0" lang="en-US" altLang="en-US" sz="18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 You have used MS-Windows applications for at least one year</a:t>
            </a:r>
          </a:p>
          <a:p>
            <a:pPr marL="0" marR="0" lvl="1" indent="0" algn="l" defTabSz="914400" rtl="0" eaLnBrk="1" fontAlgn="auto" latinLnBrk="0" hangingPunct="1">
              <a:lnSpc>
                <a:spcPct val="110000"/>
              </a:lnSpc>
              <a:spcBef>
                <a:spcPts val="0"/>
              </a:spcBef>
              <a:spcAft>
                <a:spcPts val="0"/>
              </a:spcAft>
              <a:buClrTx/>
              <a:buSzPct val="100000"/>
              <a:buFontTx/>
              <a:buNone/>
              <a:tabLst/>
              <a:defRPr/>
            </a:pPr>
            <a:r>
              <a:rPr kumimoji="0" lang="en-US" altLang="en-US" sz="20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 - IDz installed and running on your workstation at version 8.0 or later</a:t>
            </a:r>
          </a:p>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altLang="en-US" sz="2400" b="0" i="0" u="none" strike="noStrike" kern="0" cap="none" spc="0" normalizeH="0" baseline="0" noProof="0" dirty="0">
              <a:ln>
                <a:noFill/>
              </a:ln>
              <a:solidFill>
                <a:srgbClr val="000000"/>
              </a:solidFill>
              <a:effectLst/>
              <a:uLnTx/>
              <a:uFillTx/>
              <a:latin typeface="IBM Plex Sans Light"/>
              <a:ea typeface="+mj-ea"/>
              <a:cs typeface="+mj-cs"/>
              <a:sym typeface="IBM Plex Sans Light"/>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altLang="en-US" sz="2400" b="0" i="0" u="none" strike="noStrike" kern="0" cap="none" spc="0" normalizeH="0" baseline="0" noProof="0" dirty="0">
              <a:ln>
                <a:noFill/>
              </a:ln>
              <a:solidFill>
                <a:srgbClr val="000000"/>
              </a:solidFill>
              <a:effectLst/>
              <a:uLnTx/>
              <a:uFillTx/>
              <a:latin typeface="IBM Plex Sans Light"/>
              <a:ea typeface="+mj-ea"/>
              <a:cs typeface="+mj-cs"/>
              <a:sym typeface="IBM Plex Sans Light"/>
            </a:endParaRPr>
          </a:p>
        </p:txBody>
      </p:sp>
      <p:sp>
        <p:nvSpPr>
          <p:cNvPr id="4" name="Rectangle 3">
            <a:extLst>
              <a:ext uri="{FF2B5EF4-FFF2-40B4-BE49-F238E27FC236}">
                <a16:creationId xmlns:a16="http://schemas.microsoft.com/office/drawing/2014/main" id="{DD37E814-9B26-1D70-3ACD-5A8D73B45DA9}"/>
              </a:ext>
            </a:extLst>
          </p:cNvPr>
          <p:cNvSpPr/>
          <p:nvPr/>
        </p:nvSpPr>
        <p:spPr bwMode="auto">
          <a:xfrm>
            <a:off x="8221604" y="1066800"/>
            <a:ext cx="3741796" cy="4876800"/>
          </a:xfrm>
          <a:prstGeom prst="rect">
            <a:avLst/>
          </a:prstGeom>
          <a:solidFill>
            <a:schemeClr val="tx1"/>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6" name="Rectangle 3">
            <a:extLst>
              <a:ext uri="{FF2B5EF4-FFF2-40B4-BE49-F238E27FC236}">
                <a16:creationId xmlns:a16="http://schemas.microsoft.com/office/drawing/2014/main" id="{7D5FB656-D0A4-52C1-3A84-CB710C258837}"/>
              </a:ext>
            </a:extLst>
          </p:cNvPr>
          <p:cNvSpPr txBox="1">
            <a:spLocks noChangeArrowheads="1"/>
          </p:cNvSpPr>
          <p:nvPr/>
        </p:nvSpPr>
        <p:spPr>
          <a:xfrm>
            <a:off x="8275696" y="1104900"/>
            <a:ext cx="3505200" cy="4648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en-US" sz="2400" b="0" i="0" u="none" strike="noStrike" kern="0" cap="none" spc="0" normalizeH="0" baseline="0" noProof="0" dirty="0">
                <a:ln>
                  <a:noFill/>
                </a:ln>
                <a:solidFill>
                  <a:srgbClr val="FFFFFF"/>
                </a:solidFill>
                <a:effectLst/>
                <a:uLnTx/>
                <a:uFillTx/>
                <a:latin typeface="IBM Plex Sans Light"/>
                <a:ea typeface="+mj-ea"/>
                <a:cs typeface="+mj-cs"/>
                <a:sym typeface="IBM Plex Sans Light"/>
              </a:rPr>
              <a:t>Note that all ISPF discussion/examples and screen captures  assume IBM-installed ISPF product </a:t>
            </a:r>
            <a:r>
              <a:rPr kumimoji="0" lang="en-US" altLang="en-US" sz="2400" b="0" i="0" u="none" strike="noStrike" kern="0" cap="none" spc="0" normalizeH="0" baseline="0" noProof="0" dirty="0" err="1">
                <a:ln>
                  <a:noFill/>
                </a:ln>
                <a:solidFill>
                  <a:srgbClr val="FFFFFF"/>
                </a:solidFill>
                <a:effectLst/>
                <a:uLnTx/>
                <a:uFillTx/>
                <a:latin typeface="IBM Plex Sans Light"/>
                <a:ea typeface="+mj-ea"/>
                <a:cs typeface="+mj-cs"/>
                <a:sym typeface="IBM Plex Sans Light"/>
              </a:rPr>
              <a:t>defaults,not</a:t>
            </a:r>
            <a:r>
              <a:rPr kumimoji="0" lang="en-US" altLang="en-US" sz="2400" b="0" i="0" u="none" strike="noStrike" kern="0" cap="none" spc="0" normalizeH="0" baseline="0" noProof="0" dirty="0">
                <a:ln>
                  <a:noFill/>
                </a:ln>
                <a:solidFill>
                  <a:srgbClr val="FFFFFF"/>
                </a:solidFill>
                <a:effectLst/>
                <a:uLnTx/>
                <a:uFillTx/>
                <a:latin typeface="IBM Plex Sans Light"/>
                <a:ea typeface="+mj-ea"/>
                <a:cs typeface="+mj-cs"/>
                <a:sym typeface="IBM Plex Sans Light"/>
              </a:rPr>
              <a:t> any 3</a:t>
            </a:r>
            <a:r>
              <a:rPr kumimoji="0" lang="en-US" altLang="en-US" sz="2400" b="0" i="0" u="none" strike="noStrike" kern="0" cap="none" spc="0" normalizeH="0" baseline="30000" noProof="0" dirty="0">
                <a:ln>
                  <a:noFill/>
                </a:ln>
                <a:solidFill>
                  <a:srgbClr val="FFFFFF"/>
                </a:solidFill>
                <a:effectLst/>
                <a:uLnTx/>
                <a:uFillTx/>
                <a:latin typeface="IBM Plex Sans Light"/>
                <a:ea typeface="+mj-ea"/>
                <a:cs typeface="+mj-cs"/>
                <a:sym typeface="IBM Plex Sans Light"/>
              </a:rPr>
              <a:t>rd</a:t>
            </a:r>
            <a:r>
              <a:rPr kumimoji="0" lang="en-US" altLang="en-US" sz="2400" b="0" i="0" u="none" strike="noStrike" kern="0" cap="none" spc="0" normalizeH="0" baseline="0" noProof="0" dirty="0">
                <a:ln>
                  <a:noFill/>
                </a:ln>
                <a:solidFill>
                  <a:srgbClr val="FFFFFF"/>
                </a:solidFill>
                <a:effectLst/>
                <a:uLnTx/>
                <a:uFillTx/>
                <a:latin typeface="IBM Plex Sans Light"/>
                <a:ea typeface="+mj-ea"/>
                <a:cs typeface="+mj-cs"/>
                <a:sym typeface="IBM Plex Sans Light"/>
              </a:rPr>
              <a:t> party or custom Dialog Manager applications you may have installed on your mainframe</a:t>
            </a:r>
          </a:p>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altLang="en-US" sz="2400" b="0" i="0" u="none" strike="noStrike" kern="0" cap="none" spc="0" normalizeH="0" baseline="0" noProof="0" dirty="0">
              <a:ln>
                <a:noFill/>
              </a:ln>
              <a:solidFill>
                <a:srgbClr val="000000"/>
              </a:solidFill>
              <a:effectLst/>
              <a:uLnTx/>
              <a:uFillTx/>
              <a:latin typeface="IBM Plex Sans Light"/>
              <a:ea typeface="+mj-ea"/>
              <a:cs typeface="+mj-cs"/>
              <a:sym typeface="IBM Plex Sans Light"/>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a:extLst>
              <a:ext uri="{FF2B5EF4-FFF2-40B4-BE49-F238E27FC236}">
                <a16:creationId xmlns:a16="http://schemas.microsoft.com/office/drawing/2014/main" id="{41515D04-E630-2D46-4EE4-53A8EFFA4C12}"/>
              </a:ext>
            </a:extLst>
          </p:cNvPr>
          <p:cNvSpPr>
            <a:spLocks noGrp="1" noChangeArrowheads="1"/>
          </p:cNvSpPr>
          <p:nvPr>
            <p:ph type="title"/>
          </p:nvPr>
        </p:nvSpPr>
        <p:spPr>
          <a:xfrm>
            <a:off x="393192" y="393192"/>
            <a:ext cx="8990012" cy="476250"/>
          </a:xfrm>
        </p:spPr>
        <p:txBody>
          <a:bodyPr/>
          <a:lstStyle/>
          <a:p>
            <a:pPr eaLnBrk="1" hangingPunct="1"/>
            <a:r>
              <a:rPr lang="en-US" altLang="en-US" sz="3600" dirty="0"/>
              <a:t>Remote z/OS File Search </a:t>
            </a:r>
            <a:r>
              <a:rPr lang="en-US" altLang="en-US" sz="3600" b="0" dirty="0"/>
              <a:t>– Examples</a:t>
            </a:r>
          </a:p>
        </p:txBody>
      </p:sp>
      <p:sp>
        <p:nvSpPr>
          <p:cNvPr id="65539" name="Rectangle 3">
            <a:extLst>
              <a:ext uri="{FF2B5EF4-FFF2-40B4-BE49-F238E27FC236}">
                <a16:creationId xmlns:a16="http://schemas.microsoft.com/office/drawing/2014/main" id="{D91C4F00-46BB-A6E7-BBF3-1B392D5DC283}"/>
              </a:ext>
            </a:extLst>
          </p:cNvPr>
          <p:cNvSpPr>
            <a:spLocks noGrp="1" noChangeArrowheads="1"/>
          </p:cNvSpPr>
          <p:nvPr>
            <p:ph idx="1"/>
          </p:nvPr>
        </p:nvSpPr>
        <p:spPr>
          <a:xfrm>
            <a:off x="1295400" y="1603375"/>
            <a:ext cx="4800600" cy="5446713"/>
          </a:xfrm>
        </p:spPr>
        <p:txBody>
          <a:bodyPr/>
          <a:lstStyle/>
          <a:p>
            <a:pPr eaLnBrk="1" hangingPunct="1">
              <a:defRPr/>
            </a:pPr>
            <a:r>
              <a:rPr lang="en-US" altLang="en-US" sz="1600" b="1" dirty="0"/>
              <a:t>Searching for a HEX ‘3F’ string </a:t>
            </a:r>
            <a:r>
              <a:rPr lang="en-US" altLang="en-US" sz="1600" b="1" dirty="0">
                <a:sym typeface="Wingdings" panose="05000000000000000000" pitchFamily="2" charset="2"/>
              </a:rPr>
              <a:t></a:t>
            </a:r>
            <a:endParaRPr lang="en-US" altLang="en-US" sz="1600" b="1" dirty="0"/>
          </a:p>
          <a:p>
            <a:pPr eaLnBrk="1" hangingPunct="1">
              <a:defRPr/>
            </a:pPr>
            <a:endParaRPr lang="en-US" altLang="en-US" sz="1600" b="1" dirty="0"/>
          </a:p>
          <a:p>
            <a:pPr eaLnBrk="1" hangingPunct="1">
              <a:defRPr/>
            </a:pPr>
            <a:endParaRPr lang="en-US" altLang="en-US" sz="1600" b="1" dirty="0"/>
          </a:p>
          <a:p>
            <a:pPr>
              <a:defRPr/>
            </a:pPr>
            <a:endParaRPr lang="en-US" altLang="en-US" sz="1600" b="1" dirty="0"/>
          </a:p>
          <a:p>
            <a:pPr eaLnBrk="1" hangingPunct="1">
              <a:defRPr/>
            </a:pPr>
            <a:endParaRPr lang="en-US" altLang="en-US" sz="1600" b="1" dirty="0"/>
          </a:p>
          <a:p>
            <a:pPr eaLnBrk="1" hangingPunct="1">
              <a:defRPr/>
            </a:pPr>
            <a:r>
              <a:rPr lang="en-US" altLang="en-US" sz="1600" b="1" dirty="0"/>
              <a:t>Searching within a specified column range </a:t>
            </a:r>
            <a:r>
              <a:rPr lang="en-US" altLang="en-US" sz="1600" b="1" dirty="0">
                <a:sym typeface="Wingdings" panose="05000000000000000000" pitchFamily="2" charset="2"/>
              </a:rPr>
              <a:t></a:t>
            </a:r>
            <a:endParaRPr lang="en-US" altLang="en-US" sz="1600" b="1" dirty="0"/>
          </a:p>
          <a:p>
            <a:pPr eaLnBrk="1" hangingPunct="1">
              <a:defRPr/>
            </a:pPr>
            <a:endParaRPr lang="en-US" altLang="en-US" sz="1600" b="1" dirty="0"/>
          </a:p>
          <a:p>
            <a:pPr eaLnBrk="1" hangingPunct="1">
              <a:defRPr/>
            </a:pPr>
            <a:endParaRPr lang="en-US" altLang="en-US" sz="1200" b="1" dirty="0"/>
          </a:p>
          <a:p>
            <a:pPr eaLnBrk="1" hangingPunct="1">
              <a:defRPr/>
            </a:pPr>
            <a:endParaRPr lang="en-US" altLang="en-US" sz="1600" b="1" dirty="0"/>
          </a:p>
          <a:p>
            <a:pPr eaLnBrk="1" hangingPunct="1">
              <a:defRPr/>
            </a:pPr>
            <a:endParaRPr lang="en-US" altLang="en-US" sz="1400" b="1" dirty="0"/>
          </a:p>
          <a:p>
            <a:pPr eaLnBrk="1" hangingPunct="1">
              <a:defRPr/>
            </a:pPr>
            <a:r>
              <a:rPr lang="en-US" altLang="en-US" sz="1200" b="1" dirty="0"/>
              <a:t> </a:t>
            </a:r>
            <a:endParaRPr lang="en-US" altLang="en-US" sz="1600" b="1" dirty="0"/>
          </a:p>
        </p:txBody>
      </p:sp>
      <p:pic>
        <p:nvPicPr>
          <p:cNvPr id="91140" name="Picture 3">
            <a:extLst>
              <a:ext uri="{FF2B5EF4-FFF2-40B4-BE49-F238E27FC236}">
                <a16:creationId xmlns:a16="http://schemas.microsoft.com/office/drawing/2014/main" id="{B620C323-EF97-3584-EEEA-3D16E21109A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91199" y="1351569"/>
            <a:ext cx="4866931" cy="873586"/>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pic>
        <p:nvPicPr>
          <p:cNvPr id="91141" name="Picture 5">
            <a:extLst>
              <a:ext uri="{FF2B5EF4-FFF2-40B4-BE49-F238E27FC236}">
                <a16:creationId xmlns:a16="http://schemas.microsoft.com/office/drawing/2014/main" id="{7FC33811-6F8D-5924-B001-C47676ABB6F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2507734"/>
            <a:ext cx="4876800" cy="1234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2" name="Picture 6">
            <a:extLst>
              <a:ext uri="{FF2B5EF4-FFF2-40B4-BE49-F238E27FC236}">
                <a16:creationId xmlns:a16="http://schemas.microsoft.com/office/drawing/2014/main" id="{68090CFB-96D7-5268-B5A6-2BE30E1B316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38289" y="4470401"/>
            <a:ext cx="9151937" cy="222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3" name="TextBox 7">
            <a:extLst>
              <a:ext uri="{FF2B5EF4-FFF2-40B4-BE49-F238E27FC236}">
                <a16:creationId xmlns:a16="http://schemas.microsoft.com/office/drawing/2014/main" id="{B0BABE0B-5FC2-272D-EE2B-A4B862BD24C6}"/>
              </a:ext>
            </a:extLst>
          </p:cNvPr>
          <p:cNvSpPr txBox="1">
            <a:spLocks noChangeArrowheads="1"/>
          </p:cNvSpPr>
          <p:nvPr/>
        </p:nvSpPr>
        <p:spPr bwMode="auto">
          <a:xfrm>
            <a:off x="1703389" y="6326189"/>
            <a:ext cx="9001125" cy="369887"/>
          </a:xfrm>
          <a:prstGeom prst="rect">
            <a:avLst/>
          </a:prstGeom>
          <a:solidFill>
            <a:schemeClr val="bg2">
              <a:lumMod val="65000"/>
            </a:schemeClr>
          </a:solidFill>
          <a:ln>
            <a:noFill/>
          </a:ln>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800">
                <a:solidFill>
                  <a:schemeClr val="bg1"/>
                </a:solidFill>
                <a:effectLst>
                  <a:outerShdw blurRad="38100" dist="38100" dir="2700000" algn="tl">
                    <a:srgbClr val="000000">
                      <a:alpha val="43137"/>
                    </a:srgbClr>
                  </a:outerShdw>
                </a:effectLst>
                <a:latin typeface="Calibri" panose="020F0502020204030204" pitchFamily="34" charset="0"/>
              </a:rPr>
              <a:t>DDS0001.TEST.COBOL;DNET045.BNCHMRK.COBOL(TR*);DNET045.BNCHMRK.COBOL(BNCH*)</a:t>
            </a:r>
          </a:p>
        </p:txBody>
      </p:sp>
      <p:cxnSp>
        <p:nvCxnSpPr>
          <p:cNvPr id="91144" name="Straight Connector 10">
            <a:extLst>
              <a:ext uri="{FF2B5EF4-FFF2-40B4-BE49-F238E27FC236}">
                <a16:creationId xmlns:a16="http://schemas.microsoft.com/office/drawing/2014/main" id="{028A09E8-377F-A90B-5400-7D19BCF563CF}"/>
              </a:ext>
            </a:extLst>
          </p:cNvPr>
          <p:cNvCxnSpPr>
            <a:cxnSpLocks noChangeShapeType="1"/>
          </p:cNvCxnSpPr>
          <p:nvPr/>
        </p:nvCxnSpPr>
        <p:spPr bwMode="auto">
          <a:xfrm flipH="1">
            <a:off x="1752600" y="6096000"/>
            <a:ext cx="838200" cy="21590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45" name="Straight Connector 14">
            <a:extLst>
              <a:ext uri="{FF2B5EF4-FFF2-40B4-BE49-F238E27FC236}">
                <a16:creationId xmlns:a16="http://schemas.microsoft.com/office/drawing/2014/main" id="{1F108075-CB6F-060F-7AEC-FB089E477CF3}"/>
              </a:ext>
            </a:extLst>
          </p:cNvPr>
          <p:cNvCxnSpPr>
            <a:cxnSpLocks noChangeShapeType="1"/>
          </p:cNvCxnSpPr>
          <p:nvPr/>
        </p:nvCxnSpPr>
        <p:spPr bwMode="auto">
          <a:xfrm>
            <a:off x="7239000" y="6096000"/>
            <a:ext cx="3352800" cy="230188"/>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1146" name="TextBox 15">
            <a:extLst>
              <a:ext uri="{FF2B5EF4-FFF2-40B4-BE49-F238E27FC236}">
                <a16:creationId xmlns:a16="http://schemas.microsoft.com/office/drawing/2014/main" id="{94A13985-0A66-812C-7A9D-B1059ACBDA3A}"/>
              </a:ext>
            </a:extLst>
          </p:cNvPr>
          <p:cNvSpPr txBox="1">
            <a:spLocks noChangeArrowheads="1"/>
          </p:cNvSpPr>
          <p:nvPr/>
        </p:nvSpPr>
        <p:spPr bwMode="auto">
          <a:xfrm>
            <a:off x="2590800" y="4316512"/>
            <a:ext cx="769152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600" b="0" dirty="0">
                <a:latin typeface="+mj-lt"/>
                <a:cs typeface="Arial" panose="020B0604020202020204" pitchFamily="34" charset="0"/>
              </a:rPr>
              <a:t>Searching through multiple libraries with member name patterns: (TR*) ... (BNCH*)</a:t>
            </a:r>
            <a:endParaRPr lang="en-US" altLang="en-US" sz="2000" b="0" dirty="0">
              <a:latin typeface="+mj-lt"/>
              <a:cs typeface="Arial" panose="020B0604020202020204"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extBox 18">
            <a:extLst>
              <a:ext uri="{FF2B5EF4-FFF2-40B4-BE49-F238E27FC236}">
                <a16:creationId xmlns:a16="http://schemas.microsoft.com/office/drawing/2014/main" id="{F4640B5C-0970-0F8D-55A0-F2030598D185}"/>
              </a:ext>
            </a:extLst>
          </p:cNvPr>
          <p:cNvSpPr txBox="1">
            <a:spLocks noChangeArrowheads="1"/>
          </p:cNvSpPr>
          <p:nvPr/>
        </p:nvSpPr>
        <p:spPr bwMode="auto">
          <a:xfrm>
            <a:off x="9039022" y="4105627"/>
            <a:ext cx="2467177" cy="9541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a:r>
              <a:rPr lang="en-US" altLang="en-US" sz="1400" b="0" dirty="0">
                <a:latin typeface="+mj-lt"/>
              </a:rPr>
              <a:t>From Remote Systems </a:t>
            </a:r>
            <a:r>
              <a:rPr lang="en-US" altLang="en-US" sz="1400" b="0" dirty="0">
                <a:latin typeface="+mj-lt"/>
                <a:sym typeface="Wingdings" pitchFamily="2" charset="2"/>
              </a:rPr>
              <a:t> MVS Files  Property Group  Associate the    Property Group.</a:t>
            </a:r>
            <a:endParaRPr lang="en-US" altLang="en-US" sz="1400" b="0" dirty="0">
              <a:latin typeface="+mj-lt"/>
            </a:endParaRPr>
          </a:p>
        </p:txBody>
      </p:sp>
      <p:sp>
        <p:nvSpPr>
          <p:cNvPr id="93187" name="Rectangle 2">
            <a:extLst>
              <a:ext uri="{FF2B5EF4-FFF2-40B4-BE49-F238E27FC236}">
                <a16:creationId xmlns:a16="http://schemas.microsoft.com/office/drawing/2014/main" id="{B7D60FD7-9664-B16C-DCCA-A1CA7B2E5BEB}"/>
              </a:ext>
            </a:extLst>
          </p:cNvPr>
          <p:cNvSpPr>
            <a:spLocks noGrp="1" noChangeArrowheads="1"/>
          </p:cNvSpPr>
          <p:nvPr>
            <p:ph type="title"/>
          </p:nvPr>
        </p:nvSpPr>
        <p:spPr>
          <a:xfrm>
            <a:off x="381000" y="370713"/>
            <a:ext cx="8990012" cy="476250"/>
          </a:xfrm>
        </p:spPr>
        <p:txBody>
          <a:bodyPr/>
          <a:lstStyle/>
          <a:p>
            <a:pPr eaLnBrk="1" hangingPunct="1"/>
            <a:r>
              <a:rPr lang="en-US" altLang="en-US" sz="2800" dirty="0"/>
              <a:t>Remote z/OS File Search </a:t>
            </a:r>
            <a:r>
              <a:rPr lang="en-US" altLang="en-US" sz="2800" b="0" dirty="0"/>
              <a:t>– Job Card for Search</a:t>
            </a:r>
          </a:p>
        </p:txBody>
      </p:sp>
      <p:sp>
        <p:nvSpPr>
          <p:cNvPr id="93188" name="Rectangle 3">
            <a:extLst>
              <a:ext uri="{FF2B5EF4-FFF2-40B4-BE49-F238E27FC236}">
                <a16:creationId xmlns:a16="http://schemas.microsoft.com/office/drawing/2014/main" id="{0726A5A7-35F3-F549-7036-4D235EE36B29}"/>
              </a:ext>
            </a:extLst>
          </p:cNvPr>
          <p:cNvSpPr>
            <a:spLocks noGrp="1" noChangeArrowheads="1"/>
          </p:cNvSpPr>
          <p:nvPr>
            <p:ph idx="1"/>
          </p:nvPr>
        </p:nvSpPr>
        <p:spPr>
          <a:xfrm>
            <a:off x="317296" y="1535323"/>
            <a:ext cx="1874208" cy="5140608"/>
          </a:xfrm>
        </p:spPr>
        <p:txBody>
          <a:bodyPr/>
          <a:lstStyle/>
          <a:p>
            <a:pPr eaLnBrk="1" hangingPunct="1"/>
            <a:r>
              <a:rPr lang="en-US" altLang="en-US" sz="1800" dirty="0"/>
              <a:t>Because Remote z/OS File Search invokes </a:t>
            </a:r>
            <a:r>
              <a:rPr lang="en-US" altLang="en-US" sz="1800" dirty="0" err="1"/>
              <a:t>SuperC</a:t>
            </a:r>
            <a:r>
              <a:rPr lang="en-US" altLang="en-US" sz="1800" dirty="0"/>
              <a:t>  – you will need to provide a valid job-card to run the JCL that IDz submits.   </a:t>
            </a:r>
          </a:p>
          <a:p>
            <a:pPr eaLnBrk="1" hangingPunct="1"/>
            <a:endParaRPr lang="en-US" altLang="en-US" sz="1800" dirty="0"/>
          </a:p>
          <a:p>
            <a:pPr eaLnBrk="1" hangingPunct="1"/>
            <a:endParaRPr lang="en-US" altLang="en-US" sz="1800" dirty="0"/>
          </a:p>
          <a:p>
            <a:pPr eaLnBrk="1" hangingPunct="1"/>
            <a:endParaRPr lang="en-US" altLang="en-US" sz="1800" dirty="0"/>
          </a:p>
          <a:p>
            <a:pPr eaLnBrk="1" hangingPunct="1"/>
            <a:endParaRPr lang="en-US" altLang="en-US" sz="1800" dirty="0"/>
          </a:p>
          <a:p>
            <a:pPr eaLnBrk="1" hangingPunct="1"/>
            <a:r>
              <a:rPr lang="en-US" altLang="en-US" sz="1800" dirty="0"/>
              <a:t>Here’s how...</a:t>
            </a:r>
            <a:endParaRPr lang="en-US" altLang="en-US" sz="1400" b="1" dirty="0"/>
          </a:p>
        </p:txBody>
      </p:sp>
      <p:pic>
        <p:nvPicPr>
          <p:cNvPr id="93194" name="Picture 2">
            <a:extLst>
              <a:ext uri="{FF2B5EF4-FFF2-40B4-BE49-F238E27FC236}">
                <a16:creationId xmlns:a16="http://schemas.microsoft.com/office/drawing/2014/main" id="{D3AE2580-4130-60FD-F528-A0583CAA74B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38520" y="1751842"/>
            <a:ext cx="6511556" cy="50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95" name="TextBox 3">
            <a:extLst>
              <a:ext uri="{FF2B5EF4-FFF2-40B4-BE49-F238E27FC236}">
                <a16:creationId xmlns:a16="http://schemas.microsoft.com/office/drawing/2014/main" id="{84E16426-4F2A-8A13-2A4E-5FC865C4087A}"/>
              </a:ext>
            </a:extLst>
          </p:cNvPr>
          <p:cNvSpPr txBox="1">
            <a:spLocks noChangeArrowheads="1"/>
          </p:cNvSpPr>
          <p:nvPr/>
        </p:nvSpPr>
        <p:spPr bwMode="auto">
          <a:xfrm>
            <a:off x="4250564" y="5760001"/>
            <a:ext cx="4599512"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400" b="0" dirty="0">
                <a:latin typeface="+mj-lt"/>
              </a:rPr>
              <a:t>From Property Group, Right-click over your Connection and select New Property Group...</a:t>
            </a:r>
          </a:p>
        </p:txBody>
      </p:sp>
      <p:sp>
        <p:nvSpPr>
          <p:cNvPr id="93196" name="TextBox 8">
            <a:extLst>
              <a:ext uri="{FF2B5EF4-FFF2-40B4-BE49-F238E27FC236}">
                <a16:creationId xmlns:a16="http://schemas.microsoft.com/office/drawing/2014/main" id="{4FD426F0-5925-53B7-BD57-8955E0731181}"/>
              </a:ext>
            </a:extLst>
          </p:cNvPr>
          <p:cNvSpPr txBox="1">
            <a:spLocks noChangeArrowheads="1"/>
          </p:cNvSpPr>
          <p:nvPr/>
        </p:nvSpPr>
        <p:spPr bwMode="auto">
          <a:xfrm>
            <a:off x="2323895" y="3953165"/>
            <a:ext cx="5640559"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400" b="0" dirty="0">
                <a:latin typeface="+mj-lt"/>
              </a:rPr>
              <a:t>From the JCL tab – copy and paste a working Job Card into the JCL job card area above and save changes.</a:t>
            </a:r>
          </a:p>
        </p:txBody>
      </p:sp>
      <p:sp>
        <p:nvSpPr>
          <p:cNvPr id="93197" name="Right Arrow 4">
            <a:extLst>
              <a:ext uri="{FF2B5EF4-FFF2-40B4-BE49-F238E27FC236}">
                <a16:creationId xmlns:a16="http://schemas.microsoft.com/office/drawing/2014/main" id="{130271F4-54D8-D6C3-1EB4-4C248DF56735}"/>
              </a:ext>
            </a:extLst>
          </p:cNvPr>
          <p:cNvSpPr>
            <a:spLocks noChangeArrowheads="1"/>
          </p:cNvSpPr>
          <p:nvPr/>
        </p:nvSpPr>
        <p:spPr bwMode="auto">
          <a:xfrm>
            <a:off x="2869831" y="5357006"/>
            <a:ext cx="523271" cy="200883"/>
          </a:xfrm>
          <a:prstGeom prst="rightArrow">
            <a:avLst>
              <a:gd name="adj1" fmla="val 50000"/>
              <a:gd name="adj2" fmla="val 50005"/>
            </a:avLst>
          </a:prstGeom>
          <a:solidFill>
            <a:srgbClr val="C00000">
              <a:alpha val="58038"/>
            </a:srgbClr>
          </a:solidFill>
          <a:ln w="9525" algn="ctr">
            <a:solidFill>
              <a:schemeClr val="tx1"/>
            </a:solidFill>
            <a:round/>
            <a:headEnd/>
            <a:tailEnd/>
          </a:ln>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endParaRPr lang="en-US" altLang="en-US"/>
          </a:p>
        </p:txBody>
      </p:sp>
      <p:sp>
        <p:nvSpPr>
          <p:cNvPr id="93198" name="Rectangle 5">
            <a:extLst>
              <a:ext uri="{FF2B5EF4-FFF2-40B4-BE49-F238E27FC236}">
                <a16:creationId xmlns:a16="http://schemas.microsoft.com/office/drawing/2014/main" id="{7A55DA71-1C1A-AFB2-0878-0A3D25E14BA9}"/>
              </a:ext>
            </a:extLst>
          </p:cNvPr>
          <p:cNvSpPr>
            <a:spLocks noChangeArrowheads="1"/>
          </p:cNvSpPr>
          <p:nvPr/>
        </p:nvSpPr>
        <p:spPr bwMode="auto">
          <a:xfrm>
            <a:off x="3467855" y="5285766"/>
            <a:ext cx="224259" cy="284959"/>
          </a:xfrm>
          <a:prstGeom prst="rect">
            <a:avLst/>
          </a:prstGeom>
          <a:solidFill>
            <a:srgbClr val="C00000">
              <a:alpha val="1803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endParaRPr lang="en-US" altLang="en-US"/>
          </a:p>
        </p:txBody>
      </p:sp>
      <p:sp>
        <p:nvSpPr>
          <p:cNvPr id="93199" name="TextBox 6">
            <a:extLst>
              <a:ext uri="{FF2B5EF4-FFF2-40B4-BE49-F238E27FC236}">
                <a16:creationId xmlns:a16="http://schemas.microsoft.com/office/drawing/2014/main" id="{D33B63CB-D954-6979-B84F-D053CE200811}"/>
              </a:ext>
            </a:extLst>
          </p:cNvPr>
          <p:cNvSpPr txBox="1">
            <a:spLocks noChangeArrowheads="1"/>
          </p:cNvSpPr>
          <p:nvPr/>
        </p:nvSpPr>
        <p:spPr bwMode="auto">
          <a:xfrm>
            <a:off x="2496065" y="2960769"/>
            <a:ext cx="3651809" cy="230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000" dirty="0"/>
              <a:t>Copy a Job Card that works on your LPAR to here</a:t>
            </a:r>
          </a:p>
        </p:txBody>
      </p:sp>
      <p:pic>
        <p:nvPicPr>
          <p:cNvPr id="93190" name="Picture 10">
            <a:extLst>
              <a:ext uri="{FF2B5EF4-FFF2-40B4-BE49-F238E27FC236}">
                <a16:creationId xmlns:a16="http://schemas.microsoft.com/office/drawing/2014/main" id="{A9FA06CB-55A7-F939-CF7A-268B4E5973E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53400" y="535885"/>
            <a:ext cx="3468689" cy="3446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91" name="TextBox 12">
            <a:extLst>
              <a:ext uri="{FF2B5EF4-FFF2-40B4-BE49-F238E27FC236}">
                <a16:creationId xmlns:a16="http://schemas.microsoft.com/office/drawing/2014/main" id="{79661D6B-5DE7-716D-24B3-467DF1723AF8}"/>
              </a:ext>
            </a:extLst>
          </p:cNvPr>
          <p:cNvSpPr txBox="1">
            <a:spLocks noChangeArrowheads="1"/>
          </p:cNvSpPr>
          <p:nvPr/>
        </p:nvSpPr>
        <p:spPr bwMode="auto">
          <a:xfrm>
            <a:off x="3718618" y="5760001"/>
            <a:ext cx="5981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2800" dirty="0">
                <a:latin typeface="+mj-lt"/>
              </a:rPr>
              <a:t>1.</a:t>
            </a:r>
          </a:p>
        </p:txBody>
      </p:sp>
      <p:sp>
        <p:nvSpPr>
          <p:cNvPr id="93192" name="TextBox 16">
            <a:extLst>
              <a:ext uri="{FF2B5EF4-FFF2-40B4-BE49-F238E27FC236}">
                <a16:creationId xmlns:a16="http://schemas.microsoft.com/office/drawing/2014/main" id="{A23DFB4C-2942-B311-3C6D-5964F54B2D99}"/>
              </a:ext>
            </a:extLst>
          </p:cNvPr>
          <p:cNvSpPr txBox="1">
            <a:spLocks noChangeArrowheads="1"/>
          </p:cNvSpPr>
          <p:nvPr/>
        </p:nvSpPr>
        <p:spPr bwMode="auto">
          <a:xfrm>
            <a:off x="1752600" y="3810000"/>
            <a:ext cx="5981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a:r>
              <a:rPr lang="en-US" altLang="en-US" sz="2800" dirty="0">
                <a:latin typeface="+mj-lt"/>
              </a:rPr>
              <a:t>2.</a:t>
            </a:r>
          </a:p>
        </p:txBody>
      </p:sp>
      <p:sp>
        <p:nvSpPr>
          <p:cNvPr id="93193" name="TextBox 17">
            <a:extLst>
              <a:ext uri="{FF2B5EF4-FFF2-40B4-BE49-F238E27FC236}">
                <a16:creationId xmlns:a16="http://schemas.microsoft.com/office/drawing/2014/main" id="{DBDD4FC0-0883-59B2-5CCE-AC73C275354F}"/>
              </a:ext>
            </a:extLst>
          </p:cNvPr>
          <p:cNvSpPr txBox="1">
            <a:spLocks noChangeArrowheads="1"/>
          </p:cNvSpPr>
          <p:nvPr/>
        </p:nvSpPr>
        <p:spPr bwMode="auto">
          <a:xfrm>
            <a:off x="8926897" y="3896380"/>
            <a:ext cx="5981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2800" dirty="0">
                <a:latin typeface="+mj-lt"/>
              </a:rPr>
              <a:t>3.</a:t>
            </a:r>
          </a:p>
        </p:txBody>
      </p:sp>
      <p:sp>
        <p:nvSpPr>
          <p:cNvPr id="2" name="Rectangle 1">
            <a:extLst>
              <a:ext uri="{FF2B5EF4-FFF2-40B4-BE49-F238E27FC236}">
                <a16:creationId xmlns:a16="http://schemas.microsoft.com/office/drawing/2014/main" id="{DCA25A30-367B-5D0F-40CC-7060855994A5}"/>
              </a:ext>
            </a:extLst>
          </p:cNvPr>
          <p:cNvSpPr/>
          <p:nvPr/>
        </p:nvSpPr>
        <p:spPr bwMode="auto">
          <a:xfrm>
            <a:off x="6629400" y="6283221"/>
            <a:ext cx="1752600" cy="182880"/>
          </a:xfrm>
          <a:prstGeom prst="rect">
            <a:avLst/>
          </a:prstGeom>
          <a:solidFill>
            <a:schemeClr val="bg2"/>
          </a:solidFill>
          <a:ln w="19050">
            <a:solidFill>
              <a:schemeClr val="bg1"/>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a:extLst>
              <a:ext uri="{FF2B5EF4-FFF2-40B4-BE49-F238E27FC236}">
                <a16:creationId xmlns:a16="http://schemas.microsoft.com/office/drawing/2014/main" id="{0DB971FD-DDC3-63D9-DEF6-7B58B7061CD3}"/>
              </a:ext>
            </a:extLst>
          </p:cNvPr>
          <p:cNvSpPr>
            <a:spLocks noGrp="1" noChangeArrowheads="1"/>
          </p:cNvSpPr>
          <p:nvPr>
            <p:ph type="title"/>
          </p:nvPr>
        </p:nvSpPr>
        <p:spPr>
          <a:xfrm>
            <a:off x="393192" y="393192"/>
            <a:ext cx="11293592" cy="1325563"/>
          </a:xfrm>
        </p:spPr>
        <p:txBody>
          <a:bodyPr/>
          <a:lstStyle/>
          <a:p>
            <a:pPr eaLnBrk="1" hangingPunct="1"/>
            <a:r>
              <a:rPr lang="en-US" altLang="en-US" sz="4000" dirty="0"/>
              <a:t>Search Summary</a:t>
            </a:r>
          </a:p>
        </p:txBody>
      </p:sp>
      <p:sp>
        <p:nvSpPr>
          <p:cNvPr id="95235" name="Content Placeholder 2">
            <a:extLst>
              <a:ext uri="{FF2B5EF4-FFF2-40B4-BE49-F238E27FC236}">
                <a16:creationId xmlns:a16="http://schemas.microsoft.com/office/drawing/2014/main" id="{347018CD-C244-7050-FBC8-1EAAA810A089}"/>
              </a:ext>
            </a:extLst>
          </p:cNvPr>
          <p:cNvSpPr>
            <a:spLocks noGrp="1" noChangeArrowheads="1"/>
          </p:cNvSpPr>
          <p:nvPr>
            <p:ph idx="1"/>
          </p:nvPr>
        </p:nvSpPr>
        <p:spPr>
          <a:xfrm>
            <a:off x="287999" y="1981200"/>
            <a:ext cx="11293592" cy="4334670"/>
          </a:xfrm>
        </p:spPr>
        <p:txBody>
          <a:bodyPr/>
          <a:lstStyle/>
          <a:p>
            <a:r>
              <a:rPr lang="en-US" altLang="en-US" dirty="0"/>
              <a:t>Table of IDz search options:</a:t>
            </a:r>
          </a:p>
        </p:txBody>
      </p:sp>
      <p:pic>
        <p:nvPicPr>
          <p:cNvPr id="95236" name="Picture 1">
            <a:extLst>
              <a:ext uri="{FF2B5EF4-FFF2-40B4-BE49-F238E27FC236}">
                <a16:creationId xmlns:a16="http://schemas.microsoft.com/office/drawing/2014/main" id="{635BF159-D43B-D054-DBE8-AC365CE1BE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1981200"/>
            <a:ext cx="9144000" cy="469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6258" name="Rectangle 2">
            <a:extLst>
              <a:ext uri="{FF2B5EF4-FFF2-40B4-BE49-F238E27FC236}">
                <a16:creationId xmlns:a16="http://schemas.microsoft.com/office/drawing/2014/main" id="{2FF769E4-3614-EF4D-9B69-ECD7A921E8B0}"/>
              </a:ext>
            </a:extLst>
          </p:cNvPr>
          <p:cNvSpPr>
            <a:spLocks noGrp="1" noChangeArrowheads="1"/>
          </p:cNvSpPr>
          <p:nvPr>
            <p:ph type="title"/>
          </p:nvPr>
        </p:nvSpPr>
        <p:spPr/>
        <p:txBody>
          <a:bodyPr/>
          <a:lstStyle/>
          <a:p>
            <a:pPr eaLnBrk="1" hangingPunct="1"/>
            <a:r>
              <a:rPr lang="en-US" altLang="en-US" sz="3200"/>
              <a:t>Optional Topics and Workshops For This Section</a:t>
            </a:r>
          </a:p>
        </p:txBody>
      </p:sp>
      <p:sp>
        <p:nvSpPr>
          <p:cNvPr id="20483" name="Rectangle 3">
            <a:extLst>
              <a:ext uri="{FF2B5EF4-FFF2-40B4-BE49-F238E27FC236}">
                <a16:creationId xmlns:a16="http://schemas.microsoft.com/office/drawing/2014/main" id="{A04C33CD-D76B-8FDB-9282-3F204189FD68}"/>
              </a:ext>
            </a:extLst>
          </p:cNvPr>
          <p:cNvSpPr>
            <a:spLocks noGrp="1" noChangeArrowheads="1"/>
          </p:cNvSpPr>
          <p:nvPr>
            <p:ph idx="1"/>
          </p:nvPr>
        </p:nvSpPr>
        <p:spPr>
          <a:xfrm>
            <a:off x="1614488" y="1008064"/>
            <a:ext cx="8958262" cy="5621337"/>
          </a:xfrm>
        </p:spPr>
        <p:txBody>
          <a:bodyPr/>
          <a:lstStyle/>
          <a:p>
            <a:pPr eaLnBrk="1" hangingPunct="1">
              <a:defRPr/>
            </a:pPr>
            <a:r>
              <a:rPr lang="en-US" sz="2400" dirty="0"/>
              <a:t>If you have time, and are comfortable with the material just covered, feel free to read through the Optional Topic slides – and/or try out the techniques shown using IDz and the sample programs. </a:t>
            </a:r>
          </a:p>
          <a:p>
            <a:pPr eaLnBrk="1" hangingPunct="1">
              <a:defRPr/>
            </a:pPr>
            <a:endParaRPr lang="en-US" sz="1100" dirty="0"/>
          </a:p>
          <a:p>
            <a:pPr eaLnBrk="1" hangingPunct="1">
              <a:defRPr/>
            </a:pPr>
            <a:r>
              <a:rPr lang="en-US" sz="2400" dirty="0"/>
              <a:t>The development techniques covered in these slides can make your standard z/OS Maintenance, Production Support and Development tasks much easier, and make you more productive. </a:t>
            </a:r>
          </a:p>
          <a:p>
            <a:pPr>
              <a:defRPr/>
            </a:pPr>
            <a:endParaRPr lang="en-US" sz="1100" dirty="0"/>
          </a:p>
          <a:p>
            <a:pPr eaLnBrk="1" hangingPunct="1">
              <a:defRPr/>
            </a:pPr>
            <a:r>
              <a:rPr lang="en-US" sz="2400" dirty="0"/>
              <a:t>So at some point – perhaps after class consider returning to these optional topics to build out your IDz skills.</a:t>
            </a:r>
          </a:p>
          <a:p>
            <a:pPr eaLnBrk="1" hangingPunct="1">
              <a:defRPr/>
            </a:pPr>
            <a:endParaRPr lang="en-US" sz="1400" dirty="0"/>
          </a:p>
          <a:p>
            <a:pPr eaLnBrk="1" hangingPunct="1">
              <a:defRPr/>
            </a:pPr>
            <a:r>
              <a:rPr lang="en-US" sz="2400" dirty="0"/>
              <a:t>Also – if you have access to IDz installed on your mainframe and time permits, please try out the techniques shown using your own application source. </a:t>
            </a:r>
          </a:p>
          <a:p>
            <a:pPr eaLnBrk="1" hangingPunct="1">
              <a:defRPr/>
            </a:pPr>
            <a:endParaRPr lang="en-US" sz="2400"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0435386E-CDC1-7DC9-0644-B0562A4DAE0F}"/>
              </a:ext>
            </a:extLst>
          </p:cNvPr>
          <p:cNvSpPr>
            <a:spLocks noGrp="1" noChangeArrowheads="1"/>
          </p:cNvSpPr>
          <p:nvPr>
            <p:ph type="title"/>
          </p:nvPr>
        </p:nvSpPr>
        <p:spPr/>
        <p:txBody>
          <a:bodyPr/>
          <a:lstStyle/>
          <a:p>
            <a:pPr eaLnBrk="1" hangingPunct="1"/>
            <a:r>
              <a:rPr lang="en-US" altLang="en-US" sz="3200" dirty="0"/>
              <a:t>What Server Release are you on?</a:t>
            </a:r>
          </a:p>
        </p:txBody>
      </p:sp>
      <p:sp>
        <p:nvSpPr>
          <p:cNvPr id="97283" name="Rectangle 3">
            <a:extLst>
              <a:ext uri="{FF2B5EF4-FFF2-40B4-BE49-F238E27FC236}">
                <a16:creationId xmlns:a16="http://schemas.microsoft.com/office/drawing/2014/main" id="{17D73B0E-BEB2-AB4D-9C12-814CC9A327EC}"/>
              </a:ext>
            </a:extLst>
          </p:cNvPr>
          <p:cNvSpPr>
            <a:spLocks noGrp="1" noChangeArrowheads="1"/>
          </p:cNvSpPr>
          <p:nvPr>
            <p:ph idx="1"/>
          </p:nvPr>
        </p:nvSpPr>
        <p:spPr>
          <a:xfrm>
            <a:off x="1066800" y="1053782"/>
            <a:ext cx="8958263" cy="5621338"/>
          </a:xfrm>
        </p:spPr>
        <p:txBody>
          <a:bodyPr/>
          <a:lstStyle/>
          <a:p>
            <a:pPr eaLnBrk="1" hangingPunct="1"/>
            <a:r>
              <a:rPr lang="en-US" altLang="en-US" sz="2400" dirty="0"/>
              <a:t>Some of IDz’s functionality is release-dependent;</a:t>
            </a:r>
          </a:p>
          <a:p>
            <a:pPr lvl="1" eaLnBrk="1" hangingPunct="1"/>
            <a:r>
              <a:rPr lang="en-US" altLang="en-US" sz="2200" dirty="0"/>
              <a:t>Open the </a:t>
            </a:r>
            <a:r>
              <a:rPr lang="en-US" altLang="en-US" sz="2200" b="1" dirty="0"/>
              <a:t>Properties</a:t>
            </a:r>
            <a:r>
              <a:rPr lang="en-US" altLang="en-US" sz="2200" dirty="0"/>
              <a:t> view</a:t>
            </a:r>
          </a:p>
          <a:p>
            <a:pPr lvl="1" eaLnBrk="1" hangingPunct="1"/>
            <a:r>
              <a:rPr lang="en-US" altLang="en-US" sz="2200" dirty="0"/>
              <a:t>Select </a:t>
            </a:r>
            <a:r>
              <a:rPr lang="en-US" altLang="en-US" sz="2200" b="1" dirty="0"/>
              <a:t>MVS Files</a:t>
            </a:r>
          </a:p>
        </p:txBody>
      </p:sp>
      <p:pic>
        <p:nvPicPr>
          <p:cNvPr id="97284" name="Picture 2">
            <a:extLst>
              <a:ext uri="{FF2B5EF4-FFF2-40B4-BE49-F238E27FC236}">
                <a16:creationId xmlns:a16="http://schemas.microsoft.com/office/drawing/2014/main" id="{40571B89-D99F-505B-D607-87934DC305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8550" y="1828800"/>
            <a:ext cx="702945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Arrow: Right 1">
            <a:extLst>
              <a:ext uri="{FF2B5EF4-FFF2-40B4-BE49-F238E27FC236}">
                <a16:creationId xmlns:a16="http://schemas.microsoft.com/office/drawing/2014/main" id="{288A5C2A-DE67-D4E2-0707-B6575C497665}"/>
              </a:ext>
            </a:extLst>
          </p:cNvPr>
          <p:cNvSpPr/>
          <p:nvPr/>
        </p:nvSpPr>
        <p:spPr bwMode="auto">
          <a:xfrm>
            <a:off x="2895600" y="3810000"/>
            <a:ext cx="685800" cy="152400"/>
          </a:xfrm>
          <a:prstGeom prst="rightArrow">
            <a:avLst/>
          </a:prstGeom>
          <a:solidFill>
            <a:schemeClr val="accent6">
              <a:lumMod val="75000"/>
            </a:scheme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8306" name="Rectangle 2">
            <a:extLst>
              <a:ext uri="{FF2B5EF4-FFF2-40B4-BE49-F238E27FC236}">
                <a16:creationId xmlns:a16="http://schemas.microsoft.com/office/drawing/2014/main" id="{3C81ADE5-F831-6954-4246-6BD846C33487}"/>
              </a:ext>
            </a:extLst>
          </p:cNvPr>
          <p:cNvSpPr>
            <a:spLocks noGrp="1" noChangeArrowheads="1"/>
          </p:cNvSpPr>
          <p:nvPr>
            <p:ph type="title"/>
          </p:nvPr>
        </p:nvSpPr>
        <p:spPr/>
        <p:txBody>
          <a:bodyPr/>
          <a:lstStyle/>
          <a:p>
            <a:pPr eaLnBrk="1" hangingPunct="1"/>
            <a:r>
              <a:rPr lang="en-US" altLang="en-US" sz="2000" dirty="0"/>
              <a:t>Concept - </a:t>
            </a:r>
            <a:r>
              <a:rPr lang="en-US" altLang="en-US" dirty="0"/>
              <a:t>IDz Library Member Names vs. Green-screen Library Member Names</a:t>
            </a:r>
            <a:endParaRPr lang="en-US" altLang="en-US" sz="2000" dirty="0"/>
          </a:p>
        </p:txBody>
      </p:sp>
      <p:sp>
        <p:nvSpPr>
          <p:cNvPr id="98307" name="Rectangle 3">
            <a:extLst>
              <a:ext uri="{FF2B5EF4-FFF2-40B4-BE49-F238E27FC236}">
                <a16:creationId xmlns:a16="http://schemas.microsoft.com/office/drawing/2014/main" id="{58EB6B12-AB86-5C8C-4F79-1ADAF406A2C7}"/>
              </a:ext>
            </a:extLst>
          </p:cNvPr>
          <p:cNvSpPr>
            <a:spLocks noGrp="1" noChangeArrowheads="1"/>
          </p:cNvSpPr>
          <p:nvPr>
            <p:ph idx="1"/>
          </p:nvPr>
        </p:nvSpPr>
        <p:spPr>
          <a:xfrm>
            <a:off x="449204" y="838200"/>
            <a:ext cx="10752196" cy="4334670"/>
          </a:xfrm>
        </p:spPr>
        <p:txBody>
          <a:bodyPr/>
          <a:lstStyle/>
          <a:p>
            <a:pPr eaLnBrk="1" hangingPunct="1">
              <a:buFont typeface="Wingdings" pitchFamily="2" charset="2"/>
              <a:buNone/>
            </a:pPr>
            <a:r>
              <a:rPr lang="en-US" altLang="en-US" sz="1600" dirty="0"/>
              <a:t>You may wonder - how  are the library members names you see through RSE (with the filetype extension) related to your z/OS dataset members?</a:t>
            </a:r>
          </a:p>
          <a:p>
            <a:pPr lvl="1" eaLnBrk="1" hangingPunct="1"/>
            <a:r>
              <a:rPr lang="en-US" altLang="en-US" sz="1600" dirty="0"/>
              <a:t>And how did that member-name extension get there?</a:t>
            </a:r>
          </a:p>
          <a:p>
            <a:pPr lvl="1" eaLnBrk="1" hangingPunct="1"/>
            <a:endParaRPr lang="en-US" altLang="en-US" dirty="0"/>
          </a:p>
          <a:p>
            <a:pPr lvl="1" eaLnBrk="1" hangingPunct="1"/>
            <a:endParaRPr lang="en-US" altLang="en-US" dirty="0"/>
          </a:p>
          <a:p>
            <a:pPr lvl="1" eaLnBrk="1" hangingPunct="1"/>
            <a:endParaRPr lang="en-US" altLang="en-US" dirty="0"/>
          </a:p>
          <a:p>
            <a:pPr lvl="1" eaLnBrk="1" hangingPunct="1"/>
            <a:endParaRPr lang="en-US" altLang="en-US" dirty="0"/>
          </a:p>
          <a:p>
            <a:pPr lvl="1" eaLnBrk="1" hangingPunct="1"/>
            <a:endParaRPr lang="en-US" altLang="en-US" dirty="0"/>
          </a:p>
          <a:p>
            <a:pPr lvl="1" eaLnBrk="1" hangingPunct="1"/>
            <a:endParaRPr lang="en-US" altLang="en-US" dirty="0"/>
          </a:p>
          <a:p>
            <a:pPr lvl="1" eaLnBrk="1" hangingPunct="1"/>
            <a:endParaRPr lang="en-US" altLang="en-US" dirty="0"/>
          </a:p>
          <a:p>
            <a:pPr lvl="1" eaLnBrk="1" hangingPunct="1"/>
            <a:endParaRPr lang="en-US" altLang="en-US" dirty="0"/>
          </a:p>
          <a:p>
            <a:pPr lvl="1" eaLnBrk="1" hangingPunct="1"/>
            <a:endParaRPr lang="en-US" altLang="en-US" dirty="0"/>
          </a:p>
          <a:p>
            <a:pPr lvl="1" eaLnBrk="1" hangingPunct="1"/>
            <a:endParaRPr lang="en-US" altLang="en-US" dirty="0"/>
          </a:p>
          <a:p>
            <a:pPr lvl="1" eaLnBrk="1" hangingPunct="1"/>
            <a:endParaRPr lang="en-US" altLang="en-US" dirty="0"/>
          </a:p>
          <a:p>
            <a:pPr lvl="1" eaLnBrk="1" hangingPunct="1"/>
            <a:endParaRPr lang="en-US" altLang="en-US" dirty="0"/>
          </a:p>
          <a:p>
            <a:pPr lvl="1" eaLnBrk="1" hangingPunct="1"/>
            <a:endParaRPr lang="en-US" altLang="en-US" dirty="0"/>
          </a:p>
          <a:p>
            <a:pPr lvl="1" eaLnBrk="1" hangingPunct="1"/>
            <a:endParaRPr lang="en-US" altLang="en-US" sz="1000" dirty="0"/>
          </a:p>
          <a:p>
            <a:pPr lvl="1" eaLnBrk="1" hangingPunct="1"/>
            <a:endParaRPr lang="en-US" altLang="en-US" sz="1000" dirty="0"/>
          </a:p>
          <a:p>
            <a:pPr lvl="1" eaLnBrk="1" hangingPunct="1"/>
            <a:endParaRPr lang="en-US" altLang="en-US" sz="1000" dirty="0"/>
          </a:p>
          <a:p>
            <a:pPr lvl="1" eaLnBrk="1" hangingPunct="1"/>
            <a:endParaRPr lang="en-US" altLang="en-US" sz="1000" dirty="0"/>
          </a:p>
          <a:p>
            <a:pPr lvl="1" eaLnBrk="1" hangingPunct="1"/>
            <a:endParaRPr lang="en-US" altLang="en-US" sz="1000" dirty="0"/>
          </a:p>
          <a:p>
            <a:pPr lvl="1" eaLnBrk="1" hangingPunct="1"/>
            <a:endParaRPr lang="en-US" altLang="en-US" sz="1000" dirty="0"/>
          </a:p>
          <a:p>
            <a:pPr lvl="1" eaLnBrk="1" hangingPunct="1"/>
            <a:endParaRPr lang="en-US" altLang="en-US" sz="1000" dirty="0"/>
          </a:p>
          <a:p>
            <a:pPr lvl="1" eaLnBrk="1" hangingPunct="1"/>
            <a:endParaRPr lang="en-US" altLang="en-US" sz="1000" dirty="0"/>
          </a:p>
          <a:p>
            <a:pPr eaLnBrk="1" hangingPunct="1"/>
            <a:r>
              <a:rPr lang="en-US" altLang="en-US" sz="1600" dirty="0"/>
              <a:t>The answer is through the IDz </a:t>
            </a:r>
            <a:r>
              <a:rPr lang="en-US" altLang="en-US" sz="1600" b="1" dirty="0"/>
              <a:t>z/OS File System Mappings</a:t>
            </a:r>
            <a:r>
              <a:rPr lang="en-US" altLang="en-US" sz="1600" dirty="0"/>
              <a:t> (a topic that’s covered in the next section of this course)</a:t>
            </a:r>
          </a:p>
        </p:txBody>
      </p:sp>
      <p:pic>
        <p:nvPicPr>
          <p:cNvPr id="98308" name="Picture 4">
            <a:extLst>
              <a:ext uri="{FF2B5EF4-FFF2-40B4-BE49-F238E27FC236}">
                <a16:creationId xmlns:a16="http://schemas.microsoft.com/office/drawing/2014/main" id="{20330314-E639-959F-B7D2-A6B309B23D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375" y="1685926"/>
            <a:ext cx="9239250" cy="418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8309" name="Rectangle 5">
            <a:extLst>
              <a:ext uri="{FF2B5EF4-FFF2-40B4-BE49-F238E27FC236}">
                <a16:creationId xmlns:a16="http://schemas.microsoft.com/office/drawing/2014/main" id="{84B40049-661E-05D4-EF95-75887C78E83B}"/>
              </a:ext>
            </a:extLst>
          </p:cNvPr>
          <p:cNvSpPr>
            <a:spLocks noChangeArrowheads="1"/>
          </p:cNvSpPr>
          <p:nvPr/>
        </p:nvSpPr>
        <p:spPr bwMode="auto">
          <a:xfrm>
            <a:off x="10058400" y="3200401"/>
            <a:ext cx="228600" cy="182563"/>
          </a:xfrm>
          <a:prstGeom prst="rect">
            <a:avLst/>
          </a:prstGeom>
          <a:noFill/>
          <a:ln w="28575">
            <a:solidFill>
              <a:srgbClr val="CC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9330" name="Rectangle 2">
            <a:extLst>
              <a:ext uri="{FF2B5EF4-FFF2-40B4-BE49-F238E27FC236}">
                <a16:creationId xmlns:a16="http://schemas.microsoft.com/office/drawing/2014/main" id="{BBC4A61D-B85B-3702-902E-3C420BE19306}"/>
              </a:ext>
            </a:extLst>
          </p:cNvPr>
          <p:cNvSpPr>
            <a:spLocks noGrp="1" noChangeArrowheads="1"/>
          </p:cNvSpPr>
          <p:nvPr>
            <p:ph type="title" idx="4294967295"/>
          </p:nvPr>
        </p:nvSpPr>
        <p:spPr>
          <a:xfrm>
            <a:off x="307788" y="172720"/>
            <a:ext cx="8999538" cy="533400"/>
          </a:xfrm>
        </p:spPr>
        <p:txBody>
          <a:bodyPr lIns="90000" tIns="46800" rIns="90000" bIns="46800" anchor="t"/>
          <a:lstStyle/>
          <a:p>
            <a:pPr eaLnBrk="1" hangingPunct="1"/>
            <a:r>
              <a:rPr lang="en-US" altLang="en-US" dirty="0"/>
              <a:t>Optional Topic - </a:t>
            </a:r>
            <a:r>
              <a:rPr lang="en-US" altLang="en-US" b="1" dirty="0"/>
              <a:t>ISPF “View” function</a:t>
            </a:r>
          </a:p>
        </p:txBody>
      </p:sp>
      <p:sp>
        <p:nvSpPr>
          <p:cNvPr id="69635" name="Rectangle 3">
            <a:extLst>
              <a:ext uri="{FF2B5EF4-FFF2-40B4-BE49-F238E27FC236}">
                <a16:creationId xmlns:a16="http://schemas.microsoft.com/office/drawing/2014/main" id="{36A22A3E-D354-C1ED-5561-0114058B4D95}"/>
              </a:ext>
            </a:extLst>
          </p:cNvPr>
          <p:cNvSpPr>
            <a:spLocks noGrp="1" noChangeArrowheads="1"/>
          </p:cNvSpPr>
          <p:nvPr>
            <p:ph type="body" idx="4294967295"/>
          </p:nvPr>
        </p:nvSpPr>
        <p:spPr>
          <a:xfrm>
            <a:off x="679170" y="1066800"/>
            <a:ext cx="5886450" cy="4044950"/>
          </a:xfrm>
        </p:spPr>
        <p:txBody>
          <a:bodyPr lIns="90000" tIns="46800" rIns="90000" bIns="46800"/>
          <a:lstStyle/>
          <a:p>
            <a:pPr marL="285750" indent="-285750" eaLnBrk="1" hangingPunct="1">
              <a:buFont typeface="Arial" panose="020B0604020202020204" pitchFamily="34" charset="0"/>
              <a:buChar char="•"/>
              <a:defRPr/>
            </a:pPr>
            <a:r>
              <a:rPr lang="en-US" altLang="en-US" sz="2000" dirty="0"/>
              <a:t>IDz allows a z/OS Resource to be opened in ISPF “View” mode.. </a:t>
            </a:r>
          </a:p>
          <a:p>
            <a:pPr eaLnBrk="1" hangingPunct="1">
              <a:defRPr/>
            </a:pPr>
            <a:endParaRPr lang="en-US" altLang="en-US" sz="800" dirty="0"/>
          </a:p>
          <a:p>
            <a:pPr lvl="1" eaLnBrk="1" hangingPunct="1">
              <a:buFont typeface="Webdings" panose="05030102010509060703" pitchFamily="18" charset="2"/>
              <a:buChar char="4"/>
              <a:defRPr/>
            </a:pPr>
            <a:r>
              <a:rPr lang="en-US" altLang="en-US" sz="1200" dirty="0">
                <a:hlinkClick r:id="rId2"/>
              </a:rPr>
              <a:t>https://www.ibm.com/support/knowledgecenter/SSLTBW_2.1.0/com.ibm.zos.v2r1.f54sg00/view.htm</a:t>
            </a:r>
            <a:r>
              <a:rPr lang="en-US" altLang="en-US" sz="1200" dirty="0"/>
              <a:t>  </a:t>
            </a:r>
          </a:p>
          <a:p>
            <a:pPr>
              <a:defRPr/>
            </a:pPr>
            <a:endParaRPr lang="en-US" altLang="en-US" dirty="0"/>
          </a:p>
        </p:txBody>
      </p:sp>
      <p:pic>
        <p:nvPicPr>
          <p:cNvPr id="93189" name="Picture 5">
            <a:extLst>
              <a:ext uri="{FF2B5EF4-FFF2-40B4-BE49-F238E27FC236}">
                <a16:creationId xmlns:a16="http://schemas.microsoft.com/office/drawing/2014/main" id="{FE4F61C6-6DBD-BD3E-7844-08B23E4D53DF}"/>
              </a:ext>
            </a:extLst>
          </p:cNvPr>
          <p:cNvPicPr>
            <a:picLocks noChangeAspect="1" noChangeArrowheads="1"/>
          </p:cNvPicPr>
          <p:nvPr/>
        </p:nvPicPr>
        <p:blipFill>
          <a:blip r:embed="rId3"/>
          <a:srcRect b="17747"/>
          <a:stretch>
            <a:fillRect/>
          </a:stretch>
        </p:blipFill>
        <p:spPr bwMode="auto">
          <a:xfrm>
            <a:off x="7288026" y="2619376"/>
            <a:ext cx="4038600" cy="423862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69637" name="Picture 5">
            <a:extLst>
              <a:ext uri="{FF2B5EF4-FFF2-40B4-BE49-F238E27FC236}">
                <a16:creationId xmlns:a16="http://schemas.microsoft.com/office/drawing/2014/main" id="{594889D1-A9EB-4D1B-CCB8-65904D239551}"/>
              </a:ext>
            </a:extLst>
          </p:cNvPr>
          <p:cNvPicPr>
            <a:picLocks noChangeAspect="1" noChangeArrowheads="1"/>
          </p:cNvPicPr>
          <p:nvPr/>
        </p:nvPicPr>
        <p:blipFill>
          <a:blip r:embed="rId4"/>
          <a:srcRect/>
          <a:stretch>
            <a:fillRect/>
          </a:stretch>
        </p:blipFill>
        <p:spPr bwMode="auto">
          <a:xfrm>
            <a:off x="7639050" y="0"/>
            <a:ext cx="3790950" cy="28575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7" name="Rectangle 3">
            <a:extLst>
              <a:ext uri="{FF2B5EF4-FFF2-40B4-BE49-F238E27FC236}">
                <a16:creationId xmlns:a16="http://schemas.microsoft.com/office/drawing/2014/main" id="{EB475162-3E08-045A-5681-15E823F39F13}"/>
              </a:ext>
            </a:extLst>
          </p:cNvPr>
          <p:cNvSpPr txBox="1">
            <a:spLocks noChangeArrowheads="1"/>
          </p:cNvSpPr>
          <p:nvPr/>
        </p:nvSpPr>
        <p:spPr bwMode="auto">
          <a:xfrm>
            <a:off x="1544683" y="3916045"/>
            <a:ext cx="5557652" cy="2911475"/>
          </a:xfrm>
          <a:prstGeom prst="rect">
            <a:avLst/>
          </a:prstGeom>
          <a:noFill/>
          <a:ln>
            <a:noFill/>
          </a:ln>
          <a:effectLst/>
        </p:spPr>
        <p:txBody>
          <a:bodyPr lIns="90000" tIns="46800" rIns="90000" bIns="46800"/>
          <a:lstStyle>
            <a:lvl1pPr marL="230188" indent="-230188" algn="l" rtl="0" eaLnBrk="0" fontAlgn="base" hangingPunct="0">
              <a:lnSpc>
                <a:spcPct val="85000"/>
              </a:lnSpc>
              <a:spcBef>
                <a:spcPct val="30000"/>
              </a:spcBef>
              <a:spcAft>
                <a:spcPct val="0"/>
              </a:spcAft>
              <a:buClr>
                <a:srgbClr val="000000"/>
              </a:buClr>
              <a:buFont typeface="Wingdings" panose="05000000000000000000" pitchFamily="2" charset="2"/>
              <a:buChar char="§"/>
              <a:defRPr sz="20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anose="05030102010509060703" pitchFamily="18" charset="2"/>
              <a:buChar char="4"/>
              <a:defRPr>
                <a:solidFill>
                  <a:srgbClr val="006699"/>
                </a:solidFill>
                <a:latin typeface="+mn-lt"/>
              </a:defRPr>
            </a:lvl2pPr>
            <a:lvl3pPr marL="909638" indent="-219075" algn="l" rtl="0" eaLnBrk="0" fontAlgn="base" hangingPunct="0">
              <a:spcBef>
                <a:spcPct val="20000"/>
              </a:spcBef>
              <a:spcAft>
                <a:spcPct val="0"/>
              </a:spcAft>
              <a:buFont typeface="Wingdings" panose="05000000000000000000" pitchFamily="2" charset="2"/>
              <a:buChar char="§"/>
              <a:defRPr sz="1600">
                <a:solidFill>
                  <a:srgbClr val="666666"/>
                </a:solidFill>
                <a:latin typeface="+mn-lt"/>
              </a:defRPr>
            </a:lvl3pPr>
            <a:lvl4pPr marL="1255713" indent="-231775" algn="l" rtl="0" eaLnBrk="0" fontAlgn="base" hangingPunct="0">
              <a:spcBef>
                <a:spcPct val="20000"/>
              </a:spcBef>
              <a:spcAft>
                <a:spcPct val="0"/>
              </a:spcAft>
              <a:buChar char="–"/>
              <a:defRPr sz="1400">
                <a:solidFill>
                  <a:schemeClr val="tx1"/>
                </a:solidFill>
                <a:latin typeface="+mn-lt"/>
              </a:defRPr>
            </a:lvl4pPr>
            <a:lvl5pPr marL="1601788" indent="-231775" algn="l" rtl="0" eaLnBrk="0" fontAlgn="base" hangingPunct="0">
              <a:spcBef>
                <a:spcPct val="20000"/>
              </a:spcBef>
              <a:spcAft>
                <a:spcPct val="0"/>
              </a:spcAft>
              <a:buChar char="–"/>
              <a:defRPr sz="1200">
                <a:solidFill>
                  <a:schemeClr val="tx1"/>
                </a:solidFill>
                <a:latin typeface="+mn-lt"/>
              </a:defRPr>
            </a:lvl5pPr>
            <a:lvl6pPr marL="2058988" indent="-231775" algn="l" rtl="0" fontAlgn="base">
              <a:spcBef>
                <a:spcPct val="20000"/>
              </a:spcBef>
              <a:spcAft>
                <a:spcPct val="0"/>
              </a:spcAft>
              <a:buChar char="–"/>
              <a:defRPr sz="1200">
                <a:solidFill>
                  <a:schemeClr val="tx1"/>
                </a:solidFill>
                <a:latin typeface="+mn-lt"/>
              </a:defRPr>
            </a:lvl6pPr>
            <a:lvl7pPr marL="2516188" indent="-231775" algn="l" rtl="0" fontAlgn="base">
              <a:spcBef>
                <a:spcPct val="20000"/>
              </a:spcBef>
              <a:spcAft>
                <a:spcPct val="0"/>
              </a:spcAft>
              <a:buChar char="–"/>
              <a:defRPr sz="1200">
                <a:solidFill>
                  <a:schemeClr val="tx1"/>
                </a:solidFill>
                <a:latin typeface="+mn-lt"/>
              </a:defRPr>
            </a:lvl7pPr>
            <a:lvl8pPr marL="2973388" indent="-231775" algn="l" rtl="0" fontAlgn="base">
              <a:spcBef>
                <a:spcPct val="20000"/>
              </a:spcBef>
              <a:spcAft>
                <a:spcPct val="0"/>
              </a:spcAft>
              <a:buChar char="–"/>
              <a:defRPr sz="1200">
                <a:solidFill>
                  <a:schemeClr val="tx1"/>
                </a:solidFill>
                <a:latin typeface="+mn-lt"/>
              </a:defRPr>
            </a:lvl8pPr>
            <a:lvl9pPr marL="3430588" indent="-231775" algn="l" rtl="0" fontAlgn="base">
              <a:spcBef>
                <a:spcPct val="20000"/>
              </a:spcBef>
              <a:spcAft>
                <a:spcPct val="0"/>
              </a:spcAft>
              <a:buChar char="–"/>
              <a:defRPr sz="1200">
                <a:solidFill>
                  <a:schemeClr val="tx1"/>
                </a:solidFill>
                <a:latin typeface="+mn-lt"/>
              </a:defRPr>
            </a:lvl9pPr>
          </a:lstStyle>
          <a:p>
            <a:pPr marL="0" indent="0" eaLnBrk="1" hangingPunct="1">
              <a:buNone/>
              <a:defRPr/>
            </a:pPr>
            <a:r>
              <a:rPr lang="en-US" altLang="en-US" b="0" kern="0" dirty="0"/>
              <a:t>View opens the member or sequential file in edit mode but without an ISPF enqueue </a:t>
            </a:r>
          </a:p>
          <a:p>
            <a:pPr eaLnBrk="1" hangingPunct="1">
              <a:defRPr/>
            </a:pPr>
            <a:endParaRPr lang="en-US" altLang="en-US" b="0" kern="0" dirty="0"/>
          </a:p>
          <a:p>
            <a:pPr eaLnBrk="1" hangingPunct="1">
              <a:defRPr/>
            </a:pPr>
            <a:endParaRPr lang="en-US" altLang="en-US" b="0" kern="0" dirty="0"/>
          </a:p>
          <a:p>
            <a:pPr marL="0" indent="0" eaLnBrk="1" hangingPunct="1">
              <a:buNone/>
              <a:defRPr/>
            </a:pPr>
            <a:r>
              <a:rPr lang="en-US" altLang="en-US" b="0" kern="0" dirty="0"/>
              <a:t>If you change the file and try to Save – a new </a:t>
            </a:r>
            <a:r>
              <a:rPr lang="en-US" altLang="en-US" kern="0" dirty="0"/>
              <a:t>Save As… </a:t>
            </a:r>
            <a:r>
              <a:rPr lang="en-US" altLang="en-US" b="0" kern="0" dirty="0"/>
              <a:t>dialog is popped up</a:t>
            </a:r>
          </a:p>
        </p:txBody>
      </p:sp>
      <p:sp>
        <p:nvSpPr>
          <p:cNvPr id="4" name="Arrow: Right 3">
            <a:extLst>
              <a:ext uri="{FF2B5EF4-FFF2-40B4-BE49-F238E27FC236}">
                <a16:creationId xmlns:a16="http://schemas.microsoft.com/office/drawing/2014/main" id="{C3BACBAC-D683-F081-C11A-7F550858781F}"/>
              </a:ext>
            </a:extLst>
          </p:cNvPr>
          <p:cNvSpPr/>
          <p:nvPr/>
        </p:nvSpPr>
        <p:spPr bwMode="auto">
          <a:xfrm>
            <a:off x="6477000" y="2286000"/>
            <a:ext cx="1066800" cy="228600"/>
          </a:xfrm>
          <a:prstGeom prst="rightArrow">
            <a:avLst/>
          </a:prstGeom>
          <a:solidFill>
            <a:schemeClr val="accent6">
              <a:lumMod val="75000"/>
            </a:scheme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93189"/>
                                        </p:tgtEl>
                                        <p:attrNameLst>
                                          <p:attrName>style.visibility</p:attrName>
                                        </p:attrNameLst>
                                      </p:cBhvr>
                                      <p:to>
                                        <p:strVal val="visible"/>
                                      </p:to>
                                    </p:set>
                                    <p:animEffect transition="in" filter="slide(fromBottom)">
                                      <p:cBhvr>
                                        <p:cTn id="7" dur="500"/>
                                        <p:tgtEl>
                                          <p:spTgt spid="931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mph" presetSubtype="0" nodeType="clickEffect">
                                  <p:stCondLst>
                                    <p:cond delay="0"/>
                                  </p:stCondLst>
                                  <p:childTnLst>
                                    <p:set>
                                      <p:cBhvr rctx="PPT">
                                        <p:cTn id="11" dur="indefinite"/>
                                        <p:tgtEl>
                                          <p:spTgt spid="93189"/>
                                        </p:tgtEl>
                                        <p:attrNameLst>
                                          <p:attrName>style.opacity</p:attrName>
                                        </p:attrNameLst>
                                      </p:cBhvr>
                                      <p:to>
                                        <p:strVal val="0.5"/>
                                      </p:to>
                                    </p:set>
                                    <p:animEffect filter="image" prLst="opacity: 0.5">
                                      <p:cBhvr rctx="IE">
                                        <p:cTn id="12" dur="indefinite"/>
                                        <p:tgtEl>
                                          <p:spTgt spid="93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0354" name="Rectangle 2">
            <a:extLst>
              <a:ext uri="{FF2B5EF4-FFF2-40B4-BE49-F238E27FC236}">
                <a16:creationId xmlns:a16="http://schemas.microsoft.com/office/drawing/2014/main" id="{1FDAC6DC-9A29-C708-C165-34282EC462C7}"/>
              </a:ext>
            </a:extLst>
          </p:cNvPr>
          <p:cNvSpPr>
            <a:spLocks noGrp="1" noChangeArrowheads="1"/>
          </p:cNvSpPr>
          <p:nvPr>
            <p:ph type="title" idx="4294967295"/>
          </p:nvPr>
        </p:nvSpPr>
        <p:spPr>
          <a:xfrm>
            <a:off x="381000" y="216031"/>
            <a:ext cx="10668000" cy="533400"/>
          </a:xfrm>
        </p:spPr>
        <p:txBody>
          <a:bodyPr lIns="90000" tIns="46800" rIns="90000" bIns="46800" anchor="t"/>
          <a:lstStyle/>
          <a:p>
            <a:pPr eaLnBrk="1" hangingPunct="1"/>
            <a:r>
              <a:rPr lang="en-US" altLang="en-US" b="0" dirty="0"/>
              <a:t>Optional Topic </a:t>
            </a:r>
            <a:r>
              <a:rPr lang="en-US" altLang="en-US" sz="1800" dirty="0"/>
              <a:t>– </a:t>
            </a:r>
            <a:r>
              <a:rPr lang="en-US" altLang="en-US" b="1" dirty="0"/>
              <a:t>Change the default open-file double-click action to Browse</a:t>
            </a:r>
          </a:p>
        </p:txBody>
      </p:sp>
      <p:sp>
        <p:nvSpPr>
          <p:cNvPr id="69635" name="Rectangle 3">
            <a:extLst>
              <a:ext uri="{FF2B5EF4-FFF2-40B4-BE49-F238E27FC236}">
                <a16:creationId xmlns:a16="http://schemas.microsoft.com/office/drawing/2014/main" id="{91C8517F-89F4-F9B8-4A63-434E000588BD}"/>
              </a:ext>
            </a:extLst>
          </p:cNvPr>
          <p:cNvSpPr>
            <a:spLocks noGrp="1" noChangeArrowheads="1"/>
          </p:cNvSpPr>
          <p:nvPr>
            <p:ph type="body" idx="4294967295"/>
          </p:nvPr>
        </p:nvSpPr>
        <p:spPr>
          <a:xfrm>
            <a:off x="762001" y="838200"/>
            <a:ext cx="4454526" cy="3962400"/>
          </a:xfrm>
        </p:spPr>
        <p:txBody>
          <a:bodyPr lIns="90000" tIns="46800" rIns="90000" bIns="46800"/>
          <a:lstStyle/>
          <a:p>
            <a:pPr>
              <a:defRPr/>
            </a:pPr>
            <a:r>
              <a:rPr lang="en-US" sz="1800" dirty="0"/>
              <a:t>Some developers are skittish about inadvertently modifying production source - say – by double-clicking and opening in edit.</a:t>
            </a:r>
            <a:endParaRPr lang="en-US" sz="1600" dirty="0">
              <a:sym typeface="Wingdings" panose="05000000000000000000" pitchFamily="2" charset="2"/>
            </a:endParaRPr>
          </a:p>
          <a:p>
            <a:pPr lvl="1">
              <a:buFont typeface="Webdings" panose="05030102010509060703" pitchFamily="18" charset="2"/>
              <a:buChar char="4"/>
              <a:defRPr/>
            </a:pPr>
            <a:endParaRPr lang="en-US" sz="1600" dirty="0"/>
          </a:p>
          <a:p>
            <a:pPr>
              <a:defRPr/>
            </a:pPr>
            <a:r>
              <a:rPr lang="en-US" sz="1800" dirty="0"/>
              <a:t>If you want to change the default double-click action to “Browse” – instead of “Open” – from:</a:t>
            </a:r>
            <a:endParaRPr lang="en-US" sz="1600" dirty="0"/>
          </a:p>
          <a:p>
            <a:pPr lvl="1">
              <a:buFont typeface="Webdings" panose="05030102010509060703" pitchFamily="18" charset="2"/>
              <a:buChar char="4"/>
              <a:defRPr/>
            </a:pPr>
            <a:r>
              <a:rPr lang="en-US" sz="1600" dirty="0"/>
              <a:t>Window</a:t>
            </a:r>
          </a:p>
          <a:p>
            <a:pPr lvl="1">
              <a:buFont typeface="Webdings" panose="05030102010509060703" pitchFamily="18" charset="2"/>
              <a:buChar char="4"/>
              <a:defRPr/>
            </a:pPr>
            <a:r>
              <a:rPr lang="en-US" sz="1600" dirty="0"/>
              <a:t>Preferences</a:t>
            </a:r>
          </a:p>
          <a:p>
            <a:pPr lvl="1">
              <a:buFont typeface="Webdings" panose="05030102010509060703" pitchFamily="18" charset="2"/>
              <a:buChar char="4"/>
              <a:defRPr/>
            </a:pPr>
            <a:r>
              <a:rPr lang="en-US" sz="1600" dirty="0"/>
              <a:t>Remote Systems</a:t>
            </a:r>
          </a:p>
          <a:p>
            <a:pPr lvl="1">
              <a:buFont typeface="Webdings" panose="05030102010509060703" pitchFamily="18" charset="2"/>
              <a:buChar char="4"/>
              <a:defRPr/>
            </a:pPr>
            <a:r>
              <a:rPr lang="en-US" sz="1600" dirty="0"/>
              <a:t>z/OS</a:t>
            </a:r>
          </a:p>
          <a:p>
            <a:pPr lvl="1">
              <a:buFont typeface="Webdings" panose="05030102010509060703" pitchFamily="18" charset="2"/>
              <a:buChar char="4"/>
              <a:defRPr/>
            </a:pPr>
            <a:r>
              <a:rPr lang="en-US" sz="1600" dirty="0"/>
              <a:t>MVS Files</a:t>
            </a:r>
          </a:p>
          <a:p>
            <a:pPr marL="344488" lvl="1" indent="0">
              <a:buNone/>
              <a:defRPr/>
            </a:pPr>
            <a:r>
              <a:rPr lang="en-US" sz="1600" dirty="0"/>
              <a:t>… Change the Default action</a:t>
            </a:r>
          </a:p>
        </p:txBody>
      </p:sp>
      <p:pic>
        <p:nvPicPr>
          <p:cNvPr id="70660" name="Picture 2">
            <a:extLst>
              <a:ext uri="{FF2B5EF4-FFF2-40B4-BE49-F238E27FC236}">
                <a16:creationId xmlns:a16="http://schemas.microsoft.com/office/drawing/2014/main" id="{D843B762-8335-7D9D-8F34-5D2412AFB930}"/>
              </a:ext>
            </a:extLst>
          </p:cNvPr>
          <p:cNvPicPr>
            <a:picLocks noChangeAspect="1"/>
          </p:cNvPicPr>
          <p:nvPr/>
        </p:nvPicPr>
        <p:blipFill>
          <a:blip r:embed="rId2"/>
          <a:srcRect/>
          <a:stretch>
            <a:fillRect/>
          </a:stretch>
        </p:blipFill>
        <p:spPr bwMode="auto">
          <a:xfrm>
            <a:off x="5216526" y="685800"/>
            <a:ext cx="5451475" cy="61722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2" name="TextBox 1">
            <a:extLst>
              <a:ext uri="{FF2B5EF4-FFF2-40B4-BE49-F238E27FC236}">
                <a16:creationId xmlns:a16="http://schemas.microsoft.com/office/drawing/2014/main" id="{E9641F3C-F83E-5F94-29AA-D9B16C467FDB}"/>
              </a:ext>
            </a:extLst>
          </p:cNvPr>
          <p:cNvSpPr txBox="1"/>
          <p:nvPr/>
        </p:nvSpPr>
        <p:spPr>
          <a:xfrm>
            <a:off x="6400800" y="4800601"/>
            <a:ext cx="3429000" cy="738664"/>
          </a:xfrm>
          <a:prstGeom prst="rect">
            <a:avLst/>
          </a:prstGeom>
          <a:solidFill>
            <a:srgbClr val="262626"/>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pPr>
              <a:defRPr/>
            </a:pPr>
            <a:r>
              <a:rPr lang="en-US" sz="1400" b="0" dirty="0">
                <a:solidFill>
                  <a:schemeClr val="bg1"/>
                </a:solidFill>
                <a:effectLst>
                  <a:outerShdw blurRad="38100" dist="38100" dir="2700000" algn="tl">
                    <a:srgbClr val="000000">
                      <a:alpha val="43137"/>
                    </a:srgbClr>
                  </a:outerShdw>
                </a:effectLst>
                <a:latin typeface="Abadi" panose="020B0604020104020204" pitchFamily="34" charset="0"/>
              </a:rPr>
              <a:t>Note that you can change the double-click action on Program source … or …  on Copybook &amp; Include files to Browse/View</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402" name="Rectangle 2">
            <a:extLst>
              <a:ext uri="{FF2B5EF4-FFF2-40B4-BE49-F238E27FC236}">
                <a16:creationId xmlns:a16="http://schemas.microsoft.com/office/drawing/2014/main" id="{32A76A50-EC66-BB8C-A8EE-C53C1AC3B71E}"/>
              </a:ext>
            </a:extLst>
          </p:cNvPr>
          <p:cNvSpPr>
            <a:spLocks noGrp="1" noChangeArrowheads="1"/>
          </p:cNvSpPr>
          <p:nvPr>
            <p:ph type="title"/>
          </p:nvPr>
        </p:nvSpPr>
        <p:spPr>
          <a:xfrm>
            <a:off x="228600" y="203995"/>
            <a:ext cx="6781800" cy="534987"/>
          </a:xfrm>
        </p:spPr>
        <p:txBody>
          <a:bodyPr/>
          <a:lstStyle/>
          <a:p>
            <a:pPr defTabSz="614363"/>
            <a:r>
              <a:rPr lang="en-US" altLang="en-US" sz="2000" dirty="0"/>
              <a:t>Copying QSAM Files From Your PC to the Mainframe</a:t>
            </a:r>
          </a:p>
        </p:txBody>
      </p:sp>
      <p:sp>
        <p:nvSpPr>
          <p:cNvPr id="102403" name="Rectangle 3">
            <a:extLst>
              <a:ext uri="{FF2B5EF4-FFF2-40B4-BE49-F238E27FC236}">
                <a16:creationId xmlns:a16="http://schemas.microsoft.com/office/drawing/2014/main" id="{48ADD975-988D-56DF-0DAF-F6AD2290EBA0}"/>
              </a:ext>
            </a:extLst>
          </p:cNvPr>
          <p:cNvSpPr>
            <a:spLocks noChangeArrowheads="1"/>
          </p:cNvSpPr>
          <p:nvPr/>
        </p:nvSpPr>
        <p:spPr bwMode="auto">
          <a:xfrm>
            <a:off x="228600" y="685800"/>
            <a:ext cx="7181850" cy="532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81000" indent="-381000" defTabSz="614363">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838200" indent="-381000" defTabSz="614363">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614363">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614363">
              <a:spcBef>
                <a:spcPct val="20000"/>
              </a:spcBef>
              <a:buChar char="–"/>
              <a:defRPr sz="1400">
                <a:solidFill>
                  <a:schemeClr val="tx1"/>
                </a:solidFill>
                <a:latin typeface="Arial" panose="020B0604020202020204" pitchFamily="34" charset="0"/>
              </a:defRPr>
            </a:lvl4pPr>
            <a:lvl5pPr marL="2057400" indent="-228600" defTabSz="614363">
              <a:spcBef>
                <a:spcPct val="20000"/>
              </a:spcBef>
              <a:buChar char="–"/>
              <a:defRPr sz="1200">
                <a:solidFill>
                  <a:schemeClr val="tx1"/>
                </a:solidFill>
                <a:latin typeface="Arial" panose="020B0604020202020204" pitchFamily="34" charset="0"/>
              </a:defRPr>
            </a:lvl5pPr>
            <a:lvl6pPr marL="2514600" indent="-228600" defTabSz="614363"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614363"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614363"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614363"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buFont typeface="Wingdings" pitchFamily="2" charset="2"/>
              <a:buNone/>
            </a:pPr>
            <a:r>
              <a:rPr lang="en-US" altLang="en-US" dirty="0">
                <a:latin typeface="+mj-lt"/>
              </a:rPr>
              <a:t>To copy a flat (QSAM) file from your PC to the mainframe:</a:t>
            </a:r>
          </a:p>
          <a:p>
            <a:pPr eaLnBrk="1" hangingPunct="1">
              <a:buFont typeface="Arial Narrow" panose="020B0604020202020204" pitchFamily="34" charset="0"/>
              <a:buAutoNum type="arabicPeriod"/>
            </a:pPr>
            <a:r>
              <a:rPr lang="en-US" altLang="en-US" sz="1400" b="0" dirty="0">
                <a:solidFill>
                  <a:srgbClr val="666666"/>
                </a:solidFill>
                <a:latin typeface="+mj-lt"/>
              </a:rPr>
              <a:t>Drag &amp; Drop the sequential file on top of  “</a:t>
            </a:r>
            <a:r>
              <a:rPr lang="en-US" altLang="en-US" sz="1400" dirty="0">
                <a:solidFill>
                  <a:srgbClr val="666666"/>
                </a:solidFill>
                <a:latin typeface="+mj-lt"/>
              </a:rPr>
              <a:t>My Datasets</a:t>
            </a:r>
            <a:r>
              <a:rPr lang="en-US" altLang="en-US" sz="1400" b="0" dirty="0">
                <a:solidFill>
                  <a:srgbClr val="666666"/>
                </a:solidFill>
                <a:latin typeface="+mj-lt"/>
              </a:rPr>
              <a:t>”</a:t>
            </a:r>
          </a:p>
          <a:p>
            <a:pPr lvl="1" eaLnBrk="1" hangingPunct="1">
              <a:buClr>
                <a:srgbClr val="000000"/>
              </a:buClr>
              <a:buFont typeface="Arial" panose="020B0604020202020204" pitchFamily="34" charset="0"/>
              <a:buChar char="•"/>
            </a:pPr>
            <a:r>
              <a:rPr lang="en-US" altLang="en-US" sz="1200" b="0" dirty="0">
                <a:solidFill>
                  <a:srgbClr val="666666"/>
                </a:solidFill>
                <a:latin typeface="+mj-lt"/>
              </a:rPr>
              <a:t>You will be prompted to Rename the file</a:t>
            </a:r>
          </a:p>
          <a:p>
            <a:pPr eaLnBrk="1" hangingPunct="1">
              <a:buFont typeface="Arial Narrow" panose="020B0604020202020204" pitchFamily="34" charset="0"/>
              <a:buAutoNum type="arabicPeriod"/>
            </a:pPr>
            <a:r>
              <a:rPr lang="en-US" altLang="en-US" sz="1200" b="0" dirty="0">
                <a:solidFill>
                  <a:srgbClr val="666666"/>
                </a:solidFill>
                <a:latin typeface="+mj-lt"/>
              </a:rPr>
              <a:t>After you Rename the file, you will be prompted to Allocate a QSAM dataset</a:t>
            </a:r>
            <a:endParaRPr lang="en-US" altLang="en-US" sz="1200" b="0" dirty="0">
              <a:solidFill>
                <a:srgbClr val="666666"/>
              </a:solidFill>
              <a:latin typeface="+mj-lt"/>
              <a:sym typeface="Wingdings" pitchFamily="2" charset="2"/>
            </a:endParaRPr>
          </a:p>
          <a:p>
            <a:pPr lvl="1" eaLnBrk="1" hangingPunct="1">
              <a:buClr>
                <a:srgbClr val="000000"/>
              </a:buClr>
              <a:buFont typeface="Arial" panose="020B0604020202020204" pitchFamily="34" charset="0"/>
              <a:buChar char="•"/>
            </a:pPr>
            <a:r>
              <a:rPr lang="en-US" altLang="en-US" sz="1200" b="0" dirty="0">
                <a:solidFill>
                  <a:srgbClr val="666666"/>
                </a:solidFill>
                <a:latin typeface="+mj-lt"/>
                <a:sym typeface="Wingdings" pitchFamily="2" charset="2"/>
              </a:rPr>
              <a:t>Click </a:t>
            </a:r>
            <a:r>
              <a:rPr lang="en-US" altLang="en-US" sz="1200" dirty="0">
                <a:solidFill>
                  <a:srgbClr val="666666"/>
                </a:solidFill>
                <a:latin typeface="+mj-lt"/>
                <a:sym typeface="Wingdings" pitchFamily="2" charset="2"/>
              </a:rPr>
              <a:t>Next &gt;</a:t>
            </a:r>
            <a:r>
              <a:rPr lang="en-US" altLang="en-US" sz="1200" b="0" dirty="0">
                <a:solidFill>
                  <a:srgbClr val="666666"/>
                </a:solidFill>
                <a:latin typeface="+mj-lt"/>
                <a:sym typeface="Wingdings" pitchFamily="2" charset="2"/>
              </a:rPr>
              <a:t>  twice</a:t>
            </a:r>
          </a:p>
          <a:p>
            <a:pPr eaLnBrk="1" hangingPunct="1">
              <a:buFont typeface="Arial Narrow" panose="020B0604020202020204" pitchFamily="34" charset="0"/>
              <a:buAutoNum type="arabicPeriod"/>
            </a:pPr>
            <a:r>
              <a:rPr lang="en-US" altLang="en-US" sz="1200" b="0" dirty="0">
                <a:solidFill>
                  <a:srgbClr val="666666"/>
                </a:solidFill>
                <a:latin typeface="+mj-lt"/>
                <a:sym typeface="Wingdings" pitchFamily="2" charset="2"/>
              </a:rPr>
              <a:t>You will be prompted for the file properties</a:t>
            </a:r>
            <a:endParaRPr lang="en-US" altLang="en-US" sz="1200" b="0" dirty="0">
              <a:solidFill>
                <a:srgbClr val="666666"/>
              </a:solidFill>
              <a:latin typeface="+mj-lt"/>
            </a:endParaRPr>
          </a:p>
        </p:txBody>
      </p:sp>
      <p:pic>
        <p:nvPicPr>
          <p:cNvPr id="405507" name="Picture 3">
            <a:extLst>
              <a:ext uri="{FF2B5EF4-FFF2-40B4-BE49-F238E27FC236}">
                <a16:creationId xmlns:a16="http://schemas.microsoft.com/office/drawing/2014/main" id="{9DAA4090-51B9-0AC6-0577-47E70E410504}"/>
              </a:ext>
            </a:extLst>
          </p:cNvPr>
          <p:cNvPicPr>
            <a:picLocks noChangeAspect="1" noChangeArrowheads="1"/>
          </p:cNvPicPr>
          <p:nvPr/>
        </p:nvPicPr>
        <p:blipFill>
          <a:blip r:embed="rId3"/>
          <a:srcRect/>
          <a:stretch>
            <a:fillRect/>
          </a:stretch>
        </p:blipFill>
        <p:spPr bwMode="auto">
          <a:xfrm>
            <a:off x="7500938" y="1"/>
            <a:ext cx="3186112" cy="1477963"/>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405509" name="Picture 5">
            <a:extLst>
              <a:ext uri="{FF2B5EF4-FFF2-40B4-BE49-F238E27FC236}">
                <a16:creationId xmlns:a16="http://schemas.microsoft.com/office/drawing/2014/main" id="{D1F38888-BED5-1997-54EC-6579EC1396B0}"/>
              </a:ext>
            </a:extLst>
          </p:cNvPr>
          <p:cNvPicPr>
            <a:picLocks noChangeAspect="1" noChangeArrowheads="1"/>
          </p:cNvPicPr>
          <p:nvPr/>
        </p:nvPicPr>
        <p:blipFill>
          <a:blip r:embed="rId4"/>
          <a:srcRect/>
          <a:stretch>
            <a:fillRect/>
          </a:stretch>
        </p:blipFill>
        <p:spPr bwMode="auto">
          <a:xfrm>
            <a:off x="6553201" y="2124076"/>
            <a:ext cx="4113213" cy="2676525"/>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405510" name="Picture 6">
            <a:extLst>
              <a:ext uri="{FF2B5EF4-FFF2-40B4-BE49-F238E27FC236}">
                <a16:creationId xmlns:a16="http://schemas.microsoft.com/office/drawing/2014/main" id="{8C8B0AC7-B83B-4F1C-99DC-D073CB237FB7}"/>
              </a:ext>
            </a:extLst>
          </p:cNvPr>
          <p:cNvPicPr>
            <a:picLocks noChangeAspect="1" noChangeArrowheads="1"/>
          </p:cNvPicPr>
          <p:nvPr/>
        </p:nvPicPr>
        <p:blipFill>
          <a:blip r:embed="rId5"/>
          <a:srcRect/>
          <a:stretch>
            <a:fillRect/>
          </a:stretch>
        </p:blipFill>
        <p:spPr bwMode="auto">
          <a:xfrm>
            <a:off x="1905001" y="2133600"/>
            <a:ext cx="3698875" cy="4602162"/>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102407" name="Down Arrow 1">
            <a:extLst>
              <a:ext uri="{FF2B5EF4-FFF2-40B4-BE49-F238E27FC236}">
                <a16:creationId xmlns:a16="http://schemas.microsoft.com/office/drawing/2014/main" id="{5123BC89-5240-DFC8-54B1-4B02110B7E87}"/>
              </a:ext>
            </a:extLst>
          </p:cNvPr>
          <p:cNvSpPr>
            <a:spLocks noChangeArrowheads="1"/>
          </p:cNvSpPr>
          <p:nvPr/>
        </p:nvSpPr>
        <p:spPr bwMode="auto">
          <a:xfrm>
            <a:off x="8991600" y="1371601"/>
            <a:ext cx="228600" cy="752475"/>
          </a:xfrm>
          <a:prstGeom prst="downArrow">
            <a:avLst>
              <a:gd name="adj1" fmla="val 50000"/>
              <a:gd name="adj2" fmla="val 50046"/>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02408" name="Right Arrow 2">
            <a:extLst>
              <a:ext uri="{FF2B5EF4-FFF2-40B4-BE49-F238E27FC236}">
                <a16:creationId xmlns:a16="http://schemas.microsoft.com/office/drawing/2014/main" id="{0448972E-C35A-E0F7-A934-C8A3722DB30C}"/>
              </a:ext>
            </a:extLst>
          </p:cNvPr>
          <p:cNvSpPr>
            <a:spLocks noChangeArrowheads="1"/>
          </p:cNvSpPr>
          <p:nvPr/>
        </p:nvSpPr>
        <p:spPr bwMode="auto">
          <a:xfrm flipH="1">
            <a:off x="5603876" y="4267200"/>
            <a:ext cx="949325" cy="304800"/>
          </a:xfrm>
          <a:prstGeom prst="rightArrow">
            <a:avLst>
              <a:gd name="adj1" fmla="val 50000"/>
              <a:gd name="adj2" fmla="val 50021"/>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4450" name="Rectangle 3">
            <a:extLst>
              <a:ext uri="{FF2B5EF4-FFF2-40B4-BE49-F238E27FC236}">
                <a16:creationId xmlns:a16="http://schemas.microsoft.com/office/drawing/2014/main" id="{E6312697-16A6-769B-AED0-F2276317839E}"/>
              </a:ext>
            </a:extLst>
          </p:cNvPr>
          <p:cNvSpPr>
            <a:spLocks noGrp="1" noChangeArrowheads="1"/>
          </p:cNvSpPr>
          <p:nvPr>
            <p:ph type="title"/>
          </p:nvPr>
        </p:nvSpPr>
        <p:spPr>
          <a:xfrm>
            <a:off x="609600" y="227013"/>
            <a:ext cx="9977438" cy="534987"/>
          </a:xfrm>
        </p:spPr>
        <p:txBody>
          <a:bodyPr/>
          <a:lstStyle/>
          <a:p>
            <a:pPr defTabSz="614363"/>
            <a:r>
              <a:rPr lang="en-US" altLang="en-US" sz="3200" b="1" dirty="0"/>
              <a:t>z/OS Remote Connections – Options</a:t>
            </a:r>
          </a:p>
        </p:txBody>
      </p:sp>
      <p:sp>
        <p:nvSpPr>
          <p:cNvPr id="1422346" name="Rectangle 10">
            <a:extLst>
              <a:ext uri="{FF2B5EF4-FFF2-40B4-BE49-F238E27FC236}">
                <a16:creationId xmlns:a16="http://schemas.microsoft.com/office/drawing/2014/main" id="{FC875A37-131A-3C6F-A265-F1C93430A43A}"/>
              </a:ext>
            </a:extLst>
          </p:cNvPr>
          <p:cNvSpPr>
            <a:spLocks noChangeArrowheads="1"/>
          </p:cNvSpPr>
          <p:nvPr/>
        </p:nvSpPr>
        <p:spPr bwMode="auto">
          <a:xfrm>
            <a:off x="457200" y="774700"/>
            <a:ext cx="7543800" cy="5321300"/>
          </a:xfrm>
          <a:prstGeom prst="rect">
            <a:avLst/>
          </a:prstGeom>
          <a:noFill/>
          <a:ln>
            <a:noFill/>
          </a:ln>
          <a:effectLst/>
        </p:spPr>
        <p:txBody>
          <a:bodyPr/>
          <a:lstStyle/>
          <a:p>
            <a:pPr marL="381000" indent="-381000" defTabSz="614363" eaLnBrk="1" hangingPunct="1">
              <a:lnSpc>
                <a:spcPct val="85000"/>
              </a:lnSpc>
              <a:spcBef>
                <a:spcPct val="30000"/>
              </a:spcBef>
              <a:buClr>
                <a:srgbClr val="000000"/>
              </a:buClr>
              <a:defRPr/>
            </a:pPr>
            <a:r>
              <a:rPr lang="en-US" sz="2400" b="0" dirty="0">
                <a:latin typeface="Arial" charset="0"/>
              </a:rPr>
              <a:t>Once connected to RSE, you can:</a:t>
            </a:r>
          </a:p>
          <a:p>
            <a:pPr marL="493713" lvl="1" indent="-342900" defTabSz="614363" eaLnBrk="1" hangingPunct="1">
              <a:lnSpc>
                <a:spcPct val="85000"/>
              </a:lnSpc>
              <a:spcBef>
                <a:spcPct val="30000"/>
              </a:spcBef>
              <a:buClr>
                <a:srgbClr val="006699"/>
              </a:buClr>
              <a:buFont typeface="Webdings" pitchFamily="18" charset="2"/>
              <a:buChar char="4"/>
              <a:defRPr/>
            </a:pPr>
            <a:r>
              <a:rPr lang="en-US" sz="2000" dirty="0">
                <a:solidFill>
                  <a:srgbClr val="006699"/>
                </a:solidFill>
                <a:latin typeface="Arial" charset="0"/>
              </a:rPr>
              <a:t>Rename</a:t>
            </a:r>
            <a:r>
              <a:rPr lang="en-US" sz="2000" b="0" dirty="0">
                <a:solidFill>
                  <a:srgbClr val="006699"/>
                </a:solidFill>
                <a:latin typeface="Arial" charset="0"/>
              </a:rPr>
              <a:t> the connection</a:t>
            </a:r>
          </a:p>
          <a:p>
            <a:pPr marL="493713" lvl="1" indent="-342900" defTabSz="614363" eaLnBrk="1" hangingPunct="1">
              <a:lnSpc>
                <a:spcPct val="85000"/>
              </a:lnSpc>
              <a:spcBef>
                <a:spcPct val="30000"/>
              </a:spcBef>
              <a:buClr>
                <a:srgbClr val="006699"/>
              </a:buClr>
              <a:buFont typeface="Webdings" pitchFamily="18" charset="2"/>
              <a:buChar char="4"/>
              <a:defRPr/>
            </a:pPr>
            <a:r>
              <a:rPr lang="en-US" sz="2000" b="0" dirty="0">
                <a:solidFill>
                  <a:srgbClr val="006699"/>
                </a:solidFill>
                <a:latin typeface="Arial" charset="0"/>
              </a:rPr>
              <a:t>Refresh the details inside the Connection</a:t>
            </a:r>
          </a:p>
          <a:p>
            <a:pPr marL="493713" lvl="1" indent="-342900" defTabSz="614363" eaLnBrk="1" hangingPunct="1">
              <a:lnSpc>
                <a:spcPct val="85000"/>
              </a:lnSpc>
              <a:spcBef>
                <a:spcPct val="30000"/>
              </a:spcBef>
              <a:buClr>
                <a:srgbClr val="006699"/>
              </a:buClr>
              <a:buFont typeface="Webdings" pitchFamily="18" charset="2"/>
              <a:buChar char="4"/>
              <a:defRPr/>
            </a:pPr>
            <a:r>
              <a:rPr lang="en-US" sz="2000" b="0" dirty="0">
                <a:solidFill>
                  <a:srgbClr val="006699"/>
                </a:solidFill>
                <a:latin typeface="Arial" charset="0"/>
              </a:rPr>
              <a:t>Open a new instance of IDz in a separate Windows session</a:t>
            </a:r>
          </a:p>
          <a:p>
            <a:pPr marL="493713" lvl="1" indent="-342900" defTabSz="614363" eaLnBrk="1" hangingPunct="1">
              <a:lnSpc>
                <a:spcPct val="85000"/>
              </a:lnSpc>
              <a:spcBef>
                <a:spcPct val="30000"/>
              </a:spcBef>
              <a:buClr>
                <a:srgbClr val="006699"/>
              </a:buClr>
              <a:buFont typeface="Webdings" pitchFamily="18" charset="2"/>
              <a:buChar char="4"/>
              <a:defRPr/>
            </a:pPr>
            <a:r>
              <a:rPr lang="en-US" sz="2000" dirty="0">
                <a:solidFill>
                  <a:srgbClr val="006699"/>
                </a:solidFill>
                <a:latin typeface="Arial" charset="0"/>
              </a:rPr>
              <a:t>Export</a:t>
            </a:r>
            <a:r>
              <a:rPr lang="en-US" sz="2000" b="0" dirty="0">
                <a:solidFill>
                  <a:srgbClr val="006699"/>
                </a:solidFill>
                <a:latin typeface="Arial" charset="0"/>
              </a:rPr>
              <a:t> the connection for others to use</a:t>
            </a:r>
          </a:p>
          <a:p>
            <a:pPr marL="493713" lvl="1" indent="-342900" defTabSz="614363" eaLnBrk="1" hangingPunct="1">
              <a:lnSpc>
                <a:spcPct val="85000"/>
              </a:lnSpc>
              <a:spcBef>
                <a:spcPct val="30000"/>
              </a:spcBef>
              <a:buClr>
                <a:srgbClr val="006699"/>
              </a:buClr>
              <a:buFont typeface="Webdings" pitchFamily="18" charset="2"/>
              <a:buChar char="4"/>
              <a:defRPr/>
            </a:pPr>
            <a:r>
              <a:rPr lang="en-US" sz="2000" dirty="0">
                <a:solidFill>
                  <a:srgbClr val="006699"/>
                </a:solidFill>
                <a:latin typeface="Arial" charset="0"/>
              </a:rPr>
              <a:t>Import</a:t>
            </a:r>
            <a:r>
              <a:rPr lang="en-US" sz="2000" b="0" dirty="0">
                <a:solidFill>
                  <a:srgbClr val="006699"/>
                </a:solidFill>
                <a:latin typeface="Arial" charset="0"/>
              </a:rPr>
              <a:t> a connection file</a:t>
            </a:r>
          </a:p>
          <a:p>
            <a:pPr marL="493713" lvl="1" indent="-342900" defTabSz="614363" eaLnBrk="1" hangingPunct="1">
              <a:lnSpc>
                <a:spcPct val="85000"/>
              </a:lnSpc>
              <a:spcBef>
                <a:spcPct val="30000"/>
              </a:spcBef>
              <a:buClr>
                <a:srgbClr val="006699"/>
              </a:buClr>
              <a:buFont typeface="Webdings" pitchFamily="18" charset="2"/>
              <a:buChar char="4"/>
              <a:defRPr/>
            </a:pPr>
            <a:r>
              <a:rPr lang="en-US" sz="2000" b="0" dirty="0">
                <a:solidFill>
                  <a:srgbClr val="006699"/>
                </a:solidFill>
                <a:latin typeface="Arial" charset="0"/>
              </a:rPr>
              <a:t>Access the Connection </a:t>
            </a:r>
            <a:r>
              <a:rPr lang="en-US" sz="2000" dirty="0">
                <a:solidFill>
                  <a:srgbClr val="006699"/>
                </a:solidFill>
                <a:latin typeface="Arial" charset="0"/>
              </a:rPr>
              <a:t>Properties</a:t>
            </a:r>
          </a:p>
          <a:p>
            <a:pPr marL="493713" lvl="1" indent="-342900" defTabSz="614363" eaLnBrk="1" hangingPunct="1">
              <a:lnSpc>
                <a:spcPct val="85000"/>
              </a:lnSpc>
              <a:spcBef>
                <a:spcPct val="30000"/>
              </a:spcBef>
              <a:buClr>
                <a:srgbClr val="006699"/>
              </a:buClr>
              <a:buFont typeface="Webdings" pitchFamily="18" charset="2"/>
              <a:buChar char="4"/>
              <a:defRPr/>
            </a:pPr>
            <a:r>
              <a:rPr lang="en-US" sz="2000" b="0" dirty="0">
                <a:solidFill>
                  <a:srgbClr val="006699"/>
                </a:solidFill>
                <a:latin typeface="Arial" charset="0"/>
              </a:rPr>
              <a:t>Show the connection in a table				                  -  which opens the </a:t>
            </a:r>
            <a:r>
              <a:rPr lang="en-US" sz="2000" dirty="0">
                <a:solidFill>
                  <a:srgbClr val="006699"/>
                </a:solidFill>
                <a:effectLst>
                  <a:outerShdw blurRad="38100" dist="38100" dir="2700000" algn="tl">
                    <a:srgbClr val="C0C0C0"/>
                  </a:outerShdw>
                </a:effectLst>
                <a:latin typeface="Arial" charset="0"/>
              </a:rPr>
              <a:t>Remote System Detail</a:t>
            </a:r>
            <a:r>
              <a:rPr lang="en-US" sz="2000" b="0" dirty="0">
                <a:solidFill>
                  <a:srgbClr val="006699"/>
                </a:solidFill>
                <a:latin typeface="Arial" charset="0"/>
              </a:rPr>
              <a:t> </a:t>
            </a:r>
            <a:r>
              <a:rPr lang="en-US" sz="2000" dirty="0">
                <a:solidFill>
                  <a:srgbClr val="006699"/>
                </a:solidFill>
                <a:latin typeface="Arial" charset="0"/>
              </a:rPr>
              <a:t>view</a:t>
            </a:r>
            <a:endParaRPr lang="en-US" sz="2000" b="0" dirty="0">
              <a:solidFill>
                <a:srgbClr val="006699"/>
              </a:solidFill>
              <a:latin typeface="Arial" charset="0"/>
            </a:endParaRPr>
          </a:p>
          <a:p>
            <a:pPr marL="381000" indent="-381000" defTabSz="614363" eaLnBrk="1" hangingPunct="1">
              <a:lnSpc>
                <a:spcPct val="85000"/>
              </a:lnSpc>
              <a:spcBef>
                <a:spcPct val="30000"/>
              </a:spcBef>
              <a:buClr>
                <a:srgbClr val="000000"/>
              </a:buClr>
              <a:defRPr/>
            </a:pPr>
            <a:endParaRPr lang="en-US" sz="2400" b="0" dirty="0">
              <a:latin typeface="Arial" charset="0"/>
            </a:endParaRPr>
          </a:p>
        </p:txBody>
      </p:sp>
      <p:pic>
        <p:nvPicPr>
          <p:cNvPr id="73732" name="Picture 12">
            <a:extLst>
              <a:ext uri="{FF2B5EF4-FFF2-40B4-BE49-F238E27FC236}">
                <a16:creationId xmlns:a16="http://schemas.microsoft.com/office/drawing/2014/main" id="{138E93C8-59F8-7874-34E7-0EC866A63F87}"/>
              </a:ext>
            </a:extLst>
          </p:cNvPr>
          <p:cNvPicPr>
            <a:picLocks noChangeAspect="1" noChangeArrowheads="1"/>
          </p:cNvPicPr>
          <p:nvPr/>
        </p:nvPicPr>
        <p:blipFill>
          <a:blip r:embed="rId3"/>
          <a:srcRect/>
          <a:stretch>
            <a:fillRect/>
          </a:stretch>
        </p:blipFill>
        <p:spPr bwMode="auto">
          <a:xfrm>
            <a:off x="8843804" y="71439"/>
            <a:ext cx="2381250" cy="430530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73733" name="Picture 13">
            <a:extLst>
              <a:ext uri="{FF2B5EF4-FFF2-40B4-BE49-F238E27FC236}">
                <a16:creationId xmlns:a16="http://schemas.microsoft.com/office/drawing/2014/main" id="{1C7E02A5-A8C9-F095-5F1B-31700E6F113F}"/>
              </a:ext>
            </a:extLst>
          </p:cNvPr>
          <p:cNvPicPr>
            <a:picLocks noChangeAspect="1" noChangeArrowheads="1"/>
          </p:cNvPicPr>
          <p:nvPr/>
        </p:nvPicPr>
        <p:blipFill>
          <a:blip r:embed="rId4"/>
          <a:srcRect/>
          <a:stretch>
            <a:fillRect/>
          </a:stretch>
        </p:blipFill>
        <p:spPr bwMode="auto">
          <a:xfrm>
            <a:off x="941022" y="3975752"/>
            <a:ext cx="7347207" cy="2219325"/>
          </a:xfrm>
          <a:prstGeom prst="rect">
            <a:avLst/>
          </a:pr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D84F2D9A-80AF-DE05-5578-753CEC9855AC}"/>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t>Product Names and Releases</a:t>
            </a:r>
          </a:p>
        </p:txBody>
      </p:sp>
      <p:sp>
        <p:nvSpPr>
          <p:cNvPr id="10243" name="Rectangle 3">
            <a:extLst>
              <a:ext uri="{FF2B5EF4-FFF2-40B4-BE49-F238E27FC236}">
                <a16:creationId xmlns:a16="http://schemas.microsoft.com/office/drawing/2014/main" id="{58C71C9B-AC70-754B-52C0-F017EE90A61A}"/>
              </a:ext>
            </a:extLst>
          </p:cNvPr>
          <p:cNvSpPr>
            <a:spLocks noGrp="1" noChangeArrowheads="1"/>
          </p:cNvSpPr>
          <p:nvPr>
            <p:ph idx="1"/>
          </p:nvPr>
        </p:nvSpPr>
        <p:spPr>
          <a:xfrm>
            <a:off x="914400" y="1188244"/>
            <a:ext cx="10363200" cy="4481512"/>
          </a:xfrm>
        </p:spPr>
        <p:txBody>
          <a:bodyPr/>
          <a:lstStyle/>
          <a:p>
            <a:pPr>
              <a:defRPr/>
            </a:pPr>
            <a:r>
              <a:rPr lang="en-US" altLang="en-US" sz="2000" dirty="0"/>
              <a:t>There are three separately named products:</a:t>
            </a:r>
          </a:p>
          <a:p>
            <a:pPr marL="344488" lvl="1" indent="0">
              <a:buNone/>
              <a:defRPr/>
            </a:pPr>
            <a:r>
              <a:rPr lang="en-US" altLang="en-US" sz="2400" dirty="0"/>
              <a:t>1. RDz </a:t>
            </a:r>
            <a:r>
              <a:rPr lang="en-US" altLang="en-US" sz="2400" dirty="0">
                <a:sym typeface="Wingdings" panose="05000000000000000000" pitchFamily="2" charset="2"/>
              </a:rPr>
              <a:t> Released 2009</a:t>
            </a:r>
          </a:p>
          <a:p>
            <a:pPr marL="123444" lvl="2" indent="0" eaLnBrk="1" hangingPunct="1">
              <a:buNone/>
              <a:defRPr/>
            </a:pPr>
            <a:r>
              <a:rPr lang="en-US" altLang="en-US" sz="1800" dirty="0">
                <a:sym typeface="Wingdings" panose="05000000000000000000" pitchFamily="2" charset="2"/>
              </a:rPr>
              <a:t>  	RDz’s predecessor solutions </a:t>
            </a:r>
            <a:r>
              <a:rPr lang="en-US" altLang="en-US" sz="1600" b="1" dirty="0">
                <a:sym typeface="Wingdings" panose="05000000000000000000" pitchFamily="2" charset="2"/>
              </a:rPr>
              <a:t>(WSED/WSAD) </a:t>
            </a:r>
            <a:r>
              <a:rPr lang="en-US" altLang="en-US" sz="1800" dirty="0">
                <a:sym typeface="Wingdings" panose="05000000000000000000" pitchFamily="2" charset="2"/>
              </a:rPr>
              <a:t>went G.A. in 2003</a:t>
            </a:r>
          </a:p>
          <a:p>
            <a:pPr marL="123444" lvl="2" indent="0" eaLnBrk="1" hangingPunct="1">
              <a:buNone/>
              <a:defRPr/>
            </a:pPr>
            <a:endParaRPr lang="en-US" altLang="en-US" sz="1800" dirty="0">
              <a:sym typeface="Wingdings" panose="05000000000000000000" pitchFamily="2" charset="2"/>
            </a:endParaRPr>
          </a:p>
          <a:p>
            <a:pPr marL="344488" lvl="1" indent="0">
              <a:buNone/>
              <a:defRPr/>
            </a:pPr>
            <a:r>
              <a:rPr lang="en-US" altLang="en-US" sz="2400" dirty="0">
                <a:sym typeface="Wingdings" panose="05000000000000000000" pitchFamily="2" charset="2"/>
              </a:rPr>
              <a:t>2. IDz  Released 2016</a:t>
            </a:r>
          </a:p>
          <a:p>
            <a:pPr marL="123444" lvl="2" indent="0" eaLnBrk="1" hangingPunct="1">
              <a:buNone/>
              <a:defRPr/>
            </a:pPr>
            <a:r>
              <a:rPr lang="en-US" altLang="en-US" sz="1800" dirty="0">
                <a:sym typeface="Wingdings" panose="05000000000000000000" pitchFamily="2" charset="2"/>
              </a:rPr>
              <a:t>  	Same client &amp; server software with - functional updates to IDz v9.5</a:t>
            </a:r>
          </a:p>
          <a:p>
            <a:pPr marL="123444" lvl="2" indent="0" eaLnBrk="1" hangingPunct="1">
              <a:buNone/>
              <a:defRPr/>
            </a:pPr>
            <a:endParaRPr lang="en-US" altLang="en-US" sz="1800" dirty="0">
              <a:sym typeface="Wingdings" panose="05000000000000000000" pitchFamily="2" charset="2"/>
            </a:endParaRPr>
          </a:p>
          <a:p>
            <a:pPr marL="344488" lvl="1" indent="0">
              <a:buNone/>
              <a:defRPr/>
            </a:pPr>
            <a:r>
              <a:rPr lang="en-US" altLang="en-US" sz="2400" dirty="0">
                <a:sym typeface="Wingdings" panose="05000000000000000000" pitchFamily="2" charset="2"/>
              </a:rPr>
              <a:t>3. ADFz  Released 2016</a:t>
            </a:r>
          </a:p>
          <a:p>
            <a:pPr marL="123444" lvl="2" indent="0" eaLnBrk="1" hangingPunct="1">
              <a:buNone/>
              <a:defRPr/>
            </a:pPr>
            <a:r>
              <a:rPr lang="en-US" altLang="en-US" sz="1800" dirty="0">
                <a:sym typeface="Wingdings" panose="05000000000000000000" pitchFamily="2" charset="2"/>
              </a:rPr>
              <a:t>  	Same client &amp; server software as IDz.  Also contains Problem Determination Tools</a:t>
            </a:r>
          </a:p>
          <a:p>
            <a:pPr marL="246888" lvl="3" indent="0" eaLnBrk="1" hangingPunct="1">
              <a:buNone/>
              <a:defRPr/>
            </a:pPr>
            <a:r>
              <a:rPr lang="en-US" altLang="en-US" sz="1600" dirty="0">
                <a:sym typeface="Wingdings" panose="05000000000000000000" pitchFamily="2" charset="2"/>
              </a:rPr>
              <a:t>  	    Debug Tool, File Manager, Fault Analyzer and Application Performance Analyzer</a:t>
            </a:r>
          </a:p>
          <a:p>
            <a:pPr marL="1023938" lvl="3" indent="0">
              <a:buNone/>
              <a:defRPr/>
            </a:pPr>
            <a:endParaRPr lang="en-US" altLang="en-US" sz="2800" dirty="0">
              <a:sym typeface="Wingdings" panose="05000000000000000000" pitchFamily="2" charset="2"/>
            </a:endParaRPr>
          </a:p>
          <a:p>
            <a:pPr marL="1023938" lvl="3" indent="0">
              <a:buNone/>
              <a:defRPr/>
            </a:pPr>
            <a:endParaRPr lang="en-US" altLang="en-US" sz="2800" dirty="0">
              <a:sym typeface="Wingdings" panose="05000000000000000000" pitchFamily="2" charset="2"/>
            </a:endParaRPr>
          </a:p>
          <a:p>
            <a:pPr eaLnBrk="1" hangingPunct="1">
              <a:defRPr/>
            </a:pPr>
            <a:endParaRPr lang="en-US" altLang="en-US" sz="700" dirty="0">
              <a:sym typeface="Wingdings" panose="05000000000000000000" pitchFamily="2" charset="2"/>
            </a:endParaRPr>
          </a:p>
          <a:p>
            <a:pPr algn="ctr">
              <a:defRPr/>
            </a:pPr>
            <a:r>
              <a:rPr lang="en-US" altLang="en-US" sz="2000" i="1" dirty="0">
                <a:solidFill>
                  <a:srgbClr val="C00000"/>
                </a:solidFill>
                <a:sym typeface="Wingdings" panose="05000000000000000000" pitchFamily="2" charset="2"/>
              </a:rPr>
              <a:t>Note that you can use IDz v14 or ADFz in this course. But the instructor will be demonstrating using the latest release from IBM - and the client menus you see may be slightly different.</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6498" name="Rectangle 2">
            <a:extLst>
              <a:ext uri="{FF2B5EF4-FFF2-40B4-BE49-F238E27FC236}">
                <a16:creationId xmlns:a16="http://schemas.microsoft.com/office/drawing/2014/main" id="{B3926A89-C310-CBDE-0712-83A17CD3CB0B}"/>
              </a:ext>
            </a:extLst>
          </p:cNvPr>
          <p:cNvSpPr>
            <a:spLocks noGrp="1" noChangeArrowheads="1"/>
          </p:cNvSpPr>
          <p:nvPr>
            <p:ph type="title"/>
          </p:nvPr>
        </p:nvSpPr>
        <p:spPr>
          <a:xfrm>
            <a:off x="457200" y="271848"/>
            <a:ext cx="8997950" cy="534987"/>
          </a:xfrm>
        </p:spPr>
        <p:txBody>
          <a:bodyPr/>
          <a:lstStyle/>
          <a:p>
            <a:pPr defTabSz="614363"/>
            <a:r>
              <a:rPr lang="en-US" altLang="en-US" dirty="0"/>
              <a:t>Connections, Remote Systems and Team Development</a:t>
            </a:r>
          </a:p>
        </p:txBody>
      </p:sp>
      <p:pic>
        <p:nvPicPr>
          <p:cNvPr id="75779" name="Picture 3">
            <a:extLst>
              <a:ext uri="{FF2B5EF4-FFF2-40B4-BE49-F238E27FC236}">
                <a16:creationId xmlns:a16="http://schemas.microsoft.com/office/drawing/2014/main" id="{D004DF57-EC97-04D5-97C9-9B582764CC8F}"/>
              </a:ext>
            </a:extLst>
          </p:cNvPr>
          <p:cNvPicPr>
            <a:picLocks noChangeAspect="1" noChangeArrowheads="1"/>
          </p:cNvPicPr>
          <p:nvPr/>
        </p:nvPicPr>
        <p:blipFill>
          <a:blip r:embed="rId3"/>
          <a:srcRect/>
          <a:stretch>
            <a:fillRect/>
          </a:stretch>
        </p:blipFill>
        <p:spPr bwMode="auto">
          <a:xfrm>
            <a:off x="8305800" y="394172"/>
            <a:ext cx="4048127" cy="3872814"/>
          </a:xfrm>
          <a:prstGeom prst="rect">
            <a:avLst/>
          </a:prstGeom>
          <a:noFill/>
          <a:ln w="9525">
            <a:noFill/>
            <a:miter lim="800000"/>
            <a:headEnd/>
            <a:tailEn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pic>
      <p:sp>
        <p:nvSpPr>
          <p:cNvPr id="106500" name="Rectangle 4">
            <a:extLst>
              <a:ext uri="{FF2B5EF4-FFF2-40B4-BE49-F238E27FC236}">
                <a16:creationId xmlns:a16="http://schemas.microsoft.com/office/drawing/2014/main" id="{85C693F0-9E61-9981-D174-633C0EC23978}"/>
              </a:ext>
            </a:extLst>
          </p:cNvPr>
          <p:cNvSpPr>
            <a:spLocks noChangeArrowheads="1"/>
          </p:cNvSpPr>
          <p:nvPr/>
        </p:nvSpPr>
        <p:spPr bwMode="auto">
          <a:xfrm>
            <a:off x="838200" y="929159"/>
            <a:ext cx="7696200" cy="532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81000" indent="-381000" defTabSz="614363">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493713" indent="-342900" defTabSz="614363">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614363">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614363">
              <a:spcBef>
                <a:spcPct val="20000"/>
              </a:spcBef>
              <a:buChar char="–"/>
              <a:defRPr sz="1400">
                <a:solidFill>
                  <a:schemeClr val="tx1"/>
                </a:solidFill>
                <a:latin typeface="Arial" panose="020B0604020202020204" pitchFamily="34" charset="0"/>
              </a:defRPr>
            </a:lvl4pPr>
            <a:lvl5pPr marL="2057400" indent="-228600" defTabSz="614363">
              <a:spcBef>
                <a:spcPct val="20000"/>
              </a:spcBef>
              <a:buChar char="–"/>
              <a:defRPr sz="1200">
                <a:solidFill>
                  <a:schemeClr val="tx1"/>
                </a:solidFill>
                <a:latin typeface="Arial" panose="020B0604020202020204" pitchFamily="34" charset="0"/>
              </a:defRPr>
            </a:lvl5pPr>
            <a:lvl6pPr marL="2514600" indent="-228600" defTabSz="614363"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614363"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614363"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614363"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buFont typeface="Wingdings" pitchFamily="2" charset="2"/>
              <a:buNone/>
            </a:pPr>
            <a:r>
              <a:rPr lang="en-US" altLang="en-US" b="0" dirty="0">
                <a:latin typeface="+mj-lt"/>
              </a:rPr>
              <a:t>In this class we will connect directly from your workstation to z/OS</a:t>
            </a:r>
          </a:p>
          <a:p>
            <a:pPr eaLnBrk="1" hangingPunct="1">
              <a:buFont typeface="Wingdings" pitchFamily="2" charset="2"/>
              <a:buNone/>
            </a:pPr>
            <a:endParaRPr lang="en-US" altLang="en-US" b="0" dirty="0">
              <a:latin typeface="+mj-lt"/>
            </a:endParaRPr>
          </a:p>
          <a:p>
            <a:pPr eaLnBrk="1" hangingPunct="1">
              <a:buFont typeface="Wingdings" pitchFamily="2" charset="2"/>
              <a:buNone/>
            </a:pPr>
            <a:r>
              <a:rPr lang="en-US" altLang="en-US" b="0" dirty="0">
                <a:latin typeface="+mj-lt"/>
              </a:rPr>
              <a:t>Most installations utilize a team development product to manage:</a:t>
            </a:r>
          </a:p>
          <a:p>
            <a:pPr lvl="1" eaLnBrk="1" hangingPunct="1"/>
            <a:r>
              <a:rPr lang="en-US" altLang="en-US" sz="1800" b="0" dirty="0">
                <a:latin typeface="+mj-lt"/>
              </a:rPr>
              <a:t>Version control</a:t>
            </a:r>
          </a:p>
          <a:p>
            <a:pPr lvl="1" eaLnBrk="1" hangingPunct="1"/>
            <a:r>
              <a:rPr lang="en-US" altLang="en-US" sz="1800" b="0" dirty="0">
                <a:latin typeface="+mj-lt"/>
              </a:rPr>
              <a:t>Source file update tracking</a:t>
            </a:r>
          </a:p>
          <a:p>
            <a:pPr lvl="1" eaLnBrk="1" hangingPunct="1"/>
            <a:r>
              <a:rPr lang="en-US" altLang="en-US" sz="1800" b="0" dirty="0">
                <a:latin typeface="+mj-lt"/>
              </a:rPr>
              <a:t>Properties and property files</a:t>
            </a:r>
          </a:p>
          <a:p>
            <a:pPr lvl="1" eaLnBrk="1" hangingPunct="1"/>
            <a:r>
              <a:rPr lang="en-US" altLang="en-US" sz="1800" b="0" dirty="0">
                <a:latin typeface="+mj-lt"/>
              </a:rPr>
              <a:t>Etc.</a:t>
            </a:r>
          </a:p>
          <a:p>
            <a:pPr eaLnBrk="1" hangingPunct="1">
              <a:buFont typeface="Wingdings" pitchFamily="2" charset="2"/>
              <a:buNone/>
            </a:pPr>
            <a:endParaRPr lang="en-US" altLang="en-US" b="0" dirty="0">
              <a:latin typeface="+mj-lt"/>
            </a:endParaRPr>
          </a:p>
          <a:p>
            <a:pPr eaLnBrk="1" hangingPunct="1">
              <a:buFont typeface="Wingdings" pitchFamily="2" charset="2"/>
              <a:buNone/>
            </a:pPr>
            <a:r>
              <a:rPr lang="en-US" altLang="en-US" b="0" dirty="0">
                <a:latin typeface="+mj-lt"/>
              </a:rPr>
              <a:t>IBM Developer for System z supports all of the industry-common SCM (source control management) products – and allows you to:</a:t>
            </a:r>
          </a:p>
          <a:p>
            <a:pPr lvl="1" eaLnBrk="1" hangingPunct="1"/>
            <a:r>
              <a:rPr lang="en-US" altLang="en-US" sz="1800" b="0" dirty="0">
                <a:latin typeface="+mj-lt"/>
              </a:rPr>
              <a:t>Check files in and out</a:t>
            </a:r>
          </a:p>
          <a:p>
            <a:pPr lvl="1" eaLnBrk="1" hangingPunct="1"/>
            <a:r>
              <a:rPr lang="en-US" altLang="en-US" sz="1800" b="0" dirty="0">
                <a:latin typeface="+mj-lt"/>
              </a:rPr>
              <a:t>With write-protection over files that are checked out</a:t>
            </a:r>
          </a:p>
          <a:p>
            <a:pPr lvl="1" eaLnBrk="1" hangingPunct="1"/>
            <a:r>
              <a:rPr lang="en-US" altLang="en-US" sz="1800" b="0" dirty="0">
                <a:latin typeface="+mj-lt"/>
              </a:rPr>
              <a:t>Synchronize projects from a master image</a:t>
            </a:r>
          </a:p>
          <a:p>
            <a:pPr lvl="1" eaLnBrk="1" hangingPunct="1"/>
            <a:r>
              <a:rPr lang="en-US" altLang="en-US" sz="1800" b="0" dirty="0">
                <a:latin typeface="+mj-lt"/>
              </a:rPr>
              <a:t>Administer a team development environment</a:t>
            </a:r>
          </a:p>
          <a:p>
            <a:pPr lvl="1" eaLnBrk="1" hangingPunct="1">
              <a:buFont typeface="Webdings" pitchFamily="2" charset="2"/>
              <a:buNone/>
            </a:pPr>
            <a:endParaRPr lang="en-US" altLang="en-US" sz="1600" b="0" dirty="0">
              <a:latin typeface="+mj-lt"/>
            </a:endParaRPr>
          </a:p>
          <a:p>
            <a:pPr eaLnBrk="1" hangingPunct="1">
              <a:buFont typeface="Wingdings" pitchFamily="2" charset="2"/>
              <a:buNone/>
            </a:pPr>
            <a:r>
              <a:rPr lang="en-US" altLang="en-US" sz="1800" b="0" dirty="0">
                <a:latin typeface="+mj-lt"/>
              </a:rPr>
              <a:t>Using the same eclipse tools that you are learning in class</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8546" name="Rectangle 2">
            <a:extLst>
              <a:ext uri="{FF2B5EF4-FFF2-40B4-BE49-F238E27FC236}">
                <a16:creationId xmlns:a16="http://schemas.microsoft.com/office/drawing/2014/main" id="{F7FE43D1-B2A5-1332-ACD0-2A45F2E312F7}"/>
              </a:ext>
            </a:extLst>
          </p:cNvPr>
          <p:cNvSpPr>
            <a:spLocks noGrp="1" noChangeArrowheads="1"/>
          </p:cNvSpPr>
          <p:nvPr>
            <p:ph type="title"/>
          </p:nvPr>
        </p:nvSpPr>
        <p:spPr/>
        <p:txBody>
          <a:bodyPr/>
          <a:lstStyle/>
          <a:p>
            <a:pPr eaLnBrk="1" hangingPunct="1"/>
            <a:r>
              <a:rPr lang="en-US" altLang="en-US" sz="2800" dirty="0"/>
              <a:t>Miscellaneous Questions on Datasets</a:t>
            </a:r>
          </a:p>
        </p:txBody>
      </p:sp>
      <p:sp>
        <p:nvSpPr>
          <p:cNvPr id="108547" name="Rectangle 3">
            <a:extLst>
              <a:ext uri="{FF2B5EF4-FFF2-40B4-BE49-F238E27FC236}">
                <a16:creationId xmlns:a16="http://schemas.microsoft.com/office/drawing/2014/main" id="{8A632E46-7C95-BE08-F433-02607C49CCE6}"/>
              </a:ext>
            </a:extLst>
          </p:cNvPr>
          <p:cNvSpPr>
            <a:spLocks noGrp="1" noChangeArrowheads="1"/>
          </p:cNvSpPr>
          <p:nvPr>
            <p:ph idx="1"/>
          </p:nvPr>
        </p:nvSpPr>
        <p:spPr>
          <a:xfrm>
            <a:off x="315038" y="950818"/>
            <a:ext cx="11293592" cy="4334670"/>
          </a:xfrm>
        </p:spPr>
        <p:txBody>
          <a:bodyPr/>
          <a:lstStyle/>
          <a:p>
            <a:pPr eaLnBrk="1" hangingPunct="1"/>
            <a:r>
              <a:rPr lang="en-US" altLang="en-US" sz="2400" dirty="0"/>
              <a:t>Does IDz support SAR output?</a:t>
            </a:r>
          </a:p>
          <a:p>
            <a:pPr lvl="1" eaLnBrk="1" hangingPunct="1"/>
            <a:r>
              <a:rPr lang="en-US" altLang="en-US" dirty="0"/>
              <a:t>SAR is (the old name of) a JES spool offload product owned by Computer Associates.    It's like a virtual printer and everything ends up in a searchable database.</a:t>
            </a:r>
          </a:p>
          <a:p>
            <a:pPr lvl="1" eaLnBrk="1" hangingPunct="1"/>
            <a:r>
              <a:rPr lang="en-US" altLang="en-US" dirty="0"/>
              <a:t>Your company can integrate IDz with SAR functionality through the use of HATS/RCP</a:t>
            </a:r>
          </a:p>
          <a:p>
            <a:pPr lvl="2" eaLnBrk="1" hangingPunct="1"/>
            <a:r>
              <a:rPr lang="en-US" altLang="en-US" dirty="0"/>
              <a:t>If this is a requirement for you, please discuss it with your instructor or IBM account team</a:t>
            </a:r>
            <a:endParaRPr lang="en-US" altLang="en-US" sz="1800" dirty="0"/>
          </a:p>
          <a:p>
            <a:pPr eaLnBrk="1" hangingPunct="1"/>
            <a:endParaRPr lang="en-US" altLang="en-US" sz="2400" dirty="0"/>
          </a:p>
          <a:p>
            <a:pPr eaLnBrk="1" hangingPunct="1"/>
            <a:r>
              <a:rPr lang="en-US" altLang="en-US" sz="2400" dirty="0"/>
              <a:t>How does IDz work with tape files?</a:t>
            </a:r>
          </a:p>
          <a:p>
            <a:pPr lvl="1" eaLnBrk="1" hangingPunct="1"/>
            <a:r>
              <a:rPr lang="en-US" altLang="en-US" dirty="0"/>
              <a:t>IDz's access software does not support direct access to Tape datasets.  What many shops do is run IEBGENER or use TMS (Tape Management Systems) to make copies of specific tape files on regular DASD.  Which is accessible to all IDz features and functionality.  Also – many shops have created CLIST/REXX Exec access to Tape files.  IDz can interoperate with TSO Commands/CLISTS and REXX Execs.</a:t>
            </a:r>
          </a:p>
          <a:p>
            <a:pPr eaLnBrk="1" hangingPunct="1"/>
            <a:endParaRPr lang="en-US" altLang="en-US" sz="2400" dirty="0"/>
          </a:p>
          <a:p>
            <a:pPr eaLnBrk="1" hangingPunct="1"/>
            <a:r>
              <a:rPr lang="en-US" altLang="en-US" sz="2400" dirty="0"/>
              <a:t>How does IDz work with migrated datasets?</a:t>
            </a:r>
          </a:p>
          <a:p>
            <a:pPr lvl="1" eaLnBrk="1" hangingPunct="1"/>
            <a:r>
              <a:rPr lang="en-US" altLang="en-US" dirty="0"/>
              <a:t>Migrated datasets are recalled when opened (no need to do anything in IDz for that, z/OS takes care of it). </a:t>
            </a:r>
          </a:p>
          <a:p>
            <a:pPr lvl="1" eaLnBrk="1" hangingPunct="1"/>
            <a:r>
              <a:rPr lang="en-US" altLang="en-US" dirty="0"/>
              <a:t>But there is a catch. We check the volume label to identify migrated datasets, and expect it to be MIGRAT</a:t>
            </a:r>
          </a:p>
          <a:p>
            <a:pPr lvl="2" eaLnBrk="1" hangingPunct="1"/>
            <a:r>
              <a:rPr lang="en-US" altLang="en-US" dirty="0"/>
              <a:t>There is an RFE open to provide additional functionality for different naming conventions</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9570" name="Title 1">
            <a:extLst>
              <a:ext uri="{FF2B5EF4-FFF2-40B4-BE49-F238E27FC236}">
                <a16:creationId xmlns:a16="http://schemas.microsoft.com/office/drawing/2014/main" id="{7213F1EE-0745-15FA-42F6-2E3BDF80BBB0}"/>
              </a:ext>
            </a:extLst>
          </p:cNvPr>
          <p:cNvSpPr>
            <a:spLocks noGrp="1" noChangeArrowheads="1"/>
          </p:cNvSpPr>
          <p:nvPr>
            <p:ph type="title"/>
          </p:nvPr>
        </p:nvSpPr>
        <p:spPr/>
        <p:txBody>
          <a:bodyPr/>
          <a:lstStyle/>
          <a:p>
            <a:r>
              <a:rPr lang="en-US" altLang="en-US" dirty="0"/>
              <a:t>Optional Topic – File Copy/Paste Q&amp;A from IBM Support</a:t>
            </a:r>
          </a:p>
        </p:txBody>
      </p:sp>
      <p:sp>
        <p:nvSpPr>
          <p:cNvPr id="109571" name="Content Placeholder 2">
            <a:extLst>
              <a:ext uri="{FF2B5EF4-FFF2-40B4-BE49-F238E27FC236}">
                <a16:creationId xmlns:a16="http://schemas.microsoft.com/office/drawing/2014/main" id="{3215A1D4-1CD4-6325-031C-5F2F33779E0D}"/>
              </a:ext>
            </a:extLst>
          </p:cNvPr>
          <p:cNvSpPr>
            <a:spLocks noGrp="1" noChangeArrowheads="1"/>
          </p:cNvSpPr>
          <p:nvPr>
            <p:ph idx="1"/>
          </p:nvPr>
        </p:nvSpPr>
        <p:spPr>
          <a:xfrm>
            <a:off x="449203" y="770031"/>
            <a:ext cx="11454797" cy="4334670"/>
          </a:xfrm>
        </p:spPr>
        <p:txBody>
          <a:bodyPr/>
          <a:lstStyle/>
          <a:p>
            <a:r>
              <a:rPr lang="en-US" altLang="en-US" sz="1400" dirty="0"/>
              <a:t>Can I copy from a local project to an MVS subproject?</a:t>
            </a:r>
            <a:r>
              <a:rPr lang="en-US" altLang="en-US" dirty="0"/>
              <a:t> </a:t>
            </a:r>
          </a:p>
          <a:p>
            <a:pPr lvl="1"/>
            <a:r>
              <a:rPr lang="en-US" altLang="en-US" sz="1200" dirty="0"/>
              <a:t>Yes</a:t>
            </a:r>
          </a:p>
          <a:p>
            <a:endParaRPr lang="en-US" altLang="en-US" sz="1400" dirty="0"/>
          </a:p>
          <a:p>
            <a:r>
              <a:rPr lang="en-US" altLang="en-US" sz="1400" dirty="0"/>
              <a:t>Can I copy from a local to z/OS connection in RSE?</a:t>
            </a:r>
            <a:r>
              <a:rPr lang="en-US" altLang="en-US" dirty="0"/>
              <a:t> </a:t>
            </a:r>
          </a:p>
          <a:p>
            <a:pPr lvl="1"/>
            <a:r>
              <a:rPr lang="en-US" altLang="en-US" sz="1200" dirty="0"/>
              <a:t>Yes</a:t>
            </a:r>
          </a:p>
          <a:p>
            <a:endParaRPr lang="en-US" altLang="en-US" sz="1400" dirty="0"/>
          </a:p>
          <a:p>
            <a:r>
              <a:rPr lang="en-US" altLang="en-US" sz="1400" dirty="0"/>
              <a:t>Can I copy between projects and RSE?</a:t>
            </a:r>
            <a:r>
              <a:rPr lang="en-US" altLang="en-US" dirty="0"/>
              <a:t> </a:t>
            </a:r>
          </a:p>
          <a:p>
            <a:pPr lvl="1"/>
            <a:r>
              <a:rPr lang="en-US" altLang="en-US" sz="1200" dirty="0"/>
              <a:t>I assume you mean between MVS Subprojects?  </a:t>
            </a:r>
            <a:r>
              <a:rPr lang="en-US" altLang="en-US" sz="1100" dirty="0"/>
              <a:t>Yes of the </a:t>
            </a:r>
            <a:r>
              <a:rPr lang="en-US" altLang="en-US" sz="1100" dirty="0" err="1"/>
              <a:t>the</a:t>
            </a:r>
            <a:r>
              <a:rPr lang="en-US" altLang="en-US" sz="1100" dirty="0"/>
              <a:t> MVS Subprojects are defined in the same connection.  Otherwise no</a:t>
            </a:r>
          </a:p>
          <a:p>
            <a:endParaRPr lang="en-US" altLang="en-US" sz="1400" dirty="0"/>
          </a:p>
          <a:p>
            <a:r>
              <a:rPr lang="en-US" altLang="en-US" sz="1400" dirty="0"/>
              <a:t>Can I paste to a flat file or PDS/E?</a:t>
            </a:r>
            <a:r>
              <a:rPr lang="en-US" altLang="en-US" dirty="0"/>
              <a:t> </a:t>
            </a:r>
          </a:p>
          <a:p>
            <a:pPr lvl="1"/>
            <a:r>
              <a:rPr lang="en-US" altLang="en-US" sz="1200" dirty="0"/>
              <a:t>I'm not sure what you mean exactly, but if you mean copy/paste rows - the answer is yes, but there may be some restrictions based on DCB of the receiving flat file (what if the LRECL of the z/OS file is shorter than the length of the copied records)?</a:t>
            </a:r>
          </a:p>
          <a:p>
            <a:pPr lvl="1"/>
            <a:endParaRPr lang="en-US" altLang="en-US" sz="1200" dirty="0"/>
          </a:p>
          <a:p>
            <a:r>
              <a:rPr lang="en-US" altLang="en-US" sz="1400" dirty="0"/>
              <a:t>Can I specify attributes when pasting?</a:t>
            </a:r>
            <a:r>
              <a:rPr lang="en-US" altLang="en-US" dirty="0"/>
              <a:t> </a:t>
            </a:r>
          </a:p>
          <a:p>
            <a:pPr lvl="1"/>
            <a:r>
              <a:rPr lang="en-US" altLang="en-US" sz="1200" dirty="0"/>
              <a:t>In v9 you can Drag &amp; Drop a local dataset to z/OS (RSE) and specify the receiving Dataset's: DCB (its LRECL/BLKSIZE and SPACE attributes)</a:t>
            </a:r>
          </a:p>
          <a:p>
            <a:endParaRPr lang="en-US" altLang="en-US" sz="1400" dirty="0"/>
          </a:p>
          <a:p>
            <a:r>
              <a:rPr lang="en-US" altLang="en-US" sz="1400" dirty="0"/>
              <a:t>What about getting files from the host...can I get a whole PDS?  </a:t>
            </a:r>
            <a:r>
              <a:rPr lang="en-US" altLang="en-US" dirty="0"/>
              <a:t> </a:t>
            </a:r>
          </a:p>
          <a:p>
            <a:pPr lvl="1"/>
            <a:r>
              <a:rPr lang="en-US" altLang="en-US" sz="1200" dirty="0"/>
              <a:t>Yes (I assume you copy from z/OS to a Local Workstation project)</a:t>
            </a:r>
          </a:p>
          <a:p>
            <a:endParaRPr lang="en-US" altLang="en-US" sz="1400" dirty="0"/>
          </a:p>
          <a:p>
            <a:r>
              <a:rPr lang="en-US" altLang="en-US" sz="1400" dirty="0"/>
              <a:t>Any restrictions copying from one LPAR to another?  Can I do PDS's?</a:t>
            </a:r>
            <a:r>
              <a:rPr lang="en-US" altLang="en-US" dirty="0"/>
              <a:t> </a:t>
            </a:r>
          </a:p>
          <a:p>
            <a:pPr lvl="1"/>
            <a:r>
              <a:rPr lang="en-US" altLang="en-US" sz="1200" dirty="0"/>
              <a:t>You can copy anything from LPAR to another except:  VSAM files and Load modules.</a:t>
            </a:r>
          </a:p>
          <a:p>
            <a:pPr lvl="1"/>
            <a:r>
              <a:rPr lang="en-US" altLang="en-US" sz="1200" dirty="0"/>
              <a:t>You can't copy a PDS as an entity, but you can select and copy individual files.  I have a Menu Manager example in my course to copy a PDS (using IEBCOPY run in REXX)</a:t>
            </a:r>
          </a:p>
          <a:p>
            <a:pPr lvl="1"/>
            <a:endParaRPr lang="en-US" altLang="en-US" sz="1200" dirty="0"/>
          </a:p>
          <a:p>
            <a:r>
              <a:rPr lang="en-US" altLang="en-US" sz="1400" dirty="0"/>
              <a:t>Copybook question....if I &lt;Open Copybook&gt; from some source, is there some way I can tell which dataset the copy member came from?  </a:t>
            </a:r>
            <a:r>
              <a:rPr lang="en-US" altLang="en-US" dirty="0"/>
              <a:t> </a:t>
            </a:r>
          </a:p>
          <a:p>
            <a:pPr lvl="1"/>
            <a:r>
              <a:rPr lang="en-US" altLang="en-US" sz="1200" dirty="0"/>
              <a:t>For all open files you can see the naming convention used in the file cache</a:t>
            </a:r>
            <a:br>
              <a:rPr lang="en-US" altLang="en-US" sz="1200" dirty="0"/>
            </a:br>
            <a:endParaRPr lang="en-US" altLang="en-US" sz="1200" dirty="0"/>
          </a:p>
          <a:p>
            <a:endParaRPr lang="en-US" altLang="en-US" sz="1400" dirty="0"/>
          </a:p>
        </p:txBody>
      </p:sp>
      <p:pic>
        <p:nvPicPr>
          <p:cNvPr id="402434" name="Picture 2">
            <a:extLst>
              <a:ext uri="{FF2B5EF4-FFF2-40B4-BE49-F238E27FC236}">
                <a16:creationId xmlns:a16="http://schemas.microsoft.com/office/drawing/2014/main" id="{AAA1EA2B-D691-53AF-825B-2F381FAE622A}"/>
              </a:ext>
            </a:extLst>
          </p:cNvPr>
          <p:cNvPicPr>
            <a:picLocks noChangeAspect="1" noChangeArrowheads="1"/>
          </p:cNvPicPr>
          <p:nvPr/>
        </p:nvPicPr>
        <p:blipFill>
          <a:blip r:embed="rId2"/>
          <a:srcRect/>
          <a:stretch>
            <a:fillRect/>
          </a:stretch>
        </p:blipFill>
        <p:spPr bwMode="auto">
          <a:xfrm>
            <a:off x="685800" y="6290563"/>
            <a:ext cx="8115300" cy="279400"/>
          </a:xfrm>
          <a:prstGeom prst="rect">
            <a:avLst/>
          </a:prstGeom>
          <a:noFill/>
          <a:ln>
            <a:noFill/>
          </a:ln>
          <a:effectLst>
            <a:prstShdw prst="shdw18" dist="17961" dir="13500000">
              <a:schemeClr val="accent1">
                <a:gamma/>
                <a:shade val="60000"/>
                <a:invGamma/>
              </a:schemeClr>
            </a:prstShdw>
          </a:effec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id="{271DD831-91BF-EA78-10B2-1476DF78A742}"/>
              </a:ext>
            </a:extLst>
          </p:cNvPr>
          <p:cNvSpPr>
            <a:spLocks noGrp="1" noChangeArrowheads="1"/>
          </p:cNvSpPr>
          <p:nvPr>
            <p:ph type="title"/>
          </p:nvPr>
        </p:nvSpPr>
        <p:spPr>
          <a:xfrm>
            <a:off x="304800" y="245806"/>
            <a:ext cx="9080500" cy="533400"/>
          </a:xfrm>
        </p:spPr>
        <p:txBody>
          <a:bodyPr/>
          <a:lstStyle/>
          <a:p>
            <a:pPr eaLnBrk="1" hangingPunct="1"/>
            <a:r>
              <a:rPr lang="en-US" altLang="en-US" sz="2000" dirty="0"/>
              <a:t>OPTIONAL TOPIC –  </a:t>
            </a:r>
            <a:r>
              <a:rPr lang="en-US" altLang="en-US" sz="2800" b="1" dirty="0"/>
              <a:t>What are all these icons?</a:t>
            </a:r>
            <a:endParaRPr lang="en-US" altLang="en-US" sz="2000" b="1" dirty="0"/>
          </a:p>
        </p:txBody>
      </p:sp>
      <p:sp>
        <p:nvSpPr>
          <p:cNvPr id="74755" name="Rectangle 3">
            <a:extLst>
              <a:ext uri="{FF2B5EF4-FFF2-40B4-BE49-F238E27FC236}">
                <a16:creationId xmlns:a16="http://schemas.microsoft.com/office/drawing/2014/main" id="{78B87F80-0DC1-EAC6-3138-09917572A908}"/>
              </a:ext>
            </a:extLst>
          </p:cNvPr>
          <p:cNvSpPr>
            <a:spLocks noGrp="1" noChangeArrowheads="1"/>
          </p:cNvSpPr>
          <p:nvPr>
            <p:ph idx="1"/>
          </p:nvPr>
        </p:nvSpPr>
        <p:spPr>
          <a:xfrm>
            <a:off x="914400" y="762000"/>
            <a:ext cx="9053512" cy="5621337"/>
          </a:xfrm>
        </p:spPr>
        <p:txBody>
          <a:bodyPr/>
          <a:lstStyle/>
          <a:p>
            <a:pPr eaLnBrk="1" hangingPunct="1">
              <a:defRPr/>
            </a:pPr>
            <a:endParaRPr lang="en-US" altLang="en-US" sz="1050" dirty="0"/>
          </a:p>
          <a:p>
            <a:pPr eaLnBrk="1" hangingPunct="1">
              <a:defRPr/>
            </a:pPr>
            <a:endParaRPr lang="en-US" altLang="en-US" sz="400" dirty="0"/>
          </a:p>
          <a:p>
            <a:pPr lvl="1" eaLnBrk="1" hangingPunct="1">
              <a:buFont typeface="Webdings" panose="05030102010509060703" pitchFamily="18" charset="2"/>
              <a:buChar char="4"/>
              <a:defRPr/>
            </a:pPr>
            <a:r>
              <a:rPr lang="en-US" altLang="en-US" sz="1600" b="1" dirty="0"/>
              <a:t>Reference  &gt;  Icons in IBM Developer for Systems z  </a:t>
            </a:r>
            <a:endParaRPr lang="en-US" altLang="en-US" sz="600" b="1" dirty="0"/>
          </a:p>
        </p:txBody>
      </p:sp>
      <p:pic>
        <p:nvPicPr>
          <p:cNvPr id="110596" name="Picture 11">
            <a:extLst>
              <a:ext uri="{FF2B5EF4-FFF2-40B4-BE49-F238E27FC236}">
                <a16:creationId xmlns:a16="http://schemas.microsoft.com/office/drawing/2014/main" id="{7E625F58-71EA-AB71-6D4E-A3C8887F30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446213"/>
            <a:ext cx="9144000" cy="5411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0597" name="AutoShape 12">
            <a:extLst>
              <a:ext uri="{FF2B5EF4-FFF2-40B4-BE49-F238E27FC236}">
                <a16:creationId xmlns:a16="http://schemas.microsoft.com/office/drawing/2014/main" id="{F17FD727-A2EF-1359-EAAA-FC970098F67D}"/>
              </a:ext>
            </a:extLst>
          </p:cNvPr>
          <p:cNvSpPr>
            <a:spLocks noChangeArrowheads="1"/>
          </p:cNvSpPr>
          <p:nvPr/>
        </p:nvSpPr>
        <p:spPr bwMode="auto">
          <a:xfrm>
            <a:off x="1524000" y="3733800"/>
            <a:ext cx="1981200" cy="2057400"/>
          </a:xfrm>
          <a:prstGeom prst="roundRect">
            <a:avLst>
              <a:gd name="adj" fmla="val 16667"/>
            </a:avLst>
          </a:prstGeom>
          <a:noFill/>
          <a:ln w="9525">
            <a:solidFill>
              <a:srgbClr val="99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1618" name="Picture 2">
            <a:extLst>
              <a:ext uri="{FF2B5EF4-FFF2-40B4-BE49-F238E27FC236}">
                <a16:creationId xmlns:a16="http://schemas.microsoft.com/office/drawing/2014/main" id="{634DB2E9-0B99-6640-76B2-06FC539FDC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2477" y="5791200"/>
            <a:ext cx="3146323" cy="7620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1619" name="Rectangle 4">
            <a:extLst>
              <a:ext uri="{FF2B5EF4-FFF2-40B4-BE49-F238E27FC236}">
                <a16:creationId xmlns:a16="http://schemas.microsoft.com/office/drawing/2014/main" id="{021FDB0E-509F-CBB6-2480-12A4F1CEE559}"/>
              </a:ext>
            </a:extLst>
          </p:cNvPr>
          <p:cNvSpPr>
            <a:spLocks noGrp="1" noChangeArrowheads="1"/>
          </p:cNvSpPr>
          <p:nvPr>
            <p:ph type="title"/>
          </p:nvPr>
        </p:nvSpPr>
        <p:spPr>
          <a:xfrm>
            <a:off x="609600" y="233671"/>
            <a:ext cx="9080500" cy="533400"/>
          </a:xfrm>
        </p:spPr>
        <p:txBody>
          <a:bodyPr/>
          <a:lstStyle/>
          <a:p>
            <a:pPr eaLnBrk="1" hangingPunct="1"/>
            <a:r>
              <a:rPr lang="en-US" altLang="en-US" sz="2000" dirty="0"/>
              <a:t>OPTIONAL TOPIC – </a:t>
            </a:r>
            <a:r>
              <a:rPr lang="en-US" altLang="en-US" b="1" dirty="0"/>
              <a:t>Accessing PC files through Remote Systems</a:t>
            </a:r>
            <a:endParaRPr lang="en-US" altLang="en-US" sz="2000" b="1" dirty="0"/>
          </a:p>
        </p:txBody>
      </p:sp>
      <p:sp>
        <p:nvSpPr>
          <p:cNvPr id="111620" name="Rectangle 5">
            <a:extLst>
              <a:ext uri="{FF2B5EF4-FFF2-40B4-BE49-F238E27FC236}">
                <a16:creationId xmlns:a16="http://schemas.microsoft.com/office/drawing/2014/main" id="{EA8238BF-6187-7B21-6ABD-EBAF0F9165A2}"/>
              </a:ext>
            </a:extLst>
          </p:cNvPr>
          <p:cNvSpPr>
            <a:spLocks noGrp="1" noChangeArrowheads="1"/>
          </p:cNvSpPr>
          <p:nvPr>
            <p:ph idx="1"/>
          </p:nvPr>
        </p:nvSpPr>
        <p:spPr>
          <a:xfrm>
            <a:off x="609600" y="776289"/>
            <a:ext cx="6781800" cy="5621337"/>
          </a:xfrm>
        </p:spPr>
        <p:txBody>
          <a:bodyPr/>
          <a:lstStyle/>
          <a:p>
            <a:pPr eaLnBrk="1" hangingPunct="1"/>
            <a:r>
              <a:rPr lang="en-US" altLang="en-US" sz="2000" dirty="0"/>
              <a:t>The Local icon in Remote Systems provides access to all the files on your local workstation and intranet:</a:t>
            </a:r>
          </a:p>
          <a:p>
            <a:pPr eaLnBrk="1" hangingPunct="1"/>
            <a:endParaRPr lang="en-US" altLang="en-US" sz="400" dirty="0"/>
          </a:p>
          <a:p>
            <a:pPr eaLnBrk="1" hangingPunct="1">
              <a:buFont typeface="Wingdings" pitchFamily="2" charset="2"/>
              <a:buNone/>
            </a:pPr>
            <a:r>
              <a:rPr lang="en-US" altLang="en-US" sz="2400" dirty="0">
                <a:sym typeface="Webdings" pitchFamily="2" charset="2"/>
              </a:rPr>
              <a:t>Steps:</a:t>
            </a:r>
            <a:endParaRPr lang="en-US" altLang="en-US" sz="1800" b="1" dirty="0"/>
          </a:p>
          <a:p>
            <a:pPr lvl="1" eaLnBrk="1" hangingPunct="1">
              <a:buFont typeface="Webdings" pitchFamily="2" charset="2"/>
              <a:buNone/>
            </a:pPr>
            <a:r>
              <a:rPr lang="en-US" altLang="en-US" sz="1600" dirty="0"/>
              <a:t>1. From Remote Systems</a:t>
            </a:r>
          </a:p>
          <a:p>
            <a:pPr lvl="2" eaLnBrk="1" hangingPunct="1"/>
            <a:r>
              <a:rPr lang="en-US" altLang="en-US" dirty="0"/>
              <a:t>Expand Local Files</a:t>
            </a:r>
          </a:p>
          <a:p>
            <a:pPr lvl="2" eaLnBrk="1" hangingPunct="1"/>
            <a:r>
              <a:rPr lang="en-US" altLang="en-US" dirty="0"/>
              <a:t>Collapse My Home and expand </a:t>
            </a:r>
            <a:r>
              <a:rPr lang="en-US" altLang="en-US" b="1" dirty="0"/>
              <a:t>Drives</a:t>
            </a:r>
          </a:p>
          <a:p>
            <a:pPr lvl="2" eaLnBrk="1" hangingPunct="1"/>
            <a:r>
              <a:rPr lang="en-US" altLang="en-US" dirty="0"/>
              <a:t>Navigate and open a few datasets</a:t>
            </a:r>
          </a:p>
          <a:p>
            <a:pPr lvl="2" eaLnBrk="1" hangingPunct="1"/>
            <a:r>
              <a:rPr lang="en-US" altLang="en-US" dirty="0"/>
              <a:t>Collapse the Local icon back to minimal size</a:t>
            </a:r>
          </a:p>
          <a:p>
            <a:pPr lvl="2" eaLnBrk="1" hangingPunct="1"/>
            <a:endParaRPr lang="en-US" altLang="en-US" dirty="0"/>
          </a:p>
          <a:p>
            <a:pPr lvl="2" eaLnBrk="1" hangingPunct="1"/>
            <a:endParaRPr lang="en-US" altLang="en-US" sz="800" dirty="0"/>
          </a:p>
          <a:p>
            <a:pPr lvl="2" eaLnBrk="1" hangingPunct="1"/>
            <a:endParaRPr lang="en-US" altLang="en-US" sz="800" dirty="0"/>
          </a:p>
          <a:p>
            <a:pPr lvl="2" eaLnBrk="1" hangingPunct="1"/>
            <a:endParaRPr lang="en-US" altLang="en-US" sz="800" dirty="0"/>
          </a:p>
          <a:p>
            <a:pPr lvl="2" eaLnBrk="1" hangingPunct="1"/>
            <a:endParaRPr lang="en-US" altLang="en-US" sz="800" dirty="0"/>
          </a:p>
          <a:p>
            <a:pPr lvl="2" eaLnBrk="1" hangingPunct="1"/>
            <a:endParaRPr lang="en-US" altLang="en-US" sz="800" dirty="0"/>
          </a:p>
          <a:p>
            <a:pPr lvl="2" eaLnBrk="1" hangingPunct="1"/>
            <a:endParaRPr lang="en-US" altLang="en-US" sz="800" dirty="0"/>
          </a:p>
          <a:p>
            <a:pPr lvl="2" eaLnBrk="1" hangingPunct="1"/>
            <a:endParaRPr lang="en-US" altLang="en-US" sz="800" dirty="0"/>
          </a:p>
          <a:p>
            <a:pPr lvl="2" eaLnBrk="1" hangingPunct="1"/>
            <a:endParaRPr lang="en-US" altLang="en-US" sz="800" dirty="0"/>
          </a:p>
          <a:p>
            <a:pPr lvl="2" eaLnBrk="1" hangingPunct="1"/>
            <a:endParaRPr lang="en-US" altLang="en-US" sz="800" dirty="0"/>
          </a:p>
          <a:p>
            <a:pPr lvl="2" eaLnBrk="1" hangingPunct="1"/>
            <a:endParaRPr lang="en-US" altLang="en-US" dirty="0"/>
          </a:p>
          <a:p>
            <a:pPr lvl="2" eaLnBrk="1" hangingPunct="1"/>
            <a:endParaRPr lang="en-US" altLang="en-US" dirty="0"/>
          </a:p>
          <a:p>
            <a:pPr lvl="1" eaLnBrk="1" hangingPunct="1">
              <a:buFont typeface="Webdings" pitchFamily="2" charset="2"/>
              <a:buNone/>
            </a:pPr>
            <a:r>
              <a:rPr lang="en-US" altLang="en-US" sz="1600" dirty="0"/>
              <a:t>2. Right-click over </a:t>
            </a:r>
            <a:r>
              <a:rPr lang="en-US" altLang="en-US" sz="1600" b="1" dirty="0"/>
              <a:t>Local Shells</a:t>
            </a:r>
            <a:r>
              <a:rPr lang="en-US" altLang="en-US" sz="1600" dirty="0"/>
              <a:t> and select Launch Shell</a:t>
            </a:r>
          </a:p>
          <a:p>
            <a:pPr lvl="2" eaLnBrk="1" hangingPunct="1"/>
            <a:r>
              <a:rPr lang="en-US" altLang="en-US" dirty="0"/>
              <a:t>In the window area enter a  </a:t>
            </a:r>
            <a:r>
              <a:rPr lang="en-US" altLang="en-US" b="1" dirty="0" err="1"/>
              <a:t>dir</a:t>
            </a:r>
            <a:r>
              <a:rPr lang="en-US" altLang="en-US" b="1" dirty="0"/>
              <a:t>/w  </a:t>
            </a:r>
            <a:r>
              <a:rPr lang="en-US" altLang="en-US" dirty="0"/>
              <a:t>command and press &lt;Enter&gt;</a:t>
            </a:r>
          </a:p>
          <a:p>
            <a:pPr lvl="2" eaLnBrk="1" hangingPunct="1"/>
            <a:r>
              <a:rPr lang="en-US" altLang="en-US" dirty="0"/>
              <a:t>Experiment with a few DOS commands then close the Local Shell view</a:t>
            </a:r>
          </a:p>
        </p:txBody>
      </p:sp>
      <p:grpSp>
        <p:nvGrpSpPr>
          <p:cNvPr id="111621" name="Group 2">
            <a:extLst>
              <a:ext uri="{FF2B5EF4-FFF2-40B4-BE49-F238E27FC236}">
                <a16:creationId xmlns:a16="http://schemas.microsoft.com/office/drawing/2014/main" id="{BE39EE24-2313-0FD7-1443-0AFDAC20C7EE}"/>
              </a:ext>
            </a:extLst>
          </p:cNvPr>
          <p:cNvGrpSpPr>
            <a:grpSpLocks/>
          </p:cNvGrpSpPr>
          <p:nvPr/>
        </p:nvGrpSpPr>
        <p:grpSpPr bwMode="auto">
          <a:xfrm>
            <a:off x="7772400" y="581025"/>
            <a:ext cx="2981325" cy="5695950"/>
            <a:chOff x="6162675" y="762000"/>
            <a:chExt cx="2981325" cy="5695950"/>
          </a:xfrm>
        </p:grpSpPr>
        <p:pic>
          <p:nvPicPr>
            <p:cNvPr id="2" name="Picture 3">
              <a:extLst>
                <a:ext uri="{FF2B5EF4-FFF2-40B4-BE49-F238E27FC236}">
                  <a16:creationId xmlns:a16="http://schemas.microsoft.com/office/drawing/2014/main" id="{AD6DB188-21A1-A505-F650-B3D6F4CBF6C9}"/>
                </a:ext>
              </a:extLst>
            </p:cNvPr>
            <p:cNvPicPr>
              <a:picLocks noChangeAspect="1" noChangeArrowheads="1"/>
            </p:cNvPicPr>
            <p:nvPr/>
          </p:nvPicPr>
          <p:blipFill>
            <a:blip r:embed="rId3"/>
            <a:srcRect/>
            <a:stretch>
              <a:fillRect/>
            </a:stretch>
          </p:blipFill>
          <p:spPr bwMode="auto">
            <a:xfrm>
              <a:off x="6162675" y="762000"/>
              <a:ext cx="2981325" cy="569595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111624" name="AutoShape 6">
              <a:extLst>
                <a:ext uri="{FF2B5EF4-FFF2-40B4-BE49-F238E27FC236}">
                  <a16:creationId xmlns:a16="http://schemas.microsoft.com/office/drawing/2014/main" id="{953961B9-E28D-2857-8A5E-03A29B1FBEB6}"/>
                </a:ext>
              </a:extLst>
            </p:cNvPr>
            <p:cNvSpPr>
              <a:spLocks noChangeArrowheads="1"/>
            </p:cNvSpPr>
            <p:nvPr/>
          </p:nvSpPr>
          <p:spPr bwMode="auto">
            <a:xfrm>
              <a:off x="6324600" y="1371600"/>
              <a:ext cx="1219200" cy="914400"/>
            </a:xfrm>
            <a:prstGeom prst="roundRect">
              <a:avLst>
                <a:gd name="adj" fmla="val 16667"/>
              </a:avLst>
            </a:prstGeom>
            <a:noFill/>
            <a:ln w="38100">
              <a:solidFill>
                <a:srgbClr val="CC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grpSp>
      <p:pic>
        <p:nvPicPr>
          <p:cNvPr id="111622" name="Picture 7">
            <a:extLst>
              <a:ext uri="{FF2B5EF4-FFF2-40B4-BE49-F238E27FC236}">
                <a16:creationId xmlns:a16="http://schemas.microsoft.com/office/drawing/2014/main" id="{EB73E87C-60FF-9DDA-6C46-54F856EC73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3875703"/>
            <a:ext cx="1752600" cy="1153497"/>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42" name="Rectangle 2">
            <a:extLst>
              <a:ext uri="{FF2B5EF4-FFF2-40B4-BE49-F238E27FC236}">
                <a16:creationId xmlns:a16="http://schemas.microsoft.com/office/drawing/2014/main" id="{F98FF531-ACE6-D515-9515-68F549E93F84}"/>
              </a:ext>
            </a:extLst>
          </p:cNvPr>
          <p:cNvSpPr>
            <a:spLocks noGrp="1" noChangeArrowheads="1"/>
          </p:cNvSpPr>
          <p:nvPr>
            <p:ph type="title"/>
          </p:nvPr>
        </p:nvSpPr>
        <p:spPr>
          <a:xfrm>
            <a:off x="381000" y="214312"/>
            <a:ext cx="8999538" cy="471488"/>
          </a:xfrm>
        </p:spPr>
        <p:txBody>
          <a:bodyPr/>
          <a:lstStyle/>
          <a:p>
            <a:pPr eaLnBrk="1" hangingPunct="1"/>
            <a:r>
              <a:rPr lang="en-US" altLang="en-US" dirty="0"/>
              <a:t>Optional Topic - </a:t>
            </a:r>
            <a:r>
              <a:rPr lang="en-US" altLang="en-US" b="1" dirty="0"/>
              <a:t>IDz Search …vs… SRCHFOR (TSO/ISPF)</a:t>
            </a:r>
          </a:p>
        </p:txBody>
      </p:sp>
      <p:sp>
        <p:nvSpPr>
          <p:cNvPr id="112643" name="Rectangle 3">
            <a:extLst>
              <a:ext uri="{FF2B5EF4-FFF2-40B4-BE49-F238E27FC236}">
                <a16:creationId xmlns:a16="http://schemas.microsoft.com/office/drawing/2014/main" id="{4DC60DB0-11F1-0550-9568-52451D67ED5F}"/>
              </a:ext>
            </a:extLst>
          </p:cNvPr>
          <p:cNvSpPr>
            <a:spLocks noGrp="1" noChangeArrowheads="1"/>
          </p:cNvSpPr>
          <p:nvPr>
            <p:ph idx="1"/>
          </p:nvPr>
        </p:nvSpPr>
        <p:spPr>
          <a:xfrm>
            <a:off x="533400" y="685800"/>
            <a:ext cx="11277600" cy="6019800"/>
          </a:xfrm>
        </p:spPr>
        <p:txBody>
          <a:bodyPr/>
          <a:lstStyle/>
          <a:p>
            <a:pPr eaLnBrk="1" hangingPunct="1"/>
            <a:r>
              <a:rPr lang="en-US" altLang="en-US" sz="1600" dirty="0"/>
              <a:t>"Why use IDz's Search... Why not just use SRCHFOR?".  Although this list is not complete - it paints a picture of what IDz's Search can do that SRCHFOR does not:</a:t>
            </a:r>
          </a:p>
          <a:p>
            <a:pPr eaLnBrk="1" hangingPunct="1"/>
            <a:endParaRPr lang="en-US" altLang="en-US" sz="900" dirty="0"/>
          </a:p>
          <a:p>
            <a:pPr lvl="1" eaLnBrk="1" hangingPunct="1">
              <a:buFont typeface="Webdings" pitchFamily="2" charset="2"/>
              <a:buNone/>
            </a:pPr>
            <a:r>
              <a:rPr lang="en-US" altLang="en-US" sz="1600" dirty="0"/>
              <a:t>1. Search against multiple libraries – and/or GDG datasets</a:t>
            </a:r>
          </a:p>
          <a:p>
            <a:pPr lvl="1" eaLnBrk="1" hangingPunct="1">
              <a:buFont typeface="Webdings" pitchFamily="2" charset="2"/>
              <a:buNone/>
            </a:pPr>
            <a:r>
              <a:rPr lang="en-US" altLang="en-US" sz="1600" dirty="0"/>
              <a:t>2. Specify multiple search conditions - ability to logically AND or </a:t>
            </a:r>
            <a:r>
              <a:rPr lang="en-US" altLang="en-US" sz="1600" dirty="0" err="1"/>
              <a:t>OR</a:t>
            </a:r>
            <a:r>
              <a:rPr lang="en-US" altLang="en-US" sz="1600" dirty="0"/>
              <a:t> conditions</a:t>
            </a:r>
          </a:p>
          <a:p>
            <a:pPr lvl="1" eaLnBrk="1" hangingPunct="1">
              <a:buFont typeface="Webdings" pitchFamily="2" charset="2"/>
              <a:buNone/>
            </a:pPr>
            <a:r>
              <a:rPr lang="en-US" altLang="en-US" sz="1600" dirty="0"/>
              <a:t>3. Filter the search results - on the client </a:t>
            </a:r>
          </a:p>
          <a:p>
            <a:pPr lvl="1" eaLnBrk="1" hangingPunct="1">
              <a:buFont typeface="Webdings" pitchFamily="2" charset="2"/>
              <a:buNone/>
            </a:pPr>
            <a:r>
              <a:rPr lang="en-US" altLang="en-US" sz="1600" dirty="0"/>
              <a:t>4. Expand each found member and use the Search Results list to navigate directly to the line that matched the search via hyper-link</a:t>
            </a:r>
          </a:p>
          <a:p>
            <a:pPr lvl="1" eaLnBrk="1" hangingPunct="1">
              <a:buFont typeface="Webdings" pitchFamily="2" charset="2"/>
              <a:buNone/>
            </a:pPr>
            <a:r>
              <a:rPr lang="en-US" altLang="en-US" sz="1600" dirty="0"/>
              <a:t>5. Search across multiple LPARs</a:t>
            </a:r>
          </a:p>
          <a:p>
            <a:pPr lvl="1" eaLnBrk="1" hangingPunct="1">
              <a:buFont typeface="Webdings" pitchFamily="2" charset="2"/>
              <a:buNone/>
            </a:pPr>
            <a:r>
              <a:rPr lang="en-US" altLang="en-US" sz="1600" dirty="0"/>
              <a:t>6. Filter at the member level (in your search, specify only certain member names)</a:t>
            </a:r>
          </a:p>
          <a:p>
            <a:pPr lvl="1" eaLnBrk="1" hangingPunct="1">
              <a:buFont typeface="Webdings" pitchFamily="2" charset="2"/>
              <a:buNone/>
            </a:pPr>
            <a:r>
              <a:rPr lang="en-US" altLang="en-US" sz="1600" dirty="0"/>
              <a:t>7. Wave and reuse the Search Query</a:t>
            </a:r>
          </a:p>
          <a:p>
            <a:pPr lvl="1" eaLnBrk="1" hangingPunct="1">
              <a:buFont typeface="Webdings" pitchFamily="2" charset="2"/>
              <a:buNone/>
            </a:pPr>
            <a:r>
              <a:rPr lang="en-US" altLang="en-US" sz="1600" dirty="0"/>
              <a:t>8. Sort by Last Modified</a:t>
            </a:r>
          </a:p>
          <a:p>
            <a:pPr lvl="1" eaLnBrk="1" hangingPunct="1">
              <a:buFont typeface="Webdings" pitchFamily="2" charset="2"/>
              <a:buNone/>
            </a:pPr>
            <a:r>
              <a:rPr lang="en-US" altLang="en-US" sz="1600" dirty="0"/>
              <a:t>9. Search for Hex values – using the COBOL Editor</a:t>
            </a:r>
          </a:p>
          <a:p>
            <a:pPr lvl="1" eaLnBrk="1" hangingPunct="1">
              <a:buFont typeface="Webdings" pitchFamily="2" charset="2"/>
              <a:buNone/>
            </a:pPr>
            <a:r>
              <a:rPr lang="en-US" altLang="en-US" sz="1600" dirty="0"/>
              <a:t>10. Compare found PDS members – directly from the Results list </a:t>
            </a:r>
          </a:p>
          <a:p>
            <a:pPr lvl="1" eaLnBrk="1" hangingPunct="1">
              <a:buFont typeface="Webdings" pitchFamily="2" charset="2"/>
              <a:buNone/>
            </a:pPr>
            <a:r>
              <a:rPr lang="en-US" altLang="en-US" sz="1600" dirty="0"/>
              <a:t>11. Search results are compressed (no not-found PDS member names in the list)</a:t>
            </a:r>
          </a:p>
          <a:p>
            <a:pPr lvl="1" eaLnBrk="1" hangingPunct="1">
              <a:buFont typeface="Webdings" pitchFamily="2" charset="2"/>
              <a:buNone/>
            </a:pPr>
            <a:r>
              <a:rPr lang="en-US" altLang="en-US" sz="1600" dirty="0"/>
              <a:t>12. Issue additional searches against initial search result (for compound search requirements)</a:t>
            </a:r>
          </a:p>
          <a:p>
            <a:pPr lvl="1" eaLnBrk="1" hangingPunct="1">
              <a:buFont typeface="Webdings" pitchFamily="2" charset="2"/>
              <a:buNone/>
            </a:pPr>
            <a:r>
              <a:rPr lang="en-US" altLang="en-US" sz="1600" dirty="0"/>
              <a:t>13. Preview found-line-context, by hovering over the lines in Search results</a:t>
            </a:r>
          </a:p>
          <a:p>
            <a:pPr lvl="1" eaLnBrk="1" hangingPunct="1">
              <a:buFont typeface="Webdings" pitchFamily="2" charset="2"/>
              <a:buNone/>
            </a:pPr>
            <a:r>
              <a:rPr lang="en-US" altLang="en-US" sz="1600" dirty="0"/>
              <a:t>14. Search against IDz “MVS File Filters”</a:t>
            </a:r>
          </a:p>
          <a:p>
            <a:pPr lvl="1" eaLnBrk="1" hangingPunct="1">
              <a:buFont typeface="Webdings" pitchFamily="2" charset="2"/>
              <a:buNone/>
            </a:pPr>
            <a:r>
              <a:rPr lang="en-US" altLang="en-US" sz="1600" dirty="0"/>
              <a:t>15. Save off the PDS member names (only)</a:t>
            </a:r>
          </a:p>
          <a:p>
            <a:pPr lvl="1" eaLnBrk="1" hangingPunct="1">
              <a:buFont typeface="Webdings" pitchFamily="2" charset="2"/>
              <a:buNone/>
            </a:pPr>
            <a:r>
              <a:rPr lang="en-US" altLang="en-US" sz="1600" dirty="0"/>
              <a:t>16. Invoke SRCHFOR and search JES Jobs using Menu Manager &amp; REXX</a:t>
            </a:r>
          </a:p>
          <a:p>
            <a:pPr eaLnBrk="1" hangingPunct="1"/>
            <a:endParaRPr lang="en-US" altLang="en-US" sz="800" dirty="0"/>
          </a:p>
          <a:p>
            <a:pPr eaLnBrk="1" hangingPunct="1"/>
            <a:r>
              <a:rPr lang="en-US" altLang="en-US" sz="1800" dirty="0"/>
              <a:t>You might not have used the above techniques before - principally because SRCHFOR doesn't permit.  But once you've used one of these techniques - and it saves you time it will be hard to go back.</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4690" name="Text Box 2">
            <a:extLst>
              <a:ext uri="{FF2B5EF4-FFF2-40B4-BE49-F238E27FC236}">
                <a16:creationId xmlns:a16="http://schemas.microsoft.com/office/drawing/2014/main" id="{979FDA72-EF27-02B4-712E-EAB8F2E2B0CF}"/>
              </a:ext>
            </a:extLst>
          </p:cNvPr>
          <p:cNvSpPr txBox="1">
            <a:spLocks noChangeArrowheads="1"/>
          </p:cNvSpPr>
          <p:nvPr/>
        </p:nvSpPr>
        <p:spPr bwMode="auto">
          <a:xfrm>
            <a:off x="685800" y="316554"/>
            <a:ext cx="89154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lstStyle>
            <a:lvl1pPr defTabSz="457200">
              <a:lnSpc>
                <a:spcPct val="85000"/>
              </a:lnSpc>
              <a:spcBef>
                <a:spcPct val="30000"/>
              </a:spcBef>
              <a:buClr>
                <a:srgbClr val="000000"/>
              </a:buClr>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666666"/>
                </a:solidFill>
                <a:latin typeface="Arial" panose="020B0604020202020204" pitchFamily="34" charset="0"/>
              </a:defRPr>
            </a:lvl3pPr>
            <a:lvl4pPr marL="1600200" indent="-228600" defTabSz="457200">
              <a:spcBef>
                <a:spcPct val="20000"/>
              </a:spcBef>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chemeClr val="tx1"/>
                </a:solidFill>
                <a:latin typeface="Arial" panose="020B0604020202020204" pitchFamily="34" charset="0"/>
              </a:defRPr>
            </a:lvl4pPr>
            <a:lvl5pPr marL="2057400" indent="-228600" defTabSz="457200">
              <a:spcBef>
                <a:spcPct val="20000"/>
              </a:spcBef>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9pPr>
          </a:lstStyle>
          <a:p>
            <a:pPr eaLnBrk="1" hangingPunct="1">
              <a:lnSpc>
                <a:spcPct val="90000"/>
              </a:lnSpc>
              <a:spcBef>
                <a:spcPct val="0"/>
              </a:spcBef>
              <a:buFont typeface="Times New Roman" panose="02020603050405020304" pitchFamily="18" charset="0"/>
              <a:buNone/>
            </a:pPr>
            <a:r>
              <a:rPr lang="en-US" altLang="en-US" sz="2200" dirty="0">
                <a:latin typeface="+mj-lt"/>
                <a:ea typeface="MS PGothic" panose="020B0600070205080204" pitchFamily="34" charset="-128"/>
                <a:cs typeface="Arial Unicode MS" panose="020B0604020202020204" pitchFamily="34" charset="-128"/>
              </a:rPr>
              <a:t>Optional Topic – Single Character (?) Search Wildcard</a:t>
            </a:r>
          </a:p>
        </p:txBody>
      </p:sp>
      <p:pic>
        <p:nvPicPr>
          <p:cNvPr id="114691" name="Picture 1">
            <a:extLst>
              <a:ext uri="{FF2B5EF4-FFF2-40B4-BE49-F238E27FC236}">
                <a16:creationId xmlns:a16="http://schemas.microsoft.com/office/drawing/2014/main" id="{EFE1C546-B9CE-DD50-B34C-B5A8D7BFED9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41463" y="1676400"/>
            <a:ext cx="91186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2" name="Text Box 11">
            <a:extLst>
              <a:ext uri="{FF2B5EF4-FFF2-40B4-BE49-F238E27FC236}">
                <a16:creationId xmlns:a16="http://schemas.microsoft.com/office/drawing/2014/main" id="{BF5D97CD-DE83-56EF-4921-AFF113F38B8C}"/>
              </a:ext>
            </a:extLst>
          </p:cNvPr>
          <p:cNvSpPr txBox="1">
            <a:spLocks noChangeArrowheads="1"/>
          </p:cNvSpPr>
          <p:nvPr/>
        </p:nvSpPr>
        <p:spPr bwMode="auto">
          <a:xfrm>
            <a:off x="1495066" y="752475"/>
            <a:ext cx="9302750"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b="0" dirty="0">
                <a:latin typeface="+mj-lt"/>
              </a:rPr>
              <a:t>IDz provides two Remote Search wildcard characters:</a:t>
            </a:r>
          </a:p>
          <a:p>
            <a:pPr eaLnBrk="1" hangingPunct="1">
              <a:lnSpc>
                <a:spcPct val="100000"/>
              </a:lnSpc>
              <a:spcBef>
                <a:spcPct val="0"/>
              </a:spcBef>
              <a:buClrTx/>
              <a:buFont typeface="Wingdings" pitchFamily="2" charset="2"/>
              <a:buNone/>
            </a:pPr>
            <a:r>
              <a:rPr lang="en-US" altLang="en-US" sz="1800" dirty="0">
                <a:latin typeface="+mj-lt"/>
              </a:rPr>
              <a:t>        *   </a:t>
            </a:r>
            <a:r>
              <a:rPr lang="en-US" altLang="en-US" sz="1800" b="0" dirty="0">
                <a:latin typeface="+mj-lt"/>
              </a:rPr>
              <a:t>0 to n characters</a:t>
            </a:r>
          </a:p>
          <a:p>
            <a:pPr eaLnBrk="1" hangingPunct="1">
              <a:lnSpc>
                <a:spcPct val="100000"/>
              </a:lnSpc>
              <a:spcBef>
                <a:spcPct val="0"/>
              </a:spcBef>
              <a:buClrTx/>
              <a:buFont typeface="Wingdings" pitchFamily="2" charset="2"/>
              <a:buNone/>
            </a:pPr>
            <a:r>
              <a:rPr lang="en-US" altLang="en-US" sz="1800" dirty="0">
                <a:latin typeface="+mj-lt"/>
              </a:rPr>
              <a:t>        ?   </a:t>
            </a:r>
            <a:r>
              <a:rPr lang="en-US" altLang="en-US" sz="1800" b="0" dirty="0">
                <a:latin typeface="+mj-lt"/>
              </a:rPr>
              <a:t>1 (single) character at this position in the name</a:t>
            </a:r>
          </a:p>
        </p:txBody>
      </p:sp>
      <p:sp>
        <p:nvSpPr>
          <p:cNvPr id="114693" name="TextBox 2">
            <a:extLst>
              <a:ext uri="{FF2B5EF4-FFF2-40B4-BE49-F238E27FC236}">
                <a16:creationId xmlns:a16="http://schemas.microsoft.com/office/drawing/2014/main" id="{DEA48B2A-8BF9-63B9-B267-56AC1B59F91C}"/>
              </a:ext>
            </a:extLst>
          </p:cNvPr>
          <p:cNvSpPr txBox="1">
            <a:spLocks noChangeArrowheads="1"/>
          </p:cNvSpPr>
          <p:nvPr/>
        </p:nvSpPr>
        <p:spPr bwMode="auto">
          <a:xfrm>
            <a:off x="1608139" y="6400800"/>
            <a:ext cx="71529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2000" dirty="0">
                <a:latin typeface="+mj-lt"/>
              </a:rPr>
              <a:t>Wildcards can be used with file names or with Content strings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6738" name="Text Box 2">
            <a:extLst>
              <a:ext uri="{FF2B5EF4-FFF2-40B4-BE49-F238E27FC236}">
                <a16:creationId xmlns:a16="http://schemas.microsoft.com/office/drawing/2014/main" id="{42FD5260-E399-B2A3-802B-1DB739D0AC0A}"/>
              </a:ext>
            </a:extLst>
          </p:cNvPr>
          <p:cNvSpPr txBox="1">
            <a:spLocks noChangeArrowheads="1"/>
          </p:cNvSpPr>
          <p:nvPr/>
        </p:nvSpPr>
        <p:spPr bwMode="auto">
          <a:xfrm>
            <a:off x="609600" y="306721"/>
            <a:ext cx="89154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lstStyle>
            <a:lvl1pPr defTabSz="457200">
              <a:lnSpc>
                <a:spcPct val="85000"/>
              </a:lnSpc>
              <a:spcBef>
                <a:spcPct val="30000"/>
              </a:spcBef>
              <a:buClr>
                <a:srgbClr val="000000"/>
              </a:buClr>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666666"/>
                </a:solidFill>
                <a:latin typeface="Arial" panose="020B0604020202020204" pitchFamily="34" charset="0"/>
              </a:defRPr>
            </a:lvl3pPr>
            <a:lvl4pPr marL="1600200" indent="-228600" defTabSz="457200">
              <a:spcBef>
                <a:spcPct val="20000"/>
              </a:spcBef>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chemeClr val="tx1"/>
                </a:solidFill>
                <a:latin typeface="Arial" panose="020B0604020202020204" pitchFamily="34" charset="0"/>
              </a:defRPr>
            </a:lvl4pPr>
            <a:lvl5pPr marL="2057400" indent="-228600" defTabSz="457200">
              <a:spcBef>
                <a:spcPct val="20000"/>
              </a:spcBef>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9pPr>
          </a:lstStyle>
          <a:p>
            <a:pPr eaLnBrk="1" hangingPunct="1">
              <a:lnSpc>
                <a:spcPct val="90000"/>
              </a:lnSpc>
              <a:spcBef>
                <a:spcPct val="0"/>
              </a:spcBef>
              <a:buFont typeface="Times New Roman" panose="02020603050405020304" pitchFamily="18" charset="0"/>
              <a:buNone/>
            </a:pPr>
            <a:r>
              <a:rPr lang="en-US" altLang="en-US" sz="2200" dirty="0">
                <a:latin typeface="+mj-lt"/>
                <a:ea typeface="MS PGothic" panose="020B0600070205080204" pitchFamily="34" charset="-128"/>
                <a:cs typeface="Arial Unicode MS" panose="020B0604020202020204" pitchFamily="34" charset="-128"/>
              </a:rPr>
              <a:t>Optional Topic - </a:t>
            </a:r>
            <a:r>
              <a:rPr lang="en-US" altLang="en-US" sz="2400" dirty="0">
                <a:latin typeface="+mj-lt"/>
                <a:ea typeface="MS PGothic" panose="020B0600070205080204" pitchFamily="34" charset="-128"/>
                <a:cs typeface="Arial Unicode MS" panose="020B0604020202020204" pitchFamily="34" charset="-128"/>
              </a:rPr>
              <a:t>Remote Search – EBCDIC Hex/Binary Search</a:t>
            </a:r>
            <a:endParaRPr lang="en-US" altLang="en-US" sz="2200" dirty="0">
              <a:latin typeface="+mj-lt"/>
              <a:ea typeface="MS PGothic" panose="020B0600070205080204" pitchFamily="34" charset="-128"/>
              <a:cs typeface="Arial Unicode MS" panose="020B0604020202020204" pitchFamily="34" charset="-128"/>
            </a:endParaRPr>
          </a:p>
        </p:txBody>
      </p:sp>
      <p:sp>
        <p:nvSpPr>
          <p:cNvPr id="116739" name="Text Box 1">
            <a:extLst>
              <a:ext uri="{FF2B5EF4-FFF2-40B4-BE49-F238E27FC236}">
                <a16:creationId xmlns:a16="http://schemas.microsoft.com/office/drawing/2014/main" id="{DD98F9E4-A9E6-BCD8-85B2-CE8029A73E6C}"/>
              </a:ext>
            </a:extLst>
          </p:cNvPr>
          <p:cNvSpPr txBox="1">
            <a:spLocks noChangeArrowheads="1"/>
          </p:cNvSpPr>
          <p:nvPr/>
        </p:nvSpPr>
        <p:spPr bwMode="auto">
          <a:xfrm>
            <a:off x="1600200" y="990600"/>
            <a:ext cx="46482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lnSpc>
                <a:spcPct val="85000"/>
              </a:lnSpc>
              <a:spcBef>
                <a:spcPct val="30000"/>
              </a:spcBef>
              <a:buClr>
                <a:srgbClr val="000000"/>
              </a:buClr>
              <a:buFont typeface="Wingdings" pitchFamily="2" charset="2"/>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tabLst>
                <a:tab pos="685800" algn="l"/>
                <a:tab pos="1600200" algn="l"/>
                <a:tab pos="2514600" algn="l"/>
                <a:tab pos="3429000" algn="l"/>
                <a:tab pos="4343400" algn="l"/>
                <a:tab pos="5257800" algn="l"/>
                <a:tab pos="6172200" algn="l"/>
                <a:tab pos="7086600" algn="l"/>
                <a:tab pos="8001000" algn="l"/>
                <a:tab pos="8915400" algn="l"/>
                <a:tab pos="9829800" algn="l"/>
              </a:tabLst>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600">
                <a:solidFill>
                  <a:srgbClr val="666666"/>
                </a:solidFill>
                <a:latin typeface="Arial" panose="020B0604020202020204" pitchFamily="34" charset="0"/>
              </a:defRPr>
            </a:lvl3pPr>
            <a:lvl4pPr marL="1600200" indent="-228600" defTabSz="457200">
              <a:spcBef>
                <a:spcPct val="20000"/>
              </a:spcBef>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400">
                <a:solidFill>
                  <a:schemeClr val="tx1"/>
                </a:solidFill>
                <a:latin typeface="Arial" panose="020B0604020202020204" pitchFamily="34" charset="0"/>
              </a:defRPr>
            </a:lvl4pPr>
            <a:lvl5pPr marL="2057400" indent="-228600" defTabSz="457200">
              <a:spcBef>
                <a:spcPct val="20000"/>
              </a:spcBef>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9pPr>
          </a:lstStyle>
          <a:p>
            <a:pPr>
              <a:lnSpc>
                <a:spcPct val="100000"/>
              </a:lnSpc>
              <a:spcBef>
                <a:spcPts val="1313"/>
              </a:spcBef>
              <a:spcAft>
                <a:spcPts val="1013"/>
              </a:spcAft>
              <a:buClr>
                <a:srgbClr val="0099CC"/>
              </a:buClr>
              <a:buNone/>
            </a:pPr>
            <a:r>
              <a:rPr lang="en-US" altLang="en-US" sz="1800" dirty="0">
                <a:solidFill>
                  <a:srgbClr val="000000"/>
                </a:solidFill>
                <a:latin typeface="+mj-lt"/>
                <a:ea typeface="MS PGothic" panose="020B0600070205080204" pitchFamily="34" charset="-128"/>
                <a:cs typeface="Arial" panose="020B0604020202020204" pitchFamily="34" charset="0"/>
              </a:rPr>
              <a:t>Ability to search for EBCDIC (hex/binary) values</a:t>
            </a:r>
          </a:p>
        </p:txBody>
      </p:sp>
      <p:pic>
        <p:nvPicPr>
          <p:cNvPr id="86020" name="Picture 8">
            <a:extLst>
              <a:ext uri="{FF2B5EF4-FFF2-40B4-BE49-F238E27FC236}">
                <a16:creationId xmlns:a16="http://schemas.microsoft.com/office/drawing/2014/main" id="{C388C323-F83E-A20C-9F47-29FFF447BCD7}"/>
              </a:ext>
            </a:extLst>
          </p:cNvPr>
          <p:cNvPicPr>
            <a:picLocks noChangeAspect="1" noChangeArrowheads="1"/>
          </p:cNvPicPr>
          <p:nvPr/>
        </p:nvPicPr>
        <p:blipFill>
          <a:blip r:embed="rId3"/>
          <a:srcRect/>
          <a:stretch>
            <a:fillRect/>
          </a:stretch>
        </p:blipFill>
        <p:spPr bwMode="auto">
          <a:xfrm>
            <a:off x="2476500" y="1314450"/>
            <a:ext cx="3924300" cy="4857750"/>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16741" name="Rectangle 9">
            <a:extLst>
              <a:ext uri="{FF2B5EF4-FFF2-40B4-BE49-F238E27FC236}">
                <a16:creationId xmlns:a16="http://schemas.microsoft.com/office/drawing/2014/main" id="{CBDE591A-7CF6-CA2D-69DC-7EACFE882151}"/>
              </a:ext>
            </a:extLst>
          </p:cNvPr>
          <p:cNvSpPr>
            <a:spLocks noChangeArrowheads="1"/>
          </p:cNvSpPr>
          <p:nvPr/>
        </p:nvSpPr>
        <p:spPr bwMode="auto">
          <a:xfrm>
            <a:off x="2667000" y="2514600"/>
            <a:ext cx="3505200" cy="3810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16742" name="Text Box 11">
            <a:extLst>
              <a:ext uri="{FF2B5EF4-FFF2-40B4-BE49-F238E27FC236}">
                <a16:creationId xmlns:a16="http://schemas.microsoft.com/office/drawing/2014/main" id="{C9191080-F058-3D8D-627E-85F0CCAC6629}"/>
              </a:ext>
            </a:extLst>
          </p:cNvPr>
          <p:cNvSpPr txBox="1">
            <a:spLocks noChangeArrowheads="1"/>
          </p:cNvSpPr>
          <p:nvPr/>
        </p:nvSpPr>
        <p:spPr bwMode="auto">
          <a:xfrm>
            <a:off x="6553200" y="2286000"/>
            <a:ext cx="31242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200" dirty="0">
                <a:latin typeface="+mj-lt"/>
              </a:rPr>
              <a:t>Utilize the same "regular expression" search techniques you learned for the Ctrl+F find functionality within the LPEX and COBOL editors</a:t>
            </a:r>
          </a:p>
          <a:p>
            <a:pPr eaLnBrk="1" hangingPunct="1">
              <a:lnSpc>
                <a:spcPct val="100000"/>
              </a:lnSpc>
              <a:spcBef>
                <a:spcPct val="0"/>
              </a:spcBef>
              <a:buClrTx/>
              <a:buFontTx/>
              <a:buNone/>
            </a:pPr>
            <a:endParaRPr lang="en-US" altLang="en-US" sz="1200" dirty="0">
              <a:latin typeface="+mj-lt"/>
            </a:endParaRPr>
          </a:p>
          <a:p>
            <a:pPr eaLnBrk="1" hangingPunct="1">
              <a:lnSpc>
                <a:spcPct val="100000"/>
              </a:lnSpc>
              <a:spcBef>
                <a:spcPct val="0"/>
              </a:spcBef>
              <a:buClrTx/>
              <a:buFontTx/>
              <a:buNone/>
            </a:pPr>
            <a:r>
              <a:rPr lang="en-US" altLang="en-US" sz="1200" dirty="0">
                <a:latin typeface="+mj-lt"/>
              </a:rPr>
              <a:t>To search for Hex characters start the Content string off with:  </a:t>
            </a:r>
            <a:r>
              <a:rPr lang="en-US" altLang="en-US" sz="2400" b="0" dirty="0">
                <a:latin typeface="+mj-lt"/>
              </a:rPr>
              <a:t>\x</a:t>
            </a:r>
            <a:endParaRPr lang="en-US" altLang="en-US" sz="1200" b="0" dirty="0">
              <a:latin typeface="+mj-lt"/>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8786" name="Picture 2">
            <a:extLst>
              <a:ext uri="{FF2B5EF4-FFF2-40B4-BE49-F238E27FC236}">
                <a16:creationId xmlns:a16="http://schemas.microsoft.com/office/drawing/2014/main" id="{E9F23F5E-197F-E8DE-4C84-B6EC34D656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8599" y="457200"/>
            <a:ext cx="241935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8787" name="Text Box 1">
            <a:extLst>
              <a:ext uri="{FF2B5EF4-FFF2-40B4-BE49-F238E27FC236}">
                <a16:creationId xmlns:a16="http://schemas.microsoft.com/office/drawing/2014/main" id="{4BE04E35-B7CD-D37B-DAB1-92F7B87E8B8F}"/>
              </a:ext>
            </a:extLst>
          </p:cNvPr>
          <p:cNvSpPr txBox="1">
            <a:spLocks noChangeArrowheads="1"/>
          </p:cNvSpPr>
          <p:nvPr/>
        </p:nvSpPr>
        <p:spPr bwMode="auto">
          <a:xfrm>
            <a:off x="1066800" y="553602"/>
            <a:ext cx="8077200" cy="164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lnSpc>
                <a:spcPct val="85000"/>
              </a:lnSpc>
              <a:spcBef>
                <a:spcPct val="30000"/>
              </a:spcBef>
              <a:buClr>
                <a:srgbClr val="000000"/>
              </a:buClr>
              <a:buFont typeface="Wingdings" pitchFamily="2" charset="2"/>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tabLst>
                <a:tab pos="685800" algn="l"/>
                <a:tab pos="1600200" algn="l"/>
                <a:tab pos="2514600" algn="l"/>
                <a:tab pos="3429000" algn="l"/>
                <a:tab pos="4343400" algn="l"/>
                <a:tab pos="5257800" algn="l"/>
                <a:tab pos="6172200" algn="l"/>
                <a:tab pos="7086600" algn="l"/>
                <a:tab pos="8001000" algn="l"/>
                <a:tab pos="8915400" algn="l"/>
                <a:tab pos="9829800" algn="l"/>
              </a:tabLst>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600">
                <a:solidFill>
                  <a:srgbClr val="666666"/>
                </a:solidFill>
                <a:latin typeface="Arial" panose="020B0604020202020204" pitchFamily="34" charset="0"/>
              </a:defRPr>
            </a:lvl3pPr>
            <a:lvl4pPr marL="1600200" indent="-228600" defTabSz="457200">
              <a:spcBef>
                <a:spcPct val="20000"/>
              </a:spcBef>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400">
                <a:solidFill>
                  <a:schemeClr val="tx1"/>
                </a:solidFill>
                <a:latin typeface="Arial" panose="020B0604020202020204" pitchFamily="34" charset="0"/>
              </a:defRPr>
            </a:lvl4pPr>
            <a:lvl5pPr marL="2057400" indent="-228600" defTabSz="457200">
              <a:spcBef>
                <a:spcPct val="20000"/>
              </a:spcBef>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9pPr>
          </a:lstStyle>
          <a:p>
            <a:pPr>
              <a:lnSpc>
                <a:spcPct val="100000"/>
              </a:lnSpc>
              <a:spcBef>
                <a:spcPts val="1313"/>
              </a:spcBef>
              <a:spcAft>
                <a:spcPts val="1013"/>
              </a:spcAft>
              <a:buClr>
                <a:srgbClr val="0099CC"/>
              </a:buClr>
              <a:buNone/>
            </a:pPr>
            <a:endParaRPr lang="en-US" altLang="en-US" sz="1800" b="0" dirty="0">
              <a:solidFill>
                <a:srgbClr val="000000"/>
              </a:solidFill>
              <a:latin typeface="+mj-lt"/>
              <a:ea typeface="MS PGothic" panose="020B0600070205080204" pitchFamily="34" charset="-128"/>
              <a:cs typeface="Arial" panose="020B0604020202020204" pitchFamily="34" charset="0"/>
            </a:endParaRPr>
          </a:p>
          <a:p>
            <a:pPr>
              <a:lnSpc>
                <a:spcPct val="100000"/>
              </a:lnSpc>
              <a:spcBef>
                <a:spcPts val="1313"/>
              </a:spcBef>
              <a:spcAft>
                <a:spcPts val="1013"/>
              </a:spcAft>
              <a:buClr>
                <a:srgbClr val="0099CC"/>
              </a:buClr>
              <a:buFont typeface="Wingdings" pitchFamily="2" charset="2"/>
              <a:buChar char=""/>
            </a:pPr>
            <a:r>
              <a:rPr lang="en-US" altLang="en-US" sz="1800" b="0" dirty="0">
                <a:solidFill>
                  <a:srgbClr val="000000"/>
                </a:solidFill>
                <a:latin typeface="+mj-lt"/>
                <a:ea typeface="MS PGothic" panose="020B0600070205080204" pitchFamily="34" charset="-128"/>
                <a:cs typeface="Arial" panose="020B0604020202020204" pitchFamily="34" charset="0"/>
              </a:rPr>
              <a:t> ‘Expand All’ and ‘Collapse All’ toolbar button</a:t>
            </a:r>
          </a:p>
          <a:p>
            <a:pPr>
              <a:lnSpc>
                <a:spcPct val="100000"/>
              </a:lnSpc>
              <a:spcBef>
                <a:spcPts val="1313"/>
              </a:spcBef>
              <a:spcAft>
                <a:spcPts val="1013"/>
              </a:spcAft>
              <a:buClr>
                <a:srgbClr val="0099CC"/>
              </a:buClr>
              <a:buFont typeface="Wingdings" pitchFamily="2" charset="2"/>
              <a:buChar char=""/>
            </a:pPr>
            <a:r>
              <a:rPr lang="en-US" altLang="en-US" sz="1800" b="0" dirty="0">
                <a:solidFill>
                  <a:srgbClr val="000000"/>
                </a:solidFill>
                <a:latin typeface="+mj-lt"/>
                <a:ea typeface="MS PGothic" panose="020B0600070205080204" pitchFamily="34" charset="-128"/>
                <a:cs typeface="Arial" panose="020B0604020202020204" pitchFamily="34" charset="0"/>
              </a:rPr>
              <a:t> Capability to customize table columns – order, show/hide, width</a:t>
            </a:r>
          </a:p>
          <a:p>
            <a:pPr>
              <a:lnSpc>
                <a:spcPct val="100000"/>
              </a:lnSpc>
              <a:spcBef>
                <a:spcPts val="1313"/>
              </a:spcBef>
              <a:spcAft>
                <a:spcPts val="1013"/>
              </a:spcAft>
              <a:buClr>
                <a:srgbClr val="0099CC"/>
              </a:buClr>
              <a:buNone/>
            </a:pPr>
            <a:endParaRPr lang="en-US" altLang="en-US" sz="1800" b="0" dirty="0">
              <a:solidFill>
                <a:srgbClr val="000000"/>
              </a:solidFill>
              <a:latin typeface="+mj-lt"/>
              <a:ea typeface="MS PGothic" panose="020B0600070205080204" pitchFamily="34" charset="-128"/>
              <a:cs typeface="Arial" panose="020B0604020202020204" pitchFamily="34" charset="0"/>
            </a:endParaRPr>
          </a:p>
        </p:txBody>
      </p:sp>
      <p:sp>
        <p:nvSpPr>
          <p:cNvPr id="118788" name="Text Box 2">
            <a:extLst>
              <a:ext uri="{FF2B5EF4-FFF2-40B4-BE49-F238E27FC236}">
                <a16:creationId xmlns:a16="http://schemas.microsoft.com/office/drawing/2014/main" id="{03013877-970C-F9C4-C662-5AD32E357AB9}"/>
              </a:ext>
            </a:extLst>
          </p:cNvPr>
          <p:cNvSpPr txBox="1">
            <a:spLocks noChangeArrowheads="1"/>
          </p:cNvSpPr>
          <p:nvPr/>
        </p:nvSpPr>
        <p:spPr bwMode="auto">
          <a:xfrm>
            <a:off x="789039" y="234158"/>
            <a:ext cx="89154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lstStyle>
            <a:lvl1pPr defTabSz="457200">
              <a:lnSpc>
                <a:spcPct val="85000"/>
              </a:lnSpc>
              <a:spcBef>
                <a:spcPct val="30000"/>
              </a:spcBef>
              <a:buClr>
                <a:srgbClr val="000000"/>
              </a:buClr>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666666"/>
                </a:solidFill>
                <a:latin typeface="Arial" panose="020B0604020202020204" pitchFamily="34" charset="0"/>
              </a:defRPr>
            </a:lvl3pPr>
            <a:lvl4pPr marL="1600200" indent="-228600" defTabSz="457200">
              <a:spcBef>
                <a:spcPct val="20000"/>
              </a:spcBef>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chemeClr val="tx1"/>
                </a:solidFill>
                <a:latin typeface="Arial" panose="020B0604020202020204" pitchFamily="34" charset="0"/>
              </a:defRPr>
            </a:lvl4pPr>
            <a:lvl5pPr marL="2057400" indent="-228600" defTabSz="457200">
              <a:spcBef>
                <a:spcPct val="20000"/>
              </a:spcBef>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9pPr>
          </a:lstStyle>
          <a:p>
            <a:pPr eaLnBrk="1" hangingPunct="1">
              <a:lnSpc>
                <a:spcPct val="90000"/>
              </a:lnSpc>
              <a:spcBef>
                <a:spcPct val="0"/>
              </a:spcBef>
              <a:buFont typeface="Times New Roman" panose="02020603050405020304" pitchFamily="18" charset="0"/>
              <a:buNone/>
            </a:pPr>
            <a:r>
              <a:rPr lang="en-US" altLang="en-US" sz="2200" dirty="0">
                <a:latin typeface="+mj-lt"/>
                <a:ea typeface="MS PGothic" panose="020B0600070205080204" pitchFamily="34" charset="-128"/>
                <a:cs typeface="Arial Unicode MS" panose="020B0604020202020204" pitchFamily="34" charset="-128"/>
              </a:rPr>
              <a:t>Optional Topic - Search Results view Toolbar options</a:t>
            </a:r>
            <a:endParaRPr lang="en-US" altLang="en-US" sz="2200" b="0" dirty="0">
              <a:latin typeface="+mj-lt"/>
              <a:ea typeface="MS PGothic" panose="020B0600070205080204" pitchFamily="34" charset="-128"/>
              <a:cs typeface="Arial Unicode MS" panose="020B0604020202020204" pitchFamily="34" charset="-128"/>
            </a:endParaRPr>
          </a:p>
        </p:txBody>
      </p:sp>
      <p:sp>
        <p:nvSpPr>
          <p:cNvPr id="118789" name="Text Box 4">
            <a:extLst>
              <a:ext uri="{FF2B5EF4-FFF2-40B4-BE49-F238E27FC236}">
                <a16:creationId xmlns:a16="http://schemas.microsoft.com/office/drawing/2014/main" id="{B5E6238C-6B04-4212-3998-3F794083561A}"/>
              </a:ext>
            </a:extLst>
          </p:cNvPr>
          <p:cNvSpPr txBox="1">
            <a:spLocks noChangeArrowheads="1"/>
          </p:cNvSpPr>
          <p:nvPr/>
        </p:nvSpPr>
        <p:spPr bwMode="auto">
          <a:xfrm>
            <a:off x="1585914" y="6557964"/>
            <a:ext cx="1006475"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520" tIns="50760" rIns="101520" bIns="50760">
            <a:spAutoFit/>
          </a:bodyPr>
          <a:lstStyle>
            <a:lvl1pPr defTabSz="457200">
              <a:lnSpc>
                <a:spcPct val="85000"/>
              </a:lnSpc>
              <a:spcBef>
                <a:spcPct val="30000"/>
              </a:spcBef>
              <a:buClr>
                <a:srgbClr val="000000"/>
              </a:buClr>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666666"/>
                </a:solidFill>
                <a:latin typeface="Arial" panose="020B0604020202020204" pitchFamily="34" charset="0"/>
              </a:defRPr>
            </a:lvl3pPr>
            <a:lvl4pPr marL="1600200" indent="-228600" defTabSz="457200">
              <a:spcBef>
                <a:spcPct val="20000"/>
              </a:spcBef>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chemeClr val="tx1"/>
                </a:solidFill>
                <a:latin typeface="Arial" panose="020B0604020202020204" pitchFamily="34" charset="0"/>
              </a:defRPr>
            </a:lvl4pPr>
            <a:lvl5pPr marL="2057400" indent="-228600" defTabSz="457200">
              <a:spcBef>
                <a:spcPct val="20000"/>
              </a:spcBef>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9pPr>
          </a:lstStyle>
          <a:p>
            <a:pPr eaLnBrk="1" hangingPunct="1">
              <a:lnSpc>
                <a:spcPct val="100000"/>
              </a:lnSpc>
              <a:spcBef>
                <a:spcPct val="0"/>
              </a:spcBef>
              <a:buClrTx/>
              <a:buFontTx/>
              <a:buNone/>
            </a:pPr>
            <a:fld id="{C3037FD9-05F1-C04D-AB12-C00FE2C4BBE8}" type="slidenum">
              <a:rPr lang="en-US" altLang="en-US" sz="1100">
                <a:solidFill>
                  <a:srgbClr val="000000"/>
                </a:solidFill>
                <a:ea typeface="MS PGothic" panose="020B0600070205080204" pitchFamily="34" charset="-128"/>
                <a:cs typeface="Arial Unicode MS" panose="020B0604020202020204" pitchFamily="34" charset="-128"/>
              </a:rPr>
              <a:pPr eaLnBrk="1" hangingPunct="1">
                <a:lnSpc>
                  <a:spcPct val="100000"/>
                </a:lnSpc>
                <a:spcBef>
                  <a:spcPct val="0"/>
                </a:spcBef>
                <a:buClrTx/>
                <a:buFontTx/>
                <a:buNone/>
              </a:pPr>
              <a:t>78</a:t>
            </a:fld>
            <a:endParaRPr lang="en-US" altLang="en-US" sz="1100">
              <a:solidFill>
                <a:srgbClr val="000000"/>
              </a:solidFill>
              <a:ea typeface="MS PGothic" panose="020B0600070205080204" pitchFamily="34" charset="-128"/>
              <a:cs typeface="Arial Unicode MS" panose="020B0604020202020204" pitchFamily="34" charset="-128"/>
            </a:endParaRPr>
          </a:p>
        </p:txBody>
      </p:sp>
      <p:pic>
        <p:nvPicPr>
          <p:cNvPr id="88070" name="Picture 3">
            <a:extLst>
              <a:ext uri="{FF2B5EF4-FFF2-40B4-BE49-F238E27FC236}">
                <a16:creationId xmlns:a16="http://schemas.microsoft.com/office/drawing/2014/main" id="{82ECA5A8-F682-9F25-BABE-600630937FED}"/>
              </a:ext>
            </a:extLst>
          </p:cNvPr>
          <p:cNvPicPr>
            <a:picLocks noChangeAspect="1" noChangeArrowheads="1"/>
          </p:cNvPicPr>
          <p:nvPr/>
        </p:nvPicPr>
        <p:blipFill>
          <a:blip r:embed="rId4"/>
          <a:srcRect/>
          <a:stretch>
            <a:fillRect/>
          </a:stretch>
        </p:blipFill>
        <p:spPr bwMode="auto">
          <a:xfrm>
            <a:off x="2514600" y="2133600"/>
            <a:ext cx="4037013" cy="2857500"/>
          </a:xfrm>
          <a:prstGeom prst="rect">
            <a:avLst/>
          </a:prstGeom>
          <a:noFill/>
          <a:ln>
            <a:noFill/>
          </a:ln>
          <a:effectLst>
            <a:reflection blurRad="6350" stA="52000" endA="300" endPos="35000" dir="5400000" sy="-100000" algn="bl" rotWithShape="0"/>
          </a:effectLst>
        </p:spPr>
      </p:pic>
      <p:sp>
        <p:nvSpPr>
          <p:cNvPr id="118791" name="Notched Right Arrow 8">
            <a:extLst>
              <a:ext uri="{FF2B5EF4-FFF2-40B4-BE49-F238E27FC236}">
                <a16:creationId xmlns:a16="http://schemas.microsoft.com/office/drawing/2014/main" id="{850F36EC-BBD6-C315-F8FB-6D2E7A49FD86}"/>
              </a:ext>
            </a:extLst>
          </p:cNvPr>
          <p:cNvSpPr>
            <a:spLocks noChangeArrowheads="1"/>
          </p:cNvSpPr>
          <p:nvPr/>
        </p:nvSpPr>
        <p:spPr bwMode="auto">
          <a:xfrm rot="8627113">
            <a:off x="6230937" y="1931988"/>
            <a:ext cx="3979862" cy="381000"/>
          </a:xfrm>
          <a:prstGeom prst="notchedRightArrow">
            <a:avLst>
              <a:gd name="adj1" fmla="val 21981"/>
              <a:gd name="adj2" fmla="val 148079"/>
            </a:avLst>
          </a:prstGeom>
          <a:solidFill>
            <a:schemeClr val="bg1"/>
          </a:solidFill>
          <a:ln w="19050" algn="ctr">
            <a:solidFill>
              <a:schemeClr val="accent2"/>
            </a:solidFill>
            <a:round/>
            <a:headEnd/>
            <a:tailEnd/>
          </a:ln>
        </p:spPr>
        <p:txBody>
          <a:bodyPr rot="10800000"/>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Font typeface="Times New Roman" panose="02020603050405020304" pitchFamily="18" charset="0"/>
              <a:buNone/>
            </a:pPr>
            <a:endParaRPr lang="en-US" altLang="en-US" sz="1800" b="0">
              <a:solidFill>
                <a:schemeClr val="bg1"/>
              </a:solidFill>
              <a:ea typeface="MS PGothic" panose="020B0600070205080204" pitchFamily="34" charset="-128"/>
              <a:cs typeface="Arial Unicode MS" panose="020B0604020202020204" pitchFamily="34" charset="-128"/>
            </a:endParaRPr>
          </a:p>
        </p:txBody>
      </p:sp>
      <p:sp>
        <p:nvSpPr>
          <p:cNvPr id="118792" name="Line Callout 1 11">
            <a:extLst>
              <a:ext uri="{FF2B5EF4-FFF2-40B4-BE49-F238E27FC236}">
                <a16:creationId xmlns:a16="http://schemas.microsoft.com/office/drawing/2014/main" id="{8ECE71D5-6496-ACB1-45FD-B2391FC88C4F}"/>
              </a:ext>
            </a:extLst>
          </p:cNvPr>
          <p:cNvSpPr>
            <a:spLocks/>
          </p:cNvSpPr>
          <p:nvPr/>
        </p:nvSpPr>
        <p:spPr bwMode="auto">
          <a:xfrm>
            <a:off x="7216774" y="3486150"/>
            <a:ext cx="2209800" cy="914400"/>
          </a:xfrm>
          <a:prstGeom prst="borderCallout1">
            <a:avLst>
              <a:gd name="adj1" fmla="val 12500"/>
              <a:gd name="adj2" fmla="val 103449"/>
              <a:gd name="adj3" fmla="val -281250"/>
              <a:gd name="adj4" fmla="val 124282"/>
            </a:avLst>
          </a:prstGeom>
          <a:solidFill>
            <a:srgbClr val="DAAA7A"/>
          </a:solidFill>
          <a:ln w="19050" algn="ctr">
            <a:solidFill>
              <a:schemeClr val="accent2"/>
            </a:solidFill>
            <a:round/>
            <a:headEnd/>
            <a:tailEnd/>
          </a:ln>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FontTx/>
              <a:buNone/>
            </a:pPr>
            <a:r>
              <a:rPr lang="en-US" altLang="en-US" sz="1600" b="0" dirty="0">
                <a:solidFill>
                  <a:srgbClr val="000000"/>
                </a:solidFill>
                <a:latin typeface="+mj-lt"/>
                <a:ea typeface="MS PGothic" panose="020B0600070205080204" pitchFamily="34" charset="-128"/>
                <a:cs typeface="Arial" panose="020B0604020202020204" pitchFamily="34" charset="0"/>
              </a:rPr>
              <a:t>‘Customize Table’ and ‘Preferences’ shortcut added to View Menu </a:t>
            </a:r>
            <a:endParaRPr lang="en-US" altLang="en-US" sz="1600" b="0" dirty="0">
              <a:solidFill>
                <a:schemeClr val="bg1"/>
              </a:solidFill>
              <a:latin typeface="+mj-lt"/>
              <a:ea typeface="MS PGothic" panose="020B0600070205080204" pitchFamily="34" charset="-128"/>
              <a:cs typeface="Arial" panose="020B0604020202020204" pitchFamily="34" charset="0"/>
            </a:endParaRPr>
          </a:p>
        </p:txBody>
      </p:sp>
      <p:sp>
        <p:nvSpPr>
          <p:cNvPr id="118793" name="Text Box 9">
            <a:extLst>
              <a:ext uri="{FF2B5EF4-FFF2-40B4-BE49-F238E27FC236}">
                <a16:creationId xmlns:a16="http://schemas.microsoft.com/office/drawing/2014/main" id="{FFA2DBEA-1BEF-CEAA-2F94-B95D6C5D45C8}"/>
              </a:ext>
            </a:extLst>
          </p:cNvPr>
          <p:cNvSpPr txBox="1">
            <a:spLocks noChangeArrowheads="1"/>
          </p:cNvSpPr>
          <p:nvPr/>
        </p:nvSpPr>
        <p:spPr bwMode="auto">
          <a:xfrm>
            <a:off x="7815050" y="957262"/>
            <a:ext cx="15255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400" b="0">
                <a:ea typeface="Arial Unicode MS" panose="020B0604020202020204" pitchFamily="34" charset="-128"/>
                <a:cs typeface="Arial Unicode MS" panose="020B0604020202020204" pitchFamily="34" charset="-128"/>
              </a:rPr>
              <a:t>Expand/Collapse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36418" name="Rectangle 2">
            <a:extLst>
              <a:ext uri="{FF2B5EF4-FFF2-40B4-BE49-F238E27FC236}">
                <a16:creationId xmlns:a16="http://schemas.microsoft.com/office/drawing/2014/main" id="{A545FDC8-F54B-96B3-7C51-FB6891D6EF32}"/>
              </a:ext>
            </a:extLst>
          </p:cNvPr>
          <p:cNvSpPr>
            <a:spLocks noGrp="1" noChangeArrowheads="1"/>
          </p:cNvSpPr>
          <p:nvPr>
            <p:ph type="title"/>
          </p:nvPr>
        </p:nvSpPr>
        <p:spPr/>
        <p:txBody>
          <a:bodyPr/>
          <a:lstStyle/>
          <a:p>
            <a:pPr eaLnBrk="1" hangingPunct="1">
              <a:defRPr/>
            </a:pPr>
            <a:r>
              <a:rPr lang="en-US" b="0" dirty="0"/>
              <a:t>Optional Topic – </a:t>
            </a:r>
            <a:r>
              <a:rPr lang="en-US" sz="2600" b="1" dirty="0"/>
              <a:t>Global Find/Replace based on output of search -1 of 3</a:t>
            </a:r>
            <a:endParaRPr lang="en-US" sz="2600" b="1" dirty="0">
              <a:effectLst>
                <a:outerShdw blurRad="38100" dist="38100" dir="2700000" algn="tl">
                  <a:srgbClr val="C0C0C0"/>
                </a:outerShdw>
              </a:effectLst>
            </a:endParaRPr>
          </a:p>
        </p:txBody>
      </p:sp>
      <p:sp>
        <p:nvSpPr>
          <p:cNvPr id="76803" name="Rectangle 3">
            <a:extLst>
              <a:ext uri="{FF2B5EF4-FFF2-40B4-BE49-F238E27FC236}">
                <a16:creationId xmlns:a16="http://schemas.microsoft.com/office/drawing/2014/main" id="{783C61C9-2D9B-114F-93A9-3AF19C13224C}"/>
              </a:ext>
            </a:extLst>
          </p:cNvPr>
          <p:cNvSpPr>
            <a:spLocks noGrp="1" noChangeArrowheads="1"/>
          </p:cNvSpPr>
          <p:nvPr>
            <p:ph idx="1"/>
          </p:nvPr>
        </p:nvSpPr>
        <p:spPr>
          <a:xfrm>
            <a:off x="287300" y="1143000"/>
            <a:ext cx="11828500" cy="4334670"/>
          </a:xfrm>
        </p:spPr>
        <p:txBody>
          <a:bodyPr/>
          <a:lstStyle/>
          <a:p>
            <a:pPr eaLnBrk="1" hangingPunct="1">
              <a:defRPr/>
            </a:pPr>
            <a:r>
              <a:rPr lang="en-US" sz="1800" dirty="0"/>
              <a:t>Sometimes you need to make a global change – and it would be nice to use the “found” modules from an IDz Search</a:t>
            </a:r>
          </a:p>
          <a:p>
            <a:pPr eaLnBrk="1" hangingPunct="1">
              <a:defRPr/>
            </a:pPr>
            <a:r>
              <a:rPr lang="en-US" sz="1800" dirty="0"/>
              <a:t>It would also be nice to confine the changes you make into something like a “sandbox” environment – in order to not affect Production - or even Test</a:t>
            </a:r>
            <a:endParaRPr lang="en-US" sz="1800" dirty="0">
              <a:sym typeface="Wingdings" pitchFamily="2" charset="2"/>
            </a:endParaRPr>
          </a:p>
          <a:p>
            <a:pPr eaLnBrk="1" hangingPunct="1">
              <a:defRPr/>
            </a:pPr>
            <a:endParaRPr lang="en-US" sz="1800" b="1" dirty="0">
              <a:sym typeface="Wingdings" pitchFamily="2" charset="2"/>
            </a:endParaRPr>
          </a:p>
          <a:p>
            <a:pPr eaLnBrk="1" hangingPunct="1">
              <a:defRPr/>
            </a:pPr>
            <a:r>
              <a:rPr lang="en-US" sz="2800" b="1" dirty="0">
                <a:sym typeface="Wingdings" pitchFamily="2" charset="2"/>
              </a:rPr>
              <a:t>To do this:</a:t>
            </a:r>
          </a:p>
          <a:p>
            <a:pPr lvl="1" eaLnBrk="1" hangingPunct="1">
              <a:buFont typeface="Webdings" panose="05030102010509060703" pitchFamily="18" charset="2"/>
              <a:buChar char="4"/>
              <a:defRPr/>
            </a:pPr>
            <a:r>
              <a:rPr lang="en-US" sz="2000" b="1" dirty="0">
                <a:sym typeface="Wingdings" pitchFamily="2" charset="2"/>
              </a:rPr>
              <a:t>Issue the Search</a:t>
            </a:r>
          </a:p>
          <a:p>
            <a:pPr lvl="1" eaLnBrk="1" hangingPunct="1">
              <a:buFont typeface="Webdings" panose="05030102010509060703" pitchFamily="18" charset="2"/>
              <a:buChar char="4"/>
              <a:defRPr/>
            </a:pPr>
            <a:endParaRPr lang="en-US" sz="2000" b="1" dirty="0">
              <a:sym typeface="Wingdings" pitchFamily="2" charset="2"/>
            </a:endParaRPr>
          </a:p>
          <a:p>
            <a:pPr lvl="1" eaLnBrk="1" hangingPunct="1">
              <a:buFont typeface="Webdings" panose="05030102010509060703" pitchFamily="18" charset="2"/>
              <a:buChar char="4"/>
              <a:defRPr/>
            </a:pPr>
            <a:r>
              <a:rPr lang="en-US" sz="2000" b="1" dirty="0">
                <a:sym typeface="Wingdings" pitchFamily="2" charset="2"/>
              </a:rPr>
              <a:t>Select &amp; Copy the Files </a:t>
            </a:r>
          </a:p>
          <a:p>
            <a:pPr lvl="1" eaLnBrk="1" hangingPunct="1">
              <a:buFont typeface="Webdings" panose="05030102010509060703" pitchFamily="18" charset="2"/>
              <a:buChar char="4"/>
              <a:defRPr/>
            </a:pPr>
            <a:endParaRPr lang="en-US" sz="2000" b="1" dirty="0">
              <a:sym typeface="Wingdings" pitchFamily="2" charset="2"/>
            </a:endParaRPr>
          </a:p>
          <a:p>
            <a:pPr lvl="1" eaLnBrk="1" hangingPunct="1">
              <a:buFont typeface="Webdings" panose="05030102010509060703" pitchFamily="18" charset="2"/>
              <a:buChar char="4"/>
              <a:defRPr/>
            </a:pPr>
            <a:r>
              <a:rPr lang="en-US" sz="2000" b="1" dirty="0">
                <a:sym typeface="Wingdings" pitchFamily="2" charset="2"/>
              </a:rPr>
              <a:t>Paste them into a Local Folder</a:t>
            </a:r>
          </a:p>
          <a:p>
            <a:pPr marL="344488" lvl="1" indent="0">
              <a:buNone/>
              <a:defRPr/>
            </a:pPr>
            <a:endParaRPr lang="en-US" sz="2000" b="1" dirty="0">
              <a:sym typeface="Wingdings" pitchFamily="2" charset="2"/>
            </a:endParaRPr>
          </a:p>
        </p:txBody>
      </p:sp>
      <p:pic>
        <p:nvPicPr>
          <p:cNvPr id="76804" name="Picture 4">
            <a:extLst>
              <a:ext uri="{FF2B5EF4-FFF2-40B4-BE49-F238E27FC236}">
                <a16:creationId xmlns:a16="http://schemas.microsoft.com/office/drawing/2014/main" id="{FD2A1CC2-74CF-D4E6-93CF-5AEEF26C96E0}"/>
              </a:ext>
            </a:extLst>
          </p:cNvPr>
          <p:cNvPicPr>
            <a:picLocks noChangeAspect="1" noChangeArrowheads="1"/>
          </p:cNvPicPr>
          <p:nvPr/>
        </p:nvPicPr>
        <p:blipFill>
          <a:blip r:embed="rId2"/>
          <a:srcRect/>
          <a:stretch>
            <a:fillRect/>
          </a:stretch>
        </p:blipFill>
        <p:spPr bwMode="auto">
          <a:xfrm>
            <a:off x="5181600" y="2871788"/>
            <a:ext cx="5562600" cy="3148012"/>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cxnSp>
        <p:nvCxnSpPr>
          <p:cNvPr id="120837" name="Straight Arrow Connector 2">
            <a:extLst>
              <a:ext uri="{FF2B5EF4-FFF2-40B4-BE49-F238E27FC236}">
                <a16:creationId xmlns:a16="http://schemas.microsoft.com/office/drawing/2014/main" id="{CD3B9E70-9099-D46B-7B4B-4806B27875E7}"/>
              </a:ext>
            </a:extLst>
          </p:cNvPr>
          <p:cNvCxnSpPr>
            <a:cxnSpLocks noChangeShapeType="1"/>
          </p:cNvCxnSpPr>
          <p:nvPr/>
        </p:nvCxnSpPr>
        <p:spPr bwMode="auto">
          <a:xfrm flipH="1" flipV="1">
            <a:off x="6172200" y="4343401"/>
            <a:ext cx="2438400" cy="101600"/>
          </a:xfrm>
          <a:prstGeom prst="straightConnector1">
            <a:avLst/>
          </a:prstGeom>
          <a:noFill/>
          <a:ln w="9525" algn="ctr">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TextBox 1">
            <a:extLst>
              <a:ext uri="{FF2B5EF4-FFF2-40B4-BE49-F238E27FC236}">
                <a16:creationId xmlns:a16="http://schemas.microsoft.com/office/drawing/2014/main" id="{C180529D-C272-7CBE-CA34-13B47FB800AE}"/>
              </a:ext>
            </a:extLst>
          </p:cNvPr>
          <p:cNvSpPr txBox="1"/>
          <p:nvPr/>
        </p:nvSpPr>
        <p:spPr>
          <a:xfrm>
            <a:off x="5198806" y="2743200"/>
            <a:ext cx="381000" cy="228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rtlCol="0">
            <a:noAutofit/>
          </a:bodyPr>
          <a:lstStyle/>
          <a:p>
            <a:pPr algn="l" defTabSz="2438400">
              <a:spcBef>
                <a:spcPts val="2900"/>
              </a:spcBef>
              <a:buSzPct val="100000"/>
            </a:pPr>
            <a:r>
              <a:rPr lang="en-US" sz="1000" kern="0" dirty="0">
                <a:solidFill>
                  <a:srgbClr val="000000"/>
                </a:solidFill>
                <a:ea typeface="+mj-ea"/>
                <a:cs typeface="+mj-cs"/>
                <a:sym typeface="IBM Plex Sans Light"/>
              </a:rPr>
              <a:t>Folders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B78B1764-1A5E-F3C3-BCF6-C0546E804482}"/>
              </a:ext>
            </a:extLst>
          </p:cNvPr>
          <p:cNvSpPr>
            <a:spLocks noChangeArrowheads="1"/>
          </p:cNvSpPr>
          <p:nvPr/>
        </p:nvSpPr>
        <p:spPr bwMode="auto">
          <a:xfrm>
            <a:off x="9601200" y="6324600"/>
            <a:ext cx="971550" cy="533400"/>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sp>
        <p:nvSpPr>
          <p:cNvPr id="16387" name="Rectangle 2">
            <a:extLst>
              <a:ext uri="{FF2B5EF4-FFF2-40B4-BE49-F238E27FC236}">
                <a16:creationId xmlns:a16="http://schemas.microsoft.com/office/drawing/2014/main" id="{78A692AB-4488-8903-A8A0-FE0AB8308A2D}"/>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sym typeface="Webdings" pitchFamily="2" charset="2"/>
              </a:rPr>
              <a:t>Installing the Education Workspace</a:t>
            </a:r>
            <a:br>
              <a:rPr lang="en-US" altLang="en-US" sz="3600" dirty="0">
                <a:sym typeface="Webdings" pitchFamily="2" charset="2"/>
              </a:rPr>
            </a:br>
            <a:r>
              <a:rPr lang="en-US" altLang="en-US" sz="2800" dirty="0">
                <a:solidFill>
                  <a:schemeClr val="tx1">
                    <a:lumMod val="50000"/>
                    <a:lumOff val="50000"/>
                  </a:schemeClr>
                </a:solidFill>
                <a:sym typeface="Webdings" pitchFamily="2" charset="2"/>
              </a:rPr>
              <a:t>Needed for the hands-on labs/workshops</a:t>
            </a:r>
            <a:endParaRPr lang="en-US" altLang="en-US" sz="3600" dirty="0">
              <a:solidFill>
                <a:schemeClr val="tx1">
                  <a:lumMod val="50000"/>
                  <a:lumOff val="50000"/>
                </a:schemeClr>
              </a:solidFill>
            </a:endParaRPr>
          </a:p>
        </p:txBody>
      </p:sp>
      <p:sp>
        <p:nvSpPr>
          <p:cNvPr id="3448835" name="Rectangle 3">
            <a:extLst>
              <a:ext uri="{FF2B5EF4-FFF2-40B4-BE49-F238E27FC236}">
                <a16:creationId xmlns:a16="http://schemas.microsoft.com/office/drawing/2014/main" id="{1E3C7199-6C11-CB10-1B5A-E199A7498B73}"/>
              </a:ext>
            </a:extLst>
          </p:cNvPr>
          <p:cNvSpPr>
            <a:spLocks noGrp="1" noChangeArrowheads="1"/>
          </p:cNvSpPr>
          <p:nvPr>
            <p:ph idx="1"/>
          </p:nvPr>
        </p:nvSpPr>
        <p:spPr>
          <a:xfrm>
            <a:off x="425849" y="1371600"/>
            <a:ext cx="6660751" cy="5867400"/>
          </a:xfrm>
        </p:spPr>
        <p:txBody>
          <a:bodyPr/>
          <a:lstStyle/>
          <a:p>
            <a:pPr marL="457200" indent="-457200">
              <a:buFont typeface="Wingdings" pitchFamily="2" charset="2"/>
              <a:buAutoNum type="arabicPeriod"/>
              <a:defRPr/>
            </a:pPr>
            <a:r>
              <a:rPr lang="en-US" b="1" dirty="0"/>
              <a:t>Download the Education Workspace</a:t>
            </a:r>
          </a:p>
          <a:p>
            <a:pPr marL="457200" indent="-457200">
              <a:buFont typeface="Wingdings" pitchFamily="2" charset="2"/>
              <a:buAutoNum type="arabicPeriod"/>
              <a:defRPr/>
            </a:pPr>
            <a:endParaRPr lang="en-US" b="1" dirty="0"/>
          </a:p>
          <a:p>
            <a:pPr marL="457200" indent="-457200">
              <a:buFont typeface="Wingdings" pitchFamily="2" charset="2"/>
              <a:buAutoNum type="arabicPeriod"/>
              <a:defRPr/>
            </a:pPr>
            <a:r>
              <a:rPr lang="en-US" b="1" dirty="0"/>
              <a:t>Unzip the workspace to your PC: </a:t>
            </a:r>
          </a:p>
          <a:p>
            <a:pPr marL="827532" lvl="3" indent="-457200">
              <a:defRPr/>
            </a:pPr>
            <a:r>
              <a:rPr lang="en-US" dirty="0"/>
              <a:t>In the screen shots, the workspace is being unzipped directly on the C drive. This requires write-access  to C: and may not be suitable for your install. </a:t>
            </a:r>
          </a:p>
          <a:p>
            <a:pPr marL="827532" lvl="3" indent="-457200">
              <a:defRPr/>
            </a:pPr>
            <a:r>
              <a:rPr lang="en-US" dirty="0"/>
              <a:t>Note that many file compression/zip products will create a folder named the same as the zip file.</a:t>
            </a:r>
            <a:endParaRPr lang="en-US" sz="1800" i="1" dirty="0"/>
          </a:p>
          <a:p>
            <a:pPr marL="690563" lvl="2" indent="0">
              <a:buNone/>
              <a:defRPr/>
            </a:pPr>
            <a:endParaRPr lang="en-US" sz="800" dirty="0"/>
          </a:p>
          <a:p>
            <a:pPr>
              <a:defRPr/>
            </a:pPr>
            <a:r>
              <a:rPr lang="en-US" dirty="0"/>
              <a:t>3. When the unzip completes, use Windows to find the </a:t>
            </a:r>
            <a:r>
              <a:rPr lang="en-US" b="1" dirty="0"/>
              <a:t>education_workspace</a:t>
            </a:r>
            <a:r>
              <a:rPr lang="en-US" dirty="0"/>
              <a:t> folder that contains the </a:t>
            </a:r>
            <a:r>
              <a:rPr lang="en-US" b="1" dirty="0"/>
              <a:t>.metadata subfolder </a:t>
            </a:r>
            <a:r>
              <a:rPr lang="en-US" b="1" dirty="0">
                <a:sym typeface="Wingdings" panose="05000000000000000000" pitchFamily="2" charset="2"/>
              </a:rPr>
              <a:t>  </a:t>
            </a:r>
            <a:r>
              <a:rPr lang="en-US" b="1" i="1" dirty="0">
                <a:sym typeface="Wingdings" panose="05000000000000000000" pitchFamily="2" charset="2"/>
              </a:rPr>
              <a:t> </a:t>
            </a:r>
            <a:r>
              <a:rPr lang="en-US" i="1" dirty="0">
                <a:sym typeface="Wingdings" panose="05000000000000000000" pitchFamily="2" charset="2"/>
              </a:rPr>
              <a:t>Remember this directory/location.</a:t>
            </a:r>
          </a:p>
          <a:p>
            <a:pPr>
              <a:defRPr/>
            </a:pPr>
            <a:r>
              <a:rPr lang="en-US" dirty="0">
                <a:sym typeface="Wingdings" panose="05000000000000000000" pitchFamily="2" charset="2"/>
              </a:rPr>
              <a:t>The </a:t>
            </a:r>
            <a:r>
              <a:rPr lang="en-US" b="1" dirty="0"/>
              <a:t>.metadata subfolder </a:t>
            </a:r>
            <a:r>
              <a:rPr lang="en-US" dirty="0"/>
              <a:t>is your marker to let you know you are in your workspace directory. </a:t>
            </a:r>
            <a:endParaRPr lang="en-US" dirty="0">
              <a:sym typeface="Wingdings" panose="05000000000000000000" pitchFamily="2" charset="2"/>
            </a:endParaRPr>
          </a:p>
          <a:p>
            <a:pPr>
              <a:defRPr/>
            </a:pPr>
            <a:endParaRPr lang="en-US" sz="1600" b="1" dirty="0">
              <a:sym typeface="Wingdings" panose="05000000000000000000" pitchFamily="2" charset="2"/>
            </a:endParaRPr>
          </a:p>
          <a:p>
            <a:pPr>
              <a:defRPr/>
            </a:pPr>
            <a:endParaRPr lang="en-US" sz="1600" b="1" dirty="0">
              <a:sym typeface="Wingdings" panose="05000000000000000000" pitchFamily="2" charset="2"/>
            </a:endParaRPr>
          </a:p>
          <a:p>
            <a:pPr>
              <a:defRPr/>
            </a:pPr>
            <a:endParaRPr lang="en-US" sz="1600" b="1" dirty="0">
              <a:sym typeface="Wingdings" panose="05000000000000000000" pitchFamily="2" charset="2"/>
            </a:endParaRPr>
          </a:p>
          <a:p>
            <a:pPr>
              <a:defRPr/>
            </a:pPr>
            <a:endParaRPr lang="en-US" sz="2400" b="1" dirty="0">
              <a:sym typeface="Wingdings" panose="05000000000000000000" pitchFamily="2" charset="2"/>
            </a:endParaRPr>
          </a:p>
          <a:p>
            <a:pPr>
              <a:defRPr/>
            </a:pPr>
            <a:endParaRPr lang="en-US" sz="2800" b="1" dirty="0">
              <a:sym typeface="Wingdings" panose="05000000000000000000" pitchFamily="2" charset="2"/>
            </a:endParaRPr>
          </a:p>
          <a:p>
            <a:pPr>
              <a:defRPr/>
            </a:pPr>
            <a:endParaRPr lang="en-US" sz="800" b="1" dirty="0">
              <a:sym typeface="Wingdings" panose="05000000000000000000" pitchFamily="2" charset="2"/>
            </a:endParaRPr>
          </a:p>
          <a:p>
            <a:pPr>
              <a:defRPr/>
            </a:pPr>
            <a:endParaRPr lang="en-US" b="1" dirty="0">
              <a:sym typeface="Wingdings" panose="05000000000000000000" pitchFamily="2" charset="2"/>
            </a:endParaRPr>
          </a:p>
          <a:p>
            <a:pPr>
              <a:defRPr/>
            </a:pPr>
            <a:endParaRPr lang="en-US" sz="800" b="1" dirty="0">
              <a:sym typeface="Wingdings" panose="05000000000000000000" pitchFamily="2" charset="2"/>
            </a:endParaRPr>
          </a:p>
          <a:p>
            <a:pPr>
              <a:defRPr/>
            </a:pPr>
            <a:r>
              <a:rPr lang="en-US" dirty="0">
                <a:solidFill>
                  <a:srgbClr val="FF0000"/>
                </a:solidFill>
                <a:sym typeface="Wingdings" panose="05000000000000000000" pitchFamily="2" charset="2"/>
              </a:rPr>
              <a:t>When you launch ADFz/IDz you will be prompted for a Workspace location.   Browse to your folder: </a:t>
            </a:r>
            <a:r>
              <a:rPr lang="en-US" b="1" dirty="0">
                <a:solidFill>
                  <a:srgbClr val="FF0000"/>
                </a:solidFill>
                <a:sym typeface="Wingdings" panose="05000000000000000000" pitchFamily="2" charset="2"/>
              </a:rPr>
              <a:t>education_workspace </a:t>
            </a:r>
            <a:r>
              <a:rPr lang="en-US" dirty="0">
                <a:solidFill>
                  <a:srgbClr val="FF0000"/>
                </a:solidFill>
                <a:sym typeface="Wingdings" panose="05000000000000000000" pitchFamily="2" charset="2"/>
              </a:rPr>
              <a:t>– </a:t>
            </a:r>
            <a:r>
              <a:rPr lang="en-US" b="1" dirty="0">
                <a:solidFill>
                  <a:srgbClr val="FF0000"/>
                </a:solidFill>
                <a:sym typeface="Wingdings" panose="05000000000000000000" pitchFamily="2" charset="2"/>
              </a:rPr>
              <a:t>the parent folder of .metada</a:t>
            </a:r>
            <a:endParaRPr lang="en-US" b="1" dirty="0">
              <a:solidFill>
                <a:srgbClr val="FF0000"/>
              </a:solidFill>
            </a:endParaRPr>
          </a:p>
          <a:p>
            <a:pPr eaLnBrk="1" hangingPunct="1">
              <a:defRPr/>
            </a:pPr>
            <a:endParaRPr lang="en-US" sz="2200" dirty="0"/>
          </a:p>
          <a:p>
            <a:pPr eaLnBrk="1" hangingPunct="1">
              <a:defRPr/>
            </a:pPr>
            <a:endParaRPr lang="en-US" sz="2400" dirty="0"/>
          </a:p>
        </p:txBody>
      </p:sp>
      <p:pic>
        <p:nvPicPr>
          <p:cNvPr id="16389" name="Picture 1">
            <a:extLst>
              <a:ext uri="{FF2B5EF4-FFF2-40B4-BE49-F238E27FC236}">
                <a16:creationId xmlns:a16="http://schemas.microsoft.com/office/drawing/2014/main" id="{D4C206FE-A571-CA9D-E737-8D1411BA88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1219200"/>
            <a:ext cx="4070350" cy="149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0" name="Group 3">
            <a:extLst>
              <a:ext uri="{FF2B5EF4-FFF2-40B4-BE49-F238E27FC236}">
                <a16:creationId xmlns:a16="http://schemas.microsoft.com/office/drawing/2014/main" id="{FA9153A7-3BBE-E5AD-5AB5-9C23EA45928A}"/>
              </a:ext>
            </a:extLst>
          </p:cNvPr>
          <p:cNvGrpSpPr>
            <a:grpSpLocks/>
          </p:cNvGrpSpPr>
          <p:nvPr/>
        </p:nvGrpSpPr>
        <p:grpSpPr bwMode="auto">
          <a:xfrm>
            <a:off x="4565650" y="3890837"/>
            <a:ext cx="6591300" cy="1951037"/>
            <a:chOff x="2552700" y="3992563"/>
            <a:chExt cx="6591300" cy="1951037"/>
          </a:xfrm>
        </p:grpSpPr>
        <p:pic>
          <p:nvPicPr>
            <p:cNvPr id="16391" name="Picture 3">
              <a:extLst>
                <a:ext uri="{FF2B5EF4-FFF2-40B4-BE49-F238E27FC236}">
                  <a16:creationId xmlns:a16="http://schemas.microsoft.com/office/drawing/2014/main" id="{563FC913-BAFD-51BB-15DA-46466A35CF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2700" y="3992563"/>
              <a:ext cx="6591300" cy="195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2" name="Rectangle 1">
              <a:extLst>
                <a:ext uri="{FF2B5EF4-FFF2-40B4-BE49-F238E27FC236}">
                  <a16:creationId xmlns:a16="http://schemas.microsoft.com/office/drawing/2014/main" id="{5758E0E0-7D52-6551-42E9-E5E3FE076F0B}"/>
                </a:ext>
              </a:extLst>
            </p:cNvPr>
            <p:cNvSpPr>
              <a:spLocks noChangeArrowheads="1"/>
            </p:cNvSpPr>
            <p:nvPr/>
          </p:nvSpPr>
          <p:spPr bwMode="auto">
            <a:xfrm>
              <a:off x="3810000" y="4572000"/>
              <a:ext cx="4267200" cy="228600"/>
            </a:xfrm>
            <a:prstGeom prst="rect">
              <a:avLst/>
            </a:prstGeom>
            <a:solidFill>
              <a:srgbClr val="C00000">
                <a:alpha val="7843"/>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gr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36418" name="Rectangle 2">
            <a:extLst>
              <a:ext uri="{FF2B5EF4-FFF2-40B4-BE49-F238E27FC236}">
                <a16:creationId xmlns:a16="http://schemas.microsoft.com/office/drawing/2014/main" id="{EBEC5B1F-19B6-22A7-4565-A1BE7155D610}"/>
              </a:ext>
            </a:extLst>
          </p:cNvPr>
          <p:cNvSpPr>
            <a:spLocks noGrp="1" noChangeArrowheads="1"/>
          </p:cNvSpPr>
          <p:nvPr>
            <p:ph type="title"/>
          </p:nvPr>
        </p:nvSpPr>
        <p:spPr/>
        <p:txBody>
          <a:bodyPr/>
          <a:lstStyle/>
          <a:p>
            <a:pPr eaLnBrk="1" hangingPunct="1">
              <a:defRPr/>
            </a:pPr>
            <a:r>
              <a:rPr lang="en-US" b="0" dirty="0"/>
              <a:t>Optional Topic – </a:t>
            </a:r>
            <a:r>
              <a:rPr lang="en-US" sz="2800" b="1" dirty="0"/>
              <a:t>Global Find/Replace based on output of Search – 2 of 3</a:t>
            </a:r>
            <a:endParaRPr lang="en-US" b="1" dirty="0">
              <a:effectLst>
                <a:outerShdw blurRad="38100" dist="38100" dir="2700000" algn="tl">
                  <a:srgbClr val="C0C0C0"/>
                </a:outerShdw>
              </a:effectLst>
            </a:endParaRPr>
          </a:p>
        </p:txBody>
      </p:sp>
      <p:sp>
        <p:nvSpPr>
          <p:cNvPr id="76803" name="Rectangle 3">
            <a:extLst>
              <a:ext uri="{FF2B5EF4-FFF2-40B4-BE49-F238E27FC236}">
                <a16:creationId xmlns:a16="http://schemas.microsoft.com/office/drawing/2014/main" id="{A3FAA4E0-957D-2C2C-4D99-F0677F53B4C1}"/>
              </a:ext>
            </a:extLst>
          </p:cNvPr>
          <p:cNvSpPr>
            <a:spLocks noGrp="1" noChangeArrowheads="1"/>
          </p:cNvSpPr>
          <p:nvPr>
            <p:ph idx="1"/>
          </p:nvPr>
        </p:nvSpPr>
        <p:spPr>
          <a:xfrm>
            <a:off x="287999" y="838200"/>
            <a:ext cx="10194265" cy="5621337"/>
          </a:xfrm>
        </p:spPr>
        <p:txBody>
          <a:bodyPr/>
          <a:lstStyle/>
          <a:p>
            <a:pPr indent="-1587">
              <a:defRPr/>
            </a:pPr>
            <a:r>
              <a:rPr lang="en-US" dirty="0">
                <a:sym typeface="Wingdings" pitchFamily="2" charset="2"/>
              </a:rPr>
              <a:t>Right-click over the Folder you’ve copied the source files into and select:   </a:t>
            </a:r>
            <a:r>
              <a:rPr lang="en-US" b="1" dirty="0">
                <a:sym typeface="Wingdings" pitchFamily="2" charset="2"/>
              </a:rPr>
              <a:t>Search   &gt; File Search</a:t>
            </a:r>
          </a:p>
          <a:p>
            <a:pPr lvl="2" eaLnBrk="1" hangingPunct="1">
              <a:defRPr/>
            </a:pPr>
            <a:endParaRPr lang="en-US" sz="1200" b="1" dirty="0">
              <a:sym typeface="Wingdings" pitchFamily="2" charset="2"/>
            </a:endParaRPr>
          </a:p>
          <a:p>
            <a:pPr>
              <a:defRPr/>
            </a:pPr>
            <a:r>
              <a:rPr lang="en-US" b="1" dirty="0">
                <a:sym typeface="Wingdings" pitchFamily="2" charset="2"/>
              </a:rPr>
              <a:t>From File Search</a:t>
            </a:r>
          </a:p>
          <a:p>
            <a:pPr lvl="1" eaLnBrk="1" hangingPunct="1">
              <a:buFont typeface="Webdings" panose="05030102010509060703" pitchFamily="18" charset="2"/>
              <a:buChar char="4"/>
              <a:defRPr/>
            </a:pPr>
            <a:r>
              <a:rPr lang="en-US" sz="1400" dirty="0">
                <a:sym typeface="Wingdings" pitchFamily="2" charset="2"/>
              </a:rPr>
              <a:t>Enter your text</a:t>
            </a:r>
          </a:p>
          <a:p>
            <a:pPr lvl="1" eaLnBrk="1" hangingPunct="1">
              <a:buFont typeface="Webdings" panose="05030102010509060703" pitchFamily="18" charset="2"/>
              <a:buChar char="4"/>
              <a:defRPr/>
            </a:pPr>
            <a:r>
              <a:rPr lang="en-US" sz="1400" dirty="0">
                <a:sym typeface="Wingdings" pitchFamily="2" charset="2"/>
              </a:rPr>
              <a:t>Click Selected resources</a:t>
            </a:r>
          </a:p>
          <a:p>
            <a:pPr lvl="1" eaLnBrk="1" hangingPunct="1">
              <a:buFont typeface="Webdings" panose="05030102010509060703" pitchFamily="18" charset="2"/>
              <a:buChar char="4"/>
              <a:defRPr/>
            </a:pPr>
            <a:r>
              <a:rPr lang="en-US" sz="1400" dirty="0">
                <a:sym typeface="Wingdings" pitchFamily="2" charset="2"/>
              </a:rPr>
              <a:t>Click Replace…</a:t>
            </a:r>
          </a:p>
          <a:p>
            <a:pPr lvl="1" eaLnBrk="1" hangingPunct="1">
              <a:buFont typeface="Webdings" panose="05030102010509060703" pitchFamily="18" charset="2"/>
              <a:buChar char="4"/>
              <a:defRPr/>
            </a:pPr>
            <a:endParaRPr lang="en-US" sz="1400" dirty="0">
              <a:sym typeface="Wingdings" pitchFamily="2" charset="2"/>
            </a:endParaRPr>
          </a:p>
          <a:p>
            <a:pPr lvl="1" eaLnBrk="1" hangingPunct="1">
              <a:buFont typeface="Webdings" panose="05030102010509060703" pitchFamily="18" charset="2"/>
              <a:buChar char="4"/>
              <a:defRPr/>
            </a:pPr>
            <a:endParaRPr lang="en-US" sz="1400" dirty="0">
              <a:sym typeface="Wingdings" pitchFamily="2" charset="2"/>
            </a:endParaRPr>
          </a:p>
          <a:p>
            <a:pPr lvl="1" eaLnBrk="1" hangingPunct="1">
              <a:buFont typeface="Webdings" panose="05030102010509060703" pitchFamily="18" charset="2"/>
              <a:buChar char="4"/>
              <a:defRPr/>
            </a:pPr>
            <a:endParaRPr lang="en-US" sz="1400" dirty="0">
              <a:sym typeface="Wingdings" pitchFamily="2" charset="2"/>
            </a:endParaRPr>
          </a:p>
          <a:p>
            <a:pPr lvl="1" eaLnBrk="1" hangingPunct="1">
              <a:buFont typeface="Webdings" panose="05030102010509060703" pitchFamily="18" charset="2"/>
              <a:buChar char="4"/>
              <a:defRPr/>
            </a:pPr>
            <a:endParaRPr lang="en-US" sz="1400" dirty="0">
              <a:sym typeface="Wingdings" pitchFamily="2" charset="2"/>
            </a:endParaRPr>
          </a:p>
          <a:p>
            <a:pPr lvl="1" eaLnBrk="1" hangingPunct="1">
              <a:buFont typeface="Webdings" panose="05030102010509060703" pitchFamily="18" charset="2"/>
              <a:buChar char="4"/>
              <a:defRPr/>
            </a:pPr>
            <a:endParaRPr lang="en-US" sz="800" dirty="0">
              <a:sym typeface="Wingdings" pitchFamily="2" charset="2"/>
            </a:endParaRPr>
          </a:p>
          <a:p>
            <a:pPr lvl="1" eaLnBrk="1" hangingPunct="1">
              <a:buFont typeface="Webdings" panose="05030102010509060703" pitchFamily="18" charset="2"/>
              <a:buChar char="4"/>
              <a:defRPr/>
            </a:pPr>
            <a:endParaRPr lang="en-US" sz="1400" dirty="0">
              <a:sym typeface="Wingdings" pitchFamily="2" charset="2"/>
            </a:endParaRPr>
          </a:p>
          <a:p>
            <a:pPr>
              <a:defRPr/>
            </a:pPr>
            <a:r>
              <a:rPr lang="en-US" sz="1600" dirty="0">
                <a:sym typeface="Wingdings" pitchFamily="2" charset="2"/>
              </a:rPr>
              <a:t>From Replace Text Matches</a:t>
            </a:r>
          </a:p>
        </p:txBody>
      </p:sp>
      <p:pic>
        <p:nvPicPr>
          <p:cNvPr id="391170" name="Picture 2">
            <a:extLst>
              <a:ext uri="{FF2B5EF4-FFF2-40B4-BE49-F238E27FC236}">
                <a16:creationId xmlns:a16="http://schemas.microsoft.com/office/drawing/2014/main" id="{5923F4B0-65E6-639B-DB31-9CBBD4190CFE}"/>
              </a:ext>
            </a:extLst>
          </p:cNvPr>
          <p:cNvPicPr>
            <a:picLocks noChangeAspect="1" noChangeArrowheads="1"/>
          </p:cNvPicPr>
          <p:nvPr/>
        </p:nvPicPr>
        <p:blipFill>
          <a:blip r:embed="rId2"/>
          <a:srcRect/>
          <a:stretch>
            <a:fillRect/>
          </a:stretch>
        </p:blipFill>
        <p:spPr bwMode="auto">
          <a:xfrm>
            <a:off x="4411664" y="1143001"/>
            <a:ext cx="6256337" cy="3871913"/>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391171" name="Picture 3">
            <a:extLst>
              <a:ext uri="{FF2B5EF4-FFF2-40B4-BE49-F238E27FC236}">
                <a16:creationId xmlns:a16="http://schemas.microsoft.com/office/drawing/2014/main" id="{8D54B55F-0B7D-C085-2C03-5A6A0B497E36}"/>
              </a:ext>
            </a:extLst>
          </p:cNvPr>
          <p:cNvPicPr>
            <a:picLocks noChangeAspect="1" noChangeArrowheads="1"/>
          </p:cNvPicPr>
          <p:nvPr/>
        </p:nvPicPr>
        <p:blipFill>
          <a:blip r:embed="rId3"/>
          <a:srcRect/>
          <a:stretch>
            <a:fillRect/>
          </a:stretch>
        </p:blipFill>
        <p:spPr bwMode="auto">
          <a:xfrm>
            <a:off x="1558926" y="4359276"/>
            <a:ext cx="3521075" cy="2468563"/>
          </a:xfrm>
          <a:prstGeom prst="rect">
            <a:avLst/>
          </a:prstGeom>
          <a:noFill/>
          <a:ln>
            <a:noFill/>
          </a:ln>
          <a:effectLst>
            <a:prstShdw prst="shdw18" dist="17961" dir="13500000">
              <a:schemeClr val="accent1">
                <a:gamma/>
                <a:shade val="60000"/>
                <a:invGamma/>
              </a:schemeClr>
            </a:prstShdw>
          </a:effectLst>
        </p:spPr>
      </p:pic>
      <p:sp>
        <p:nvSpPr>
          <p:cNvPr id="2" name="TextBox 1">
            <a:extLst>
              <a:ext uri="{FF2B5EF4-FFF2-40B4-BE49-F238E27FC236}">
                <a16:creationId xmlns:a16="http://schemas.microsoft.com/office/drawing/2014/main" id="{3EDCF22D-6F21-56CC-6479-36F96DC066D4}"/>
              </a:ext>
            </a:extLst>
          </p:cNvPr>
          <p:cNvSpPr txBox="1"/>
          <p:nvPr/>
        </p:nvSpPr>
        <p:spPr>
          <a:xfrm>
            <a:off x="5075085" y="6058913"/>
            <a:ext cx="3835399" cy="584775"/>
          </a:xfrm>
          <a:prstGeom prst="rect">
            <a:avLst/>
          </a:prstGeom>
          <a:solidFill>
            <a:schemeClr val="bg1">
              <a:lumMod val="95000"/>
            </a:schemeClr>
          </a:solidFill>
          <a:effectLst>
            <a:softEdge rad="63500"/>
          </a:effectLst>
        </p:spPr>
        <p:txBody>
          <a:bodyPr wrap="square">
            <a:spAutoFit/>
          </a:bodyPr>
          <a:lstStyle/>
          <a:p>
            <a:pPr eaLnBrk="1" hangingPunct="1">
              <a:defRPr/>
            </a:pPr>
            <a:r>
              <a:rPr lang="en-US" sz="1200" dirty="0">
                <a:latin typeface="+mj-lt"/>
              </a:rPr>
              <a:t>Enter the replacement text</a:t>
            </a:r>
          </a:p>
          <a:p>
            <a:pPr eaLnBrk="1" hangingPunct="1">
              <a:defRPr/>
            </a:pPr>
            <a:endParaRPr lang="en-US" dirty="0">
              <a:latin typeface="+mj-lt"/>
            </a:endParaRPr>
          </a:p>
          <a:p>
            <a:pPr eaLnBrk="1" hangingPunct="1">
              <a:defRPr/>
            </a:pPr>
            <a:r>
              <a:rPr lang="en-US" sz="1200" dirty="0">
                <a:latin typeface="+mj-lt"/>
              </a:rPr>
              <a:t>Click OK …or…Click Preview &gt;   to verify each change</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36418" name="Rectangle 2">
            <a:extLst>
              <a:ext uri="{FF2B5EF4-FFF2-40B4-BE49-F238E27FC236}">
                <a16:creationId xmlns:a16="http://schemas.microsoft.com/office/drawing/2014/main" id="{69CCD1FF-25EA-964B-2F1C-404CEBBDF899}"/>
              </a:ext>
            </a:extLst>
          </p:cNvPr>
          <p:cNvSpPr>
            <a:spLocks noGrp="1" noChangeArrowheads="1"/>
          </p:cNvSpPr>
          <p:nvPr>
            <p:ph type="title"/>
          </p:nvPr>
        </p:nvSpPr>
        <p:spPr>
          <a:xfrm>
            <a:off x="228600" y="73025"/>
            <a:ext cx="5715000" cy="533400"/>
          </a:xfrm>
        </p:spPr>
        <p:txBody>
          <a:bodyPr/>
          <a:lstStyle/>
          <a:p>
            <a:pPr eaLnBrk="1" hangingPunct="1">
              <a:defRPr/>
            </a:pPr>
            <a:r>
              <a:rPr lang="en-US" sz="1800" dirty="0"/>
              <a:t>Global Find/Replace based on output of Search </a:t>
            </a:r>
            <a:r>
              <a:rPr lang="en-US" sz="2000" dirty="0"/>
              <a:t>– Regular expression – 3 of 3</a:t>
            </a:r>
            <a:endParaRPr lang="en-US" sz="2000" dirty="0">
              <a:effectLst>
                <a:outerShdw blurRad="38100" dist="38100" dir="2700000" algn="tl">
                  <a:srgbClr val="C0C0C0"/>
                </a:outerShdw>
              </a:effectLst>
            </a:endParaRPr>
          </a:p>
        </p:txBody>
      </p:sp>
      <p:sp>
        <p:nvSpPr>
          <p:cNvPr id="76803" name="Rectangle 3">
            <a:extLst>
              <a:ext uri="{FF2B5EF4-FFF2-40B4-BE49-F238E27FC236}">
                <a16:creationId xmlns:a16="http://schemas.microsoft.com/office/drawing/2014/main" id="{72D23D4A-ED54-584D-1C23-0C3688087382}"/>
              </a:ext>
            </a:extLst>
          </p:cNvPr>
          <p:cNvSpPr>
            <a:spLocks noGrp="1" noChangeArrowheads="1"/>
          </p:cNvSpPr>
          <p:nvPr>
            <p:ph idx="1"/>
          </p:nvPr>
        </p:nvSpPr>
        <p:spPr>
          <a:xfrm>
            <a:off x="260555" y="896938"/>
            <a:ext cx="6243638" cy="2309812"/>
          </a:xfrm>
        </p:spPr>
        <p:txBody>
          <a:bodyPr/>
          <a:lstStyle/>
          <a:p>
            <a:pPr indent="-1587">
              <a:defRPr/>
            </a:pPr>
            <a:r>
              <a:rPr lang="en-US" dirty="0">
                <a:sym typeface="Wingdings" pitchFamily="2" charset="2"/>
              </a:rPr>
              <a:t>In this Field Expansion Use Case, we’re going to replace a picture clause:       </a:t>
            </a:r>
          </a:p>
          <a:p>
            <a:pPr marL="687388" lvl="1" indent="-342900">
              <a:buFont typeface="Webdings" panose="05030102010509060703" pitchFamily="18" charset="2"/>
              <a:buChar char="4"/>
              <a:defRPr/>
            </a:pPr>
            <a:r>
              <a:rPr lang="en-US" sz="1400" dirty="0">
                <a:sym typeface="Wingdings" pitchFamily="2" charset="2"/>
              </a:rPr>
              <a:t>PIC 9(6) and variations</a:t>
            </a:r>
          </a:p>
          <a:p>
            <a:pPr marL="687388" lvl="1" indent="-342900">
              <a:buFont typeface="Webdings" panose="05030102010509060703" pitchFamily="18" charset="2"/>
              <a:buChar char="4"/>
              <a:defRPr/>
            </a:pPr>
            <a:r>
              <a:rPr lang="en-US" sz="1400" dirty="0">
                <a:sym typeface="Wingdings" pitchFamily="2" charset="2"/>
              </a:rPr>
              <a:t>With PIC 9(8) </a:t>
            </a:r>
            <a:endParaRPr lang="en-US" sz="1000" dirty="0">
              <a:sym typeface="Wingdings" pitchFamily="2" charset="2"/>
            </a:endParaRPr>
          </a:p>
          <a:p>
            <a:pPr marL="341313" indent="-342900">
              <a:defRPr/>
            </a:pPr>
            <a:r>
              <a:rPr lang="en-US" sz="1600" dirty="0">
                <a:sym typeface="Wingdings" pitchFamily="2" charset="2"/>
              </a:rPr>
              <a:t>The Regular expression used to find all instances and variations of PATIENT-ID  PIC 9(6) is: </a:t>
            </a:r>
            <a:r>
              <a:rPr lang="en-US" sz="1600" b="1" dirty="0">
                <a:latin typeface="Courier New" panose="02070309020205020404" pitchFamily="49" charset="0"/>
                <a:cs typeface="Courier New" panose="02070309020205020404" pitchFamily="49" charset="0"/>
                <a:sym typeface="Wingdings" pitchFamily="2" charset="2"/>
              </a:rPr>
              <a:t>PATIENT-ID.*6</a:t>
            </a:r>
          </a:p>
        </p:txBody>
      </p:sp>
      <p:pic>
        <p:nvPicPr>
          <p:cNvPr id="122884" name="Picture 2">
            <a:extLst>
              <a:ext uri="{FF2B5EF4-FFF2-40B4-BE49-F238E27FC236}">
                <a16:creationId xmlns:a16="http://schemas.microsoft.com/office/drawing/2014/main" id="{D29614D9-4D00-73C4-78FA-ABB2791F9D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4639" y="14288"/>
            <a:ext cx="4054475"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85" name="Picture 5">
            <a:extLst>
              <a:ext uri="{FF2B5EF4-FFF2-40B4-BE49-F238E27FC236}">
                <a16:creationId xmlns:a16="http://schemas.microsoft.com/office/drawing/2014/main" id="{74C33390-8DDB-C914-C845-49BCE8637C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1" y="3048001"/>
            <a:ext cx="6646863" cy="382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86" name="Picture 4">
            <a:extLst>
              <a:ext uri="{FF2B5EF4-FFF2-40B4-BE49-F238E27FC236}">
                <a16:creationId xmlns:a16="http://schemas.microsoft.com/office/drawing/2014/main" id="{5061F7A4-2990-34F3-4FE6-7772424905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8139" y="2493964"/>
            <a:ext cx="4052887" cy="201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887" name="TextBox 6">
            <a:extLst>
              <a:ext uri="{FF2B5EF4-FFF2-40B4-BE49-F238E27FC236}">
                <a16:creationId xmlns:a16="http://schemas.microsoft.com/office/drawing/2014/main" id="{BFC4D3F0-F8D3-2D87-BAD2-882B190545E5}"/>
              </a:ext>
            </a:extLst>
          </p:cNvPr>
          <p:cNvSpPr txBox="1">
            <a:spLocks noChangeArrowheads="1"/>
          </p:cNvSpPr>
          <p:nvPr/>
        </p:nvSpPr>
        <p:spPr bwMode="auto">
          <a:xfrm>
            <a:off x="9220201" y="838201"/>
            <a:ext cx="4921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2400">
                <a:latin typeface="Arial Black" panose="020B0604020202020204" pitchFamily="34" charset="0"/>
              </a:rPr>
              <a:t>1.</a:t>
            </a:r>
          </a:p>
        </p:txBody>
      </p:sp>
      <p:sp>
        <p:nvSpPr>
          <p:cNvPr id="122888" name="TextBox 11">
            <a:extLst>
              <a:ext uri="{FF2B5EF4-FFF2-40B4-BE49-F238E27FC236}">
                <a16:creationId xmlns:a16="http://schemas.microsoft.com/office/drawing/2014/main" id="{F2DBDBCD-CB89-2E3A-136B-A6C91E141121}"/>
              </a:ext>
            </a:extLst>
          </p:cNvPr>
          <p:cNvSpPr txBox="1">
            <a:spLocks noChangeArrowheads="1"/>
          </p:cNvSpPr>
          <p:nvPr/>
        </p:nvSpPr>
        <p:spPr bwMode="auto">
          <a:xfrm>
            <a:off x="5484814" y="3338514"/>
            <a:ext cx="4921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2400">
                <a:latin typeface="Arial Black" panose="020B0604020202020204" pitchFamily="34" charset="0"/>
              </a:rPr>
              <a:t>2.</a:t>
            </a:r>
          </a:p>
        </p:txBody>
      </p:sp>
      <p:sp>
        <p:nvSpPr>
          <p:cNvPr id="122889" name="TextBox 12">
            <a:extLst>
              <a:ext uri="{FF2B5EF4-FFF2-40B4-BE49-F238E27FC236}">
                <a16:creationId xmlns:a16="http://schemas.microsoft.com/office/drawing/2014/main" id="{F30D7137-00D2-790F-B6FA-6FA4A05E562C}"/>
              </a:ext>
            </a:extLst>
          </p:cNvPr>
          <p:cNvSpPr txBox="1">
            <a:spLocks noChangeArrowheads="1"/>
          </p:cNvSpPr>
          <p:nvPr/>
        </p:nvSpPr>
        <p:spPr bwMode="auto">
          <a:xfrm>
            <a:off x="2614614" y="3798888"/>
            <a:ext cx="4921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2400">
                <a:latin typeface="Arial Black" panose="020B0604020202020204" pitchFamily="34" charset="0"/>
              </a:rPr>
              <a:t>3.</a:t>
            </a:r>
          </a:p>
        </p:txBody>
      </p:sp>
      <p:sp>
        <p:nvSpPr>
          <p:cNvPr id="122890" name="TextBox 13">
            <a:extLst>
              <a:ext uri="{FF2B5EF4-FFF2-40B4-BE49-F238E27FC236}">
                <a16:creationId xmlns:a16="http://schemas.microsoft.com/office/drawing/2014/main" id="{D6E2DA57-EB93-E450-18F3-68345B66A632}"/>
              </a:ext>
            </a:extLst>
          </p:cNvPr>
          <p:cNvSpPr txBox="1">
            <a:spLocks noChangeArrowheads="1"/>
          </p:cNvSpPr>
          <p:nvPr/>
        </p:nvSpPr>
        <p:spPr bwMode="auto">
          <a:xfrm>
            <a:off x="6781801" y="6167439"/>
            <a:ext cx="4921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2400">
                <a:latin typeface="Arial Black" panose="020B0604020202020204" pitchFamily="34" charset="0"/>
              </a:rPr>
              <a:t>4.</a:t>
            </a:r>
          </a:p>
        </p:txBody>
      </p:sp>
      <p:sp>
        <p:nvSpPr>
          <p:cNvPr id="15" name="Rectangle 3">
            <a:extLst>
              <a:ext uri="{FF2B5EF4-FFF2-40B4-BE49-F238E27FC236}">
                <a16:creationId xmlns:a16="http://schemas.microsoft.com/office/drawing/2014/main" id="{91CC43C8-F3FF-3B34-CF1B-E15F0FD98518}"/>
              </a:ext>
            </a:extLst>
          </p:cNvPr>
          <p:cNvSpPr txBox="1">
            <a:spLocks noChangeArrowheads="1"/>
          </p:cNvSpPr>
          <p:nvPr/>
        </p:nvSpPr>
        <p:spPr bwMode="auto">
          <a:xfrm>
            <a:off x="8201025" y="3354388"/>
            <a:ext cx="2478088" cy="1930400"/>
          </a:xfrm>
          <a:prstGeom prst="rect">
            <a:avLst/>
          </a:prstGeom>
          <a:noFill/>
          <a:ln>
            <a:noFill/>
          </a:ln>
          <a:effectLst/>
        </p:spPr>
        <p:txBody>
          <a:bodyPr/>
          <a:lstStyle>
            <a:lvl1pPr marL="230188" indent="-230188" algn="l" rtl="0" eaLnBrk="0" fontAlgn="base" hangingPunct="0">
              <a:lnSpc>
                <a:spcPct val="85000"/>
              </a:lnSpc>
              <a:spcBef>
                <a:spcPct val="30000"/>
              </a:spcBef>
              <a:spcAft>
                <a:spcPct val="0"/>
              </a:spcAft>
              <a:buClr>
                <a:srgbClr val="000000"/>
              </a:buClr>
              <a:buFont typeface="Wingdings" panose="05000000000000000000" pitchFamily="2" charset="2"/>
              <a:buChar char="§"/>
              <a:defRPr sz="20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anose="05030102010509060703" pitchFamily="18" charset="2"/>
              <a:buChar char="4"/>
              <a:defRPr>
                <a:solidFill>
                  <a:srgbClr val="006699"/>
                </a:solidFill>
                <a:latin typeface="+mn-lt"/>
              </a:defRPr>
            </a:lvl2pPr>
            <a:lvl3pPr marL="909638" indent="-219075" algn="l" rtl="0" eaLnBrk="0" fontAlgn="base" hangingPunct="0">
              <a:spcBef>
                <a:spcPct val="20000"/>
              </a:spcBef>
              <a:spcAft>
                <a:spcPct val="0"/>
              </a:spcAft>
              <a:buFont typeface="Wingdings" panose="05000000000000000000" pitchFamily="2" charset="2"/>
              <a:buChar char="§"/>
              <a:defRPr sz="1600">
                <a:solidFill>
                  <a:srgbClr val="666666"/>
                </a:solidFill>
                <a:latin typeface="+mn-lt"/>
              </a:defRPr>
            </a:lvl3pPr>
            <a:lvl4pPr marL="1255713" indent="-231775" algn="l" rtl="0" eaLnBrk="0" fontAlgn="base" hangingPunct="0">
              <a:spcBef>
                <a:spcPct val="20000"/>
              </a:spcBef>
              <a:spcAft>
                <a:spcPct val="0"/>
              </a:spcAft>
              <a:buChar char="–"/>
              <a:defRPr sz="1400">
                <a:solidFill>
                  <a:schemeClr val="tx1"/>
                </a:solidFill>
                <a:latin typeface="+mn-lt"/>
              </a:defRPr>
            </a:lvl4pPr>
            <a:lvl5pPr marL="1601788" indent="-231775" algn="l" rtl="0" eaLnBrk="0" fontAlgn="base" hangingPunct="0">
              <a:spcBef>
                <a:spcPct val="20000"/>
              </a:spcBef>
              <a:spcAft>
                <a:spcPct val="0"/>
              </a:spcAft>
              <a:buChar char="–"/>
              <a:defRPr sz="1200">
                <a:solidFill>
                  <a:schemeClr val="tx1"/>
                </a:solidFill>
                <a:latin typeface="+mn-lt"/>
              </a:defRPr>
            </a:lvl5pPr>
            <a:lvl6pPr marL="2058988" indent="-231775" algn="l" rtl="0" fontAlgn="base">
              <a:spcBef>
                <a:spcPct val="20000"/>
              </a:spcBef>
              <a:spcAft>
                <a:spcPct val="0"/>
              </a:spcAft>
              <a:buChar char="–"/>
              <a:defRPr sz="1200">
                <a:solidFill>
                  <a:schemeClr val="tx1"/>
                </a:solidFill>
                <a:latin typeface="+mn-lt"/>
              </a:defRPr>
            </a:lvl6pPr>
            <a:lvl7pPr marL="2516188" indent="-231775" algn="l" rtl="0" fontAlgn="base">
              <a:spcBef>
                <a:spcPct val="20000"/>
              </a:spcBef>
              <a:spcAft>
                <a:spcPct val="0"/>
              </a:spcAft>
              <a:buChar char="–"/>
              <a:defRPr sz="1200">
                <a:solidFill>
                  <a:schemeClr val="tx1"/>
                </a:solidFill>
                <a:latin typeface="+mn-lt"/>
              </a:defRPr>
            </a:lvl7pPr>
            <a:lvl8pPr marL="2973388" indent="-231775" algn="l" rtl="0" fontAlgn="base">
              <a:spcBef>
                <a:spcPct val="20000"/>
              </a:spcBef>
              <a:spcAft>
                <a:spcPct val="0"/>
              </a:spcAft>
              <a:buChar char="–"/>
              <a:defRPr sz="1200">
                <a:solidFill>
                  <a:schemeClr val="tx1"/>
                </a:solidFill>
                <a:latin typeface="+mn-lt"/>
              </a:defRPr>
            </a:lvl8pPr>
            <a:lvl9pPr marL="3430588" indent="-231775" algn="l" rtl="0" fontAlgn="base">
              <a:spcBef>
                <a:spcPct val="20000"/>
              </a:spcBef>
              <a:spcAft>
                <a:spcPct val="0"/>
              </a:spcAft>
              <a:buChar char="–"/>
              <a:defRPr sz="1200">
                <a:solidFill>
                  <a:schemeClr val="tx1"/>
                </a:solidFill>
                <a:latin typeface="+mn-lt"/>
              </a:defRPr>
            </a:lvl9pPr>
          </a:lstStyle>
          <a:p>
            <a:pPr marL="0" indent="-1587" eaLnBrk="1" hangingPunct="1">
              <a:buNone/>
              <a:defRPr/>
            </a:pPr>
            <a:r>
              <a:rPr lang="en-US" sz="1600" b="0" kern="0" dirty="0">
                <a:sym typeface="Wingdings" pitchFamily="2" charset="2"/>
              </a:rPr>
              <a:t>Note that the replacement (With) literal is entered verbatim</a:t>
            </a:r>
          </a:p>
          <a:p>
            <a:pPr marL="0" indent="-1587" eaLnBrk="1" hangingPunct="1">
              <a:buNone/>
              <a:defRPr/>
            </a:pPr>
            <a:endParaRPr lang="en-US" sz="1600" b="0" kern="0" dirty="0">
              <a:sym typeface="Wingdings" pitchFamily="2" charset="2"/>
            </a:endParaRPr>
          </a:p>
          <a:p>
            <a:pPr marL="0" indent="-1587" eaLnBrk="1" hangingPunct="1">
              <a:buNone/>
              <a:defRPr/>
            </a:pPr>
            <a:endParaRPr lang="en-US" sz="1600" b="0" kern="0" dirty="0">
              <a:sym typeface="Wingdings" pitchFamily="2" charset="2"/>
            </a:endParaRPr>
          </a:p>
          <a:p>
            <a:pPr marL="0" indent="-1587" eaLnBrk="1" hangingPunct="1">
              <a:buNone/>
              <a:defRPr/>
            </a:pPr>
            <a:endParaRPr lang="en-US" sz="1600" b="0" kern="0" dirty="0">
              <a:sym typeface="Wingdings" pitchFamily="2" charset="2"/>
            </a:endParaRPr>
          </a:p>
          <a:p>
            <a:pPr marL="0" indent="-1587" eaLnBrk="1" hangingPunct="1">
              <a:buNone/>
              <a:defRPr/>
            </a:pPr>
            <a:r>
              <a:rPr lang="en-US" sz="1600" b="0" kern="0" dirty="0">
                <a:sym typeface="Wingdings" pitchFamily="2" charset="2"/>
              </a:rPr>
              <a:t>Using Preview, you select which found instances should/should-not be changed</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36418" name="Rectangle 2">
            <a:extLst>
              <a:ext uri="{FF2B5EF4-FFF2-40B4-BE49-F238E27FC236}">
                <a16:creationId xmlns:a16="http://schemas.microsoft.com/office/drawing/2014/main" id="{1126E99A-8EB3-B18F-77D3-24AEDB0885F4}"/>
              </a:ext>
            </a:extLst>
          </p:cNvPr>
          <p:cNvSpPr>
            <a:spLocks noGrp="1" noChangeArrowheads="1"/>
          </p:cNvSpPr>
          <p:nvPr>
            <p:ph type="title"/>
          </p:nvPr>
        </p:nvSpPr>
        <p:spPr/>
        <p:txBody>
          <a:bodyPr/>
          <a:lstStyle/>
          <a:p>
            <a:pPr eaLnBrk="1" hangingPunct="1">
              <a:defRPr/>
            </a:pPr>
            <a:r>
              <a:rPr lang="en-US" dirty="0"/>
              <a:t>Optional Topic – </a:t>
            </a:r>
            <a:r>
              <a:rPr lang="en-US" sz="2800" b="1" dirty="0"/>
              <a:t>Collect disparate search results in an MVS Subproject</a:t>
            </a:r>
            <a:endParaRPr lang="en-US" b="1" dirty="0">
              <a:effectLst>
                <a:outerShdw blurRad="38100" dist="38100" dir="2700000" algn="tl">
                  <a:srgbClr val="C0C0C0"/>
                </a:outerShdw>
              </a:effectLst>
            </a:endParaRPr>
          </a:p>
        </p:txBody>
      </p:sp>
      <p:sp>
        <p:nvSpPr>
          <p:cNvPr id="76803" name="Rectangle 3">
            <a:extLst>
              <a:ext uri="{FF2B5EF4-FFF2-40B4-BE49-F238E27FC236}">
                <a16:creationId xmlns:a16="http://schemas.microsoft.com/office/drawing/2014/main" id="{5C139754-A2E5-9C6A-FE81-82D68D758DF2}"/>
              </a:ext>
            </a:extLst>
          </p:cNvPr>
          <p:cNvSpPr>
            <a:spLocks noGrp="1" noChangeArrowheads="1"/>
          </p:cNvSpPr>
          <p:nvPr>
            <p:ph idx="1"/>
          </p:nvPr>
        </p:nvSpPr>
        <p:spPr>
          <a:xfrm>
            <a:off x="260960" y="873445"/>
            <a:ext cx="9721240" cy="4334670"/>
          </a:xfrm>
        </p:spPr>
        <p:txBody>
          <a:bodyPr/>
          <a:lstStyle/>
          <a:p>
            <a:pPr eaLnBrk="1" hangingPunct="1">
              <a:defRPr/>
            </a:pPr>
            <a:r>
              <a:rPr lang="en-US" sz="1600" dirty="0"/>
              <a:t>Similar to the previous topic – you can use an MVS Subproject as a temporary “hold area” for set of file DSNs from the Search Results view.  </a:t>
            </a:r>
          </a:p>
          <a:p>
            <a:pPr eaLnBrk="1" hangingPunct="1">
              <a:defRPr/>
            </a:pPr>
            <a:endParaRPr lang="en-US" sz="1400" b="1" dirty="0">
              <a:sym typeface="Wingdings" pitchFamily="2" charset="2"/>
            </a:endParaRPr>
          </a:p>
          <a:p>
            <a:pPr>
              <a:defRPr/>
            </a:pPr>
            <a:r>
              <a:rPr lang="en-US" sz="1600" dirty="0">
                <a:sym typeface="Wingdings" pitchFamily="2" charset="2"/>
              </a:rPr>
              <a:t>Problem: Find files within a large library that contain: </a:t>
            </a:r>
            <a:r>
              <a:rPr lang="en-US" sz="1600" b="1" dirty="0" err="1">
                <a:sym typeface="Wingdings" pitchFamily="2" charset="2"/>
              </a:rPr>
              <a:t>diag</a:t>
            </a:r>
            <a:r>
              <a:rPr lang="en-US" sz="1600" dirty="0">
                <a:sym typeface="Wingdings" pitchFamily="2" charset="2"/>
              </a:rPr>
              <a:t> –  but only for members                                                                                 with names that start with: </a:t>
            </a:r>
            <a:r>
              <a:rPr lang="en-US" sz="1600" b="1" dirty="0">
                <a:sym typeface="Wingdings" pitchFamily="2" charset="2"/>
              </a:rPr>
              <a:t>BN, TR, CA</a:t>
            </a:r>
          </a:p>
          <a:p>
            <a:pPr>
              <a:defRPr/>
            </a:pPr>
            <a:endParaRPr lang="en-US" sz="900" b="1" dirty="0">
              <a:sym typeface="Wingdings" pitchFamily="2" charset="2"/>
            </a:endParaRPr>
          </a:p>
          <a:p>
            <a:pPr lvl="1" eaLnBrk="1" hangingPunct="1">
              <a:buFont typeface="Webdings" panose="05030102010509060703" pitchFamily="18" charset="2"/>
              <a:buChar char="4"/>
              <a:defRPr/>
            </a:pPr>
            <a:r>
              <a:rPr lang="en-US" sz="1600" b="1" dirty="0">
                <a:sym typeface="Wingdings" pitchFamily="2" charset="2"/>
              </a:rPr>
              <a:t>Create an MVS Subproject</a:t>
            </a:r>
          </a:p>
          <a:p>
            <a:pPr lvl="1" eaLnBrk="1" hangingPunct="1">
              <a:buFont typeface="Webdings" panose="05030102010509060703" pitchFamily="18" charset="2"/>
              <a:buChar char="4"/>
              <a:defRPr/>
            </a:pPr>
            <a:r>
              <a:rPr lang="en-US" sz="1600" b="1" dirty="0">
                <a:sym typeface="Wingdings" pitchFamily="2" charset="2"/>
              </a:rPr>
              <a:t>Issue the Search for the BN files</a:t>
            </a:r>
          </a:p>
          <a:p>
            <a:pPr lvl="1" eaLnBrk="1" hangingPunct="1">
              <a:buFont typeface="Webdings" panose="05030102010509060703" pitchFamily="18" charset="2"/>
              <a:buChar char="4"/>
              <a:defRPr/>
            </a:pPr>
            <a:r>
              <a:rPr lang="en-US" sz="1600" b="1" dirty="0">
                <a:sym typeface="Wingdings" pitchFamily="2" charset="2"/>
              </a:rPr>
              <a:t>Select the Search Results files</a:t>
            </a:r>
          </a:p>
          <a:p>
            <a:pPr lvl="1" eaLnBrk="1" hangingPunct="1">
              <a:buFont typeface="Webdings" panose="05030102010509060703" pitchFamily="18" charset="2"/>
              <a:buChar char="4"/>
              <a:defRPr/>
            </a:pPr>
            <a:r>
              <a:rPr lang="en-US" sz="1600" b="1" dirty="0">
                <a:sym typeface="Wingdings" pitchFamily="2" charset="2"/>
              </a:rPr>
              <a:t>Right-click and select: Add to Subproject…</a:t>
            </a:r>
          </a:p>
          <a:p>
            <a:pPr lvl="1" eaLnBrk="1" hangingPunct="1">
              <a:buFont typeface="Webdings" panose="05030102010509060703" pitchFamily="18" charset="2"/>
              <a:buChar char="4"/>
              <a:defRPr/>
            </a:pPr>
            <a:endParaRPr lang="en-US" sz="1600" b="1" dirty="0">
              <a:sym typeface="Wingdings" pitchFamily="2" charset="2"/>
            </a:endParaRPr>
          </a:p>
          <a:p>
            <a:pPr lvl="1" eaLnBrk="1" hangingPunct="1">
              <a:buFont typeface="Webdings" panose="05030102010509060703" pitchFamily="18" charset="2"/>
              <a:buChar char="4"/>
              <a:defRPr/>
            </a:pPr>
            <a:endParaRPr lang="en-US" sz="1600" b="1" dirty="0">
              <a:sym typeface="Wingdings" pitchFamily="2" charset="2"/>
            </a:endParaRPr>
          </a:p>
          <a:p>
            <a:pPr lvl="1" eaLnBrk="1" hangingPunct="1">
              <a:buFont typeface="Webdings" panose="05030102010509060703" pitchFamily="18" charset="2"/>
              <a:buChar char="4"/>
              <a:defRPr/>
            </a:pPr>
            <a:endParaRPr lang="en-US" sz="1600" b="1" dirty="0">
              <a:sym typeface="Wingdings" pitchFamily="2" charset="2"/>
            </a:endParaRPr>
          </a:p>
          <a:p>
            <a:pPr marL="344488" lvl="1" indent="0">
              <a:buNone/>
              <a:defRPr/>
            </a:pPr>
            <a:endParaRPr lang="en-US" sz="1600" b="1" dirty="0">
              <a:sym typeface="Wingdings" pitchFamily="2" charset="2"/>
            </a:endParaRPr>
          </a:p>
          <a:p>
            <a:pPr marL="344488" lvl="1" indent="0">
              <a:buNone/>
              <a:defRPr/>
            </a:pPr>
            <a:endParaRPr lang="en-US" sz="1600" b="1" dirty="0">
              <a:sym typeface="Wingdings" pitchFamily="2" charset="2"/>
            </a:endParaRPr>
          </a:p>
          <a:p>
            <a:pPr lvl="1" eaLnBrk="1" hangingPunct="1">
              <a:buFont typeface="Webdings" panose="05030102010509060703" pitchFamily="18" charset="2"/>
              <a:buChar char="4"/>
              <a:defRPr/>
            </a:pPr>
            <a:r>
              <a:rPr lang="en-US" sz="1600" b="1" dirty="0">
                <a:sym typeface="Wingdings" pitchFamily="2" charset="2"/>
              </a:rPr>
              <a:t>Repeat for the remaining files</a:t>
            </a:r>
          </a:p>
          <a:p>
            <a:pPr indent="-1587">
              <a:defRPr/>
            </a:pPr>
            <a:endParaRPr lang="en-US" sz="1600" i="1" dirty="0">
              <a:sym typeface="Wingdings" pitchFamily="2" charset="2"/>
            </a:endParaRPr>
          </a:p>
          <a:p>
            <a:pPr indent="-1587">
              <a:defRPr/>
            </a:pPr>
            <a:endParaRPr lang="en-US" sz="1600" i="1" dirty="0">
              <a:sym typeface="Wingdings" pitchFamily="2" charset="2"/>
            </a:endParaRPr>
          </a:p>
        </p:txBody>
      </p:sp>
      <p:pic>
        <p:nvPicPr>
          <p:cNvPr id="92164" name="Picture 1">
            <a:extLst>
              <a:ext uri="{FF2B5EF4-FFF2-40B4-BE49-F238E27FC236}">
                <a16:creationId xmlns:a16="http://schemas.microsoft.com/office/drawing/2014/main" id="{C8DFEF07-CAB3-CAFA-6AC1-6F4A7B58F190}"/>
              </a:ext>
            </a:extLst>
          </p:cNvPr>
          <p:cNvPicPr>
            <a:picLocks noChangeAspect="1"/>
          </p:cNvPicPr>
          <p:nvPr/>
        </p:nvPicPr>
        <p:blipFill>
          <a:blip r:embed="rId3"/>
          <a:srcRect/>
          <a:stretch>
            <a:fillRect/>
          </a:stretch>
        </p:blipFill>
        <p:spPr bwMode="auto">
          <a:xfrm>
            <a:off x="7967662" y="1180988"/>
            <a:ext cx="4029075" cy="3134952"/>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92165" name="Picture 2">
            <a:extLst>
              <a:ext uri="{FF2B5EF4-FFF2-40B4-BE49-F238E27FC236}">
                <a16:creationId xmlns:a16="http://schemas.microsoft.com/office/drawing/2014/main" id="{5A101497-061B-BA2C-35E8-9AA5A41ED432}"/>
              </a:ext>
            </a:extLst>
          </p:cNvPr>
          <p:cNvPicPr>
            <a:picLocks noChangeAspect="1"/>
          </p:cNvPicPr>
          <p:nvPr/>
        </p:nvPicPr>
        <p:blipFill>
          <a:blip r:embed="rId4"/>
          <a:srcRect/>
          <a:stretch>
            <a:fillRect/>
          </a:stretch>
        </p:blipFill>
        <p:spPr bwMode="auto">
          <a:xfrm>
            <a:off x="6400800" y="4564064"/>
            <a:ext cx="4267200" cy="2281237"/>
          </a:xfrm>
          <a:prstGeom prst="rect">
            <a:avLst/>
          </a:prstGeom>
          <a:noFill/>
          <a:ln>
            <a:noFill/>
          </a:ln>
          <a:effectLst>
            <a:outerShdw blurRad="50800" dist="38100" dir="10800000" algn="r" rotWithShape="0">
              <a:prstClr val="black">
                <a:alpha val="40000"/>
              </a:prstClr>
            </a:outerShdw>
          </a:effectLst>
        </p:spPr>
      </p:pic>
      <p:pic>
        <p:nvPicPr>
          <p:cNvPr id="123910" name="Picture 3">
            <a:extLst>
              <a:ext uri="{FF2B5EF4-FFF2-40B4-BE49-F238E27FC236}">
                <a16:creationId xmlns:a16="http://schemas.microsoft.com/office/drawing/2014/main" id="{3D1C0F91-7ED9-1EFD-BE60-DDBB21C90C8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290763" y="3702050"/>
            <a:ext cx="2679700"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3911" name="Straight Arrow Connector 2">
            <a:extLst>
              <a:ext uri="{FF2B5EF4-FFF2-40B4-BE49-F238E27FC236}">
                <a16:creationId xmlns:a16="http://schemas.microsoft.com/office/drawing/2014/main" id="{9E3EBF81-466B-82D6-C6DE-8ADFB99C6457}"/>
              </a:ext>
            </a:extLst>
          </p:cNvPr>
          <p:cNvCxnSpPr>
            <a:cxnSpLocks noChangeShapeType="1"/>
          </p:cNvCxnSpPr>
          <p:nvPr/>
        </p:nvCxnSpPr>
        <p:spPr bwMode="auto">
          <a:xfrm flipH="1" flipV="1">
            <a:off x="4800601" y="4130675"/>
            <a:ext cx="2633663" cy="527050"/>
          </a:xfrm>
          <a:prstGeom prst="straightConnector1">
            <a:avLst/>
          </a:prstGeom>
          <a:noFill/>
          <a:ln w="25400"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23912" name="Picture 6">
            <a:extLst>
              <a:ext uri="{FF2B5EF4-FFF2-40B4-BE49-F238E27FC236}">
                <a16:creationId xmlns:a16="http://schemas.microsoft.com/office/drawing/2014/main" id="{FD1A15C8-B1F3-54CC-D1BA-161FA813DC4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531938" y="5099051"/>
            <a:ext cx="2735262"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F646D96A-9242-D374-220E-0CF99492CE2B}"/>
              </a:ext>
            </a:extLst>
          </p:cNvPr>
          <p:cNvSpPr txBox="1"/>
          <p:nvPr/>
        </p:nvSpPr>
        <p:spPr>
          <a:xfrm>
            <a:off x="3685503" y="5672575"/>
            <a:ext cx="1915198" cy="1169551"/>
          </a:xfrm>
          <a:prstGeom prst="rect">
            <a:avLst/>
          </a:prstGeom>
          <a:solidFill>
            <a:schemeClr val="tx1">
              <a:lumMod val="50000"/>
              <a:lumOff val="50000"/>
            </a:schemeClr>
          </a:solidFill>
        </p:spPr>
        <p:txBody>
          <a:bodyPr wrap="square">
            <a:spAutoFit/>
          </a:bodyPr>
          <a:lstStyle/>
          <a:p>
            <a:pPr>
              <a:defRPr/>
            </a:pPr>
            <a:r>
              <a:rPr lang="en-US" sz="1400" dirty="0">
                <a:solidFill>
                  <a:schemeClr val="bg2">
                    <a:lumMod val="20000"/>
                    <a:lumOff val="80000"/>
                  </a:schemeClr>
                </a:solidFill>
                <a:effectLst>
                  <a:outerShdw blurRad="38100" dist="38100" dir="2700000" algn="tl">
                    <a:srgbClr val="000000">
                      <a:alpha val="43137"/>
                    </a:srgbClr>
                  </a:outerShdw>
                </a:effectLst>
                <a:latin typeface="Calibri" panose="020F0502020204030204" pitchFamily="34" charset="0"/>
                <a:sym typeface="Wingdings" panose="05000000000000000000" pitchFamily="2" charset="2"/>
              </a:rPr>
              <a:t> </a:t>
            </a:r>
            <a:r>
              <a:rPr lang="en-US" sz="1400" dirty="0">
                <a:solidFill>
                  <a:schemeClr val="bg2">
                    <a:lumMod val="20000"/>
                    <a:lumOff val="80000"/>
                  </a:schemeClr>
                </a:solidFill>
                <a:effectLst>
                  <a:outerShdw blurRad="38100" dist="38100" dir="2700000" algn="tl">
                    <a:srgbClr val="000000">
                      <a:alpha val="43137"/>
                    </a:srgbClr>
                  </a:outerShdw>
                </a:effectLst>
                <a:latin typeface="Calibri" panose="020F0502020204030204" pitchFamily="34" charset="0"/>
              </a:rPr>
              <a:t>3 Sets of library member DSNs organized in an MVS Subproject for further analysis, etc.</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5234" name="Text Box 1">
            <a:extLst>
              <a:ext uri="{FF2B5EF4-FFF2-40B4-BE49-F238E27FC236}">
                <a16:creationId xmlns:a16="http://schemas.microsoft.com/office/drawing/2014/main" id="{CEE0A407-A0F4-E247-FAB6-01FB073BAEFA}"/>
              </a:ext>
            </a:extLst>
          </p:cNvPr>
          <p:cNvSpPr txBox="1">
            <a:spLocks noChangeArrowheads="1"/>
          </p:cNvSpPr>
          <p:nvPr/>
        </p:nvSpPr>
        <p:spPr bwMode="auto">
          <a:xfrm>
            <a:off x="457200" y="1012826"/>
            <a:ext cx="3733800" cy="3008313"/>
          </a:xfrm>
          <a:prstGeom prst="rect">
            <a:avLst/>
          </a:prstGeom>
          <a:noFill/>
          <a:ln>
            <a:noFill/>
          </a:ln>
        </p:spPr>
        <p:txBody>
          <a:bodyPr/>
          <a:lstStyle>
            <a:lvl1pPr defTabSz="457200">
              <a:lnSpc>
                <a:spcPct val="85000"/>
              </a:lnSpc>
              <a:spcBef>
                <a:spcPct val="30000"/>
              </a:spcBef>
              <a:buClr>
                <a:srgbClr val="000000"/>
              </a:buClr>
              <a:buFont typeface="Wingdings" panose="05000000000000000000" pitchFamily="2" charset="2"/>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anose="05030102010509060703" pitchFamily="18" charset="2"/>
              <a:buChar char="4"/>
              <a:tabLst>
                <a:tab pos="685800" algn="l"/>
                <a:tab pos="1600200" algn="l"/>
                <a:tab pos="2514600" algn="l"/>
                <a:tab pos="3429000" algn="l"/>
                <a:tab pos="4343400" algn="l"/>
                <a:tab pos="5257800" algn="l"/>
                <a:tab pos="6172200" algn="l"/>
                <a:tab pos="7086600" algn="l"/>
                <a:tab pos="8001000" algn="l"/>
                <a:tab pos="8915400" algn="l"/>
                <a:tab pos="9829800" algn="l"/>
              </a:tabLst>
              <a:defRPr>
                <a:solidFill>
                  <a:srgbClr val="006699"/>
                </a:solidFill>
                <a:latin typeface="Arial" panose="020B0604020202020204" pitchFamily="34" charset="0"/>
              </a:defRPr>
            </a:lvl2pPr>
            <a:lvl3pPr marL="1143000" indent="-228600" defTabSz="457200">
              <a:spcBef>
                <a:spcPct val="20000"/>
              </a:spcBef>
              <a:buFont typeface="Wingdings" panose="05000000000000000000" pitchFamily="2" charset="2"/>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600">
                <a:solidFill>
                  <a:srgbClr val="666666"/>
                </a:solidFill>
                <a:latin typeface="Arial" panose="020B0604020202020204" pitchFamily="34" charset="0"/>
              </a:defRPr>
            </a:lvl3pPr>
            <a:lvl4pPr marL="1600200" indent="-228600" defTabSz="457200">
              <a:spcBef>
                <a:spcPct val="20000"/>
              </a:spcBef>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400">
                <a:solidFill>
                  <a:schemeClr val="tx1"/>
                </a:solidFill>
                <a:latin typeface="Arial" panose="020B0604020202020204" pitchFamily="34" charset="0"/>
              </a:defRPr>
            </a:lvl4pPr>
            <a:lvl5pPr marL="2057400" indent="-228600" defTabSz="457200">
              <a:spcBef>
                <a:spcPct val="20000"/>
              </a:spcBef>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9pPr>
          </a:lstStyle>
          <a:p>
            <a:pPr>
              <a:lnSpc>
                <a:spcPct val="100000"/>
              </a:lnSpc>
              <a:spcBef>
                <a:spcPts val="350"/>
              </a:spcBef>
              <a:buClr>
                <a:srgbClr val="0099CC"/>
              </a:buClr>
              <a:buNone/>
              <a:defRPr/>
            </a:pPr>
            <a:r>
              <a:rPr lang="en-US" altLang="en-US" dirty="0">
                <a:solidFill>
                  <a:srgbClr val="000000"/>
                </a:solidFill>
                <a:latin typeface="+mj-lt"/>
                <a:ea typeface="MS PGothic" panose="020B0600070205080204" pitchFamily="34" charset="-128"/>
                <a:cs typeface="Arial" panose="020B0604020202020204" pitchFamily="34" charset="0"/>
              </a:rPr>
              <a:t>Four input controls are configurable</a:t>
            </a:r>
          </a:p>
          <a:p>
            <a:pPr marL="342900" indent="-342900">
              <a:lnSpc>
                <a:spcPct val="100000"/>
              </a:lnSpc>
              <a:spcBef>
                <a:spcPts val="350"/>
              </a:spcBef>
              <a:buClr>
                <a:srgbClr val="0099CC"/>
              </a:buClr>
              <a:buFont typeface="+mj-lt"/>
              <a:buAutoNum type="arabicPeriod"/>
              <a:defRPr/>
            </a:pPr>
            <a:r>
              <a:rPr lang="en-US" altLang="en-US" sz="1800" b="0" dirty="0">
                <a:solidFill>
                  <a:srgbClr val="000000"/>
                </a:solidFill>
                <a:latin typeface="+mj-lt"/>
                <a:ea typeface="MS PGothic" panose="020B0600070205080204" pitchFamily="34" charset="-128"/>
                <a:cs typeface="Arial" panose="020B0604020202020204" pitchFamily="34" charset="0"/>
              </a:rPr>
              <a:t>Update (download) results/rows frequency</a:t>
            </a:r>
          </a:p>
          <a:p>
            <a:pPr marL="342900" indent="-342900">
              <a:lnSpc>
                <a:spcPct val="100000"/>
              </a:lnSpc>
              <a:spcBef>
                <a:spcPts val="350"/>
              </a:spcBef>
              <a:buClr>
                <a:srgbClr val="0099CC"/>
              </a:buClr>
              <a:buFont typeface="+mj-lt"/>
              <a:buAutoNum type="arabicPeriod"/>
              <a:defRPr/>
            </a:pPr>
            <a:r>
              <a:rPr lang="en-US" altLang="en-US" sz="1800" b="0" dirty="0">
                <a:solidFill>
                  <a:srgbClr val="000000"/>
                </a:solidFill>
                <a:latin typeface="+mj-lt"/>
                <a:ea typeface="MS PGothic" panose="020B0600070205080204" pitchFamily="34" charset="-128"/>
                <a:cs typeface="Arial" panose="020B0604020202020204" pitchFamily="34" charset="0"/>
              </a:rPr>
              <a:t>Hover time</a:t>
            </a:r>
          </a:p>
          <a:p>
            <a:pPr marL="342900" indent="-342900">
              <a:lnSpc>
                <a:spcPct val="100000"/>
              </a:lnSpc>
              <a:spcBef>
                <a:spcPts val="350"/>
              </a:spcBef>
              <a:buClr>
                <a:srgbClr val="0099CC"/>
              </a:buClr>
              <a:buFont typeface="+mj-lt"/>
              <a:buAutoNum type="arabicPeriod"/>
              <a:defRPr/>
            </a:pPr>
            <a:r>
              <a:rPr lang="en-US" altLang="en-US" sz="1800" b="0" dirty="0">
                <a:solidFill>
                  <a:srgbClr val="000000"/>
                </a:solidFill>
                <a:latin typeface="+mj-lt"/>
                <a:ea typeface="MS PGothic" panose="020B0600070205080204" pitchFamily="34" charset="-128"/>
                <a:cs typeface="Arial" panose="020B0604020202020204" pitchFamily="34" charset="0"/>
              </a:rPr>
              <a:t>Peek #lines before the line that returned the file</a:t>
            </a:r>
          </a:p>
          <a:p>
            <a:pPr marL="342900" indent="-342900">
              <a:lnSpc>
                <a:spcPct val="100000"/>
              </a:lnSpc>
              <a:spcBef>
                <a:spcPts val="350"/>
              </a:spcBef>
              <a:buClr>
                <a:srgbClr val="0099CC"/>
              </a:buClr>
              <a:buFont typeface="+mj-lt"/>
              <a:buAutoNum type="arabicPeriod"/>
              <a:defRPr/>
            </a:pPr>
            <a:r>
              <a:rPr lang="en-US" altLang="en-US" sz="1800" b="0" dirty="0">
                <a:solidFill>
                  <a:srgbClr val="000000"/>
                </a:solidFill>
                <a:latin typeface="+mj-lt"/>
                <a:ea typeface="MS PGothic" panose="020B0600070205080204" pitchFamily="34" charset="-128"/>
                <a:cs typeface="Arial" panose="020B0604020202020204" pitchFamily="34" charset="0"/>
              </a:rPr>
              <a:t>Peek #lines after the line that returned the file</a:t>
            </a:r>
          </a:p>
          <a:p>
            <a:pPr>
              <a:lnSpc>
                <a:spcPct val="100000"/>
              </a:lnSpc>
              <a:spcBef>
                <a:spcPts val="350"/>
              </a:spcBef>
              <a:buClr>
                <a:srgbClr val="0099CC"/>
              </a:buClr>
              <a:buNone/>
              <a:defRPr/>
            </a:pPr>
            <a:endParaRPr lang="en-US" altLang="en-US" sz="1800" b="0" dirty="0">
              <a:solidFill>
                <a:srgbClr val="000000"/>
              </a:solidFill>
              <a:latin typeface="+mj-lt"/>
              <a:ea typeface="MS PGothic" panose="020B0600070205080204" pitchFamily="34" charset="-128"/>
              <a:cs typeface="Arial" panose="020B0604020202020204" pitchFamily="34" charset="0"/>
            </a:endParaRPr>
          </a:p>
          <a:p>
            <a:pPr>
              <a:lnSpc>
                <a:spcPct val="100000"/>
              </a:lnSpc>
              <a:spcBef>
                <a:spcPts val="350"/>
              </a:spcBef>
              <a:buClr>
                <a:srgbClr val="0099CC"/>
              </a:buClr>
              <a:buNone/>
              <a:defRPr/>
            </a:pPr>
            <a:endParaRPr lang="en-US" altLang="en-US" sz="1800" b="0" dirty="0">
              <a:solidFill>
                <a:srgbClr val="000000"/>
              </a:solidFill>
              <a:latin typeface="+mj-lt"/>
              <a:ea typeface="MS PGothic" panose="020B0600070205080204" pitchFamily="34" charset="-128"/>
              <a:cs typeface="Arial" panose="020B0604020202020204" pitchFamily="34" charset="0"/>
            </a:endParaRPr>
          </a:p>
          <a:p>
            <a:pPr>
              <a:lnSpc>
                <a:spcPct val="100000"/>
              </a:lnSpc>
              <a:spcBef>
                <a:spcPts val="350"/>
              </a:spcBef>
              <a:buClr>
                <a:srgbClr val="0099CC"/>
              </a:buClr>
              <a:buNone/>
              <a:defRPr/>
            </a:pPr>
            <a:r>
              <a:rPr lang="en-US" altLang="en-US" sz="1800" b="0" dirty="0">
                <a:solidFill>
                  <a:srgbClr val="000000"/>
                </a:solidFill>
                <a:latin typeface="+mj-lt"/>
                <a:ea typeface="MS PGothic" panose="020B0600070205080204" pitchFamily="34" charset="-128"/>
                <a:cs typeface="Arial" panose="020B0604020202020204" pitchFamily="34" charset="0"/>
              </a:rPr>
              <a:t>Inputs are disabled if preview checkbox is unchecked</a:t>
            </a:r>
          </a:p>
          <a:p>
            <a:pPr>
              <a:lnSpc>
                <a:spcPct val="100000"/>
              </a:lnSpc>
              <a:spcBef>
                <a:spcPts val="350"/>
              </a:spcBef>
              <a:buClr>
                <a:srgbClr val="0099CC"/>
              </a:buClr>
              <a:buNone/>
              <a:defRPr/>
            </a:pPr>
            <a:endParaRPr lang="en-US" altLang="en-US" sz="1800" b="0" dirty="0">
              <a:solidFill>
                <a:srgbClr val="000000"/>
              </a:solidFill>
              <a:latin typeface="+mj-lt"/>
              <a:ea typeface="MS PGothic" panose="020B0600070205080204" pitchFamily="34" charset="-128"/>
              <a:cs typeface="Arial" panose="020B0604020202020204" pitchFamily="34" charset="0"/>
            </a:endParaRPr>
          </a:p>
          <a:p>
            <a:pPr>
              <a:lnSpc>
                <a:spcPct val="100000"/>
              </a:lnSpc>
              <a:spcBef>
                <a:spcPts val="350"/>
              </a:spcBef>
              <a:buClr>
                <a:srgbClr val="0099CC"/>
              </a:buClr>
              <a:buFont typeface="Webdings" panose="05030102010509060703" pitchFamily="18" charset="2"/>
              <a:buChar char=""/>
              <a:defRPr/>
            </a:pPr>
            <a:endParaRPr lang="en-US" altLang="en-US" sz="1800" b="0" dirty="0">
              <a:solidFill>
                <a:srgbClr val="000000"/>
              </a:solidFill>
              <a:latin typeface="+mj-lt"/>
              <a:ea typeface="MS PGothic" panose="020B0600070205080204" pitchFamily="34" charset="-128"/>
              <a:cs typeface="Arial" panose="020B0604020202020204" pitchFamily="34" charset="0"/>
            </a:endParaRPr>
          </a:p>
          <a:p>
            <a:pPr>
              <a:lnSpc>
                <a:spcPct val="100000"/>
              </a:lnSpc>
              <a:spcBef>
                <a:spcPts val="350"/>
              </a:spcBef>
              <a:buClr>
                <a:srgbClr val="0099CC"/>
              </a:buClr>
              <a:buFont typeface="Webdings" panose="05030102010509060703" pitchFamily="18" charset="2"/>
              <a:buChar char=""/>
              <a:defRPr/>
            </a:pPr>
            <a:endParaRPr lang="en-US" altLang="en-US" sz="1800" b="0" dirty="0">
              <a:solidFill>
                <a:srgbClr val="000000"/>
              </a:solidFill>
              <a:latin typeface="+mj-lt"/>
              <a:ea typeface="MS PGothic" panose="020B0600070205080204" pitchFamily="34" charset="-128"/>
              <a:cs typeface="Arial" panose="020B0604020202020204" pitchFamily="34" charset="0"/>
            </a:endParaRPr>
          </a:p>
          <a:p>
            <a:pPr>
              <a:lnSpc>
                <a:spcPct val="100000"/>
              </a:lnSpc>
              <a:spcBef>
                <a:spcPts val="350"/>
              </a:spcBef>
              <a:buClr>
                <a:srgbClr val="0099CC"/>
              </a:buClr>
              <a:buFont typeface="Webdings" panose="05030102010509060703" pitchFamily="18" charset="2"/>
              <a:buChar char=""/>
              <a:defRPr/>
            </a:pPr>
            <a:endParaRPr lang="en-US" altLang="en-US" sz="1800" b="0" dirty="0">
              <a:solidFill>
                <a:srgbClr val="000000"/>
              </a:solidFill>
              <a:latin typeface="+mj-lt"/>
              <a:ea typeface="MS PGothic" panose="020B0600070205080204" pitchFamily="34" charset="-128"/>
              <a:cs typeface="Arial" panose="020B0604020202020204" pitchFamily="34" charset="0"/>
            </a:endParaRPr>
          </a:p>
          <a:p>
            <a:pPr>
              <a:lnSpc>
                <a:spcPct val="100000"/>
              </a:lnSpc>
              <a:spcBef>
                <a:spcPts val="350"/>
              </a:spcBef>
              <a:buClr>
                <a:srgbClr val="0099CC"/>
              </a:buClr>
              <a:buFont typeface="Webdings" panose="05030102010509060703" pitchFamily="18" charset="2"/>
              <a:buChar char=""/>
              <a:defRPr/>
            </a:pPr>
            <a:endParaRPr lang="en-US" altLang="en-US" sz="1800" b="0" dirty="0">
              <a:solidFill>
                <a:srgbClr val="000000"/>
              </a:solidFill>
              <a:latin typeface="+mj-lt"/>
              <a:ea typeface="MS PGothic" panose="020B0600070205080204" pitchFamily="34" charset="-128"/>
              <a:cs typeface="Arial" panose="020B0604020202020204" pitchFamily="34" charset="0"/>
            </a:endParaRPr>
          </a:p>
          <a:p>
            <a:pPr>
              <a:lnSpc>
                <a:spcPct val="100000"/>
              </a:lnSpc>
              <a:spcBef>
                <a:spcPts val="350"/>
              </a:spcBef>
              <a:buClr>
                <a:srgbClr val="0099CC"/>
              </a:buClr>
              <a:buFont typeface="Webdings" panose="05030102010509060703" pitchFamily="18" charset="2"/>
              <a:buChar char=""/>
              <a:defRPr/>
            </a:pPr>
            <a:endParaRPr lang="en-US" altLang="en-US" sz="1800" b="0" dirty="0">
              <a:solidFill>
                <a:srgbClr val="000000"/>
              </a:solidFill>
              <a:latin typeface="+mj-lt"/>
              <a:ea typeface="MS PGothic" panose="020B0600070205080204" pitchFamily="34" charset="-128"/>
              <a:cs typeface="Arial" panose="020B0604020202020204" pitchFamily="34" charset="0"/>
            </a:endParaRPr>
          </a:p>
        </p:txBody>
      </p:sp>
      <p:sp>
        <p:nvSpPr>
          <p:cNvPr id="125955" name="Text Box 2">
            <a:extLst>
              <a:ext uri="{FF2B5EF4-FFF2-40B4-BE49-F238E27FC236}">
                <a16:creationId xmlns:a16="http://schemas.microsoft.com/office/drawing/2014/main" id="{47CE574A-35DC-356D-1EB5-37FBA4E08876}"/>
              </a:ext>
            </a:extLst>
          </p:cNvPr>
          <p:cNvSpPr txBox="1">
            <a:spLocks noChangeArrowheads="1"/>
          </p:cNvSpPr>
          <p:nvPr/>
        </p:nvSpPr>
        <p:spPr bwMode="auto">
          <a:xfrm>
            <a:off x="457200" y="258993"/>
            <a:ext cx="86868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lstStyle>
            <a:lvl1pPr defTabSz="457200">
              <a:lnSpc>
                <a:spcPct val="85000"/>
              </a:lnSpc>
              <a:spcBef>
                <a:spcPct val="30000"/>
              </a:spcBef>
              <a:buClr>
                <a:srgbClr val="000000"/>
              </a:buClr>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666666"/>
                </a:solidFill>
                <a:latin typeface="Arial" panose="020B0604020202020204" pitchFamily="34" charset="0"/>
              </a:defRPr>
            </a:lvl3pPr>
            <a:lvl4pPr marL="1600200" indent="-228600" defTabSz="457200">
              <a:spcBef>
                <a:spcPct val="20000"/>
              </a:spcBef>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chemeClr val="tx1"/>
                </a:solidFill>
                <a:latin typeface="Arial" panose="020B0604020202020204" pitchFamily="34" charset="0"/>
              </a:defRPr>
            </a:lvl4pPr>
            <a:lvl5pPr marL="2057400" indent="-228600" defTabSz="457200">
              <a:spcBef>
                <a:spcPct val="20000"/>
              </a:spcBef>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9pPr>
          </a:lstStyle>
          <a:p>
            <a:pPr eaLnBrk="1" hangingPunct="1">
              <a:lnSpc>
                <a:spcPct val="90000"/>
              </a:lnSpc>
              <a:spcBef>
                <a:spcPct val="0"/>
              </a:spcBef>
              <a:buFont typeface="Times New Roman" panose="02020603050405020304" pitchFamily="18" charset="0"/>
              <a:buNone/>
            </a:pPr>
            <a:r>
              <a:rPr lang="en-US" altLang="en-US" sz="2400" dirty="0">
                <a:latin typeface="+mj-lt"/>
                <a:ea typeface="MS PGothic" panose="020B0600070205080204" pitchFamily="34" charset="-128"/>
                <a:cs typeface="Arial Unicode MS" panose="020B0604020202020204" pitchFamily="34" charset="-128"/>
              </a:rPr>
              <a:t>Preferences - z/OS Remote Search</a:t>
            </a:r>
          </a:p>
        </p:txBody>
      </p:sp>
      <p:pic>
        <p:nvPicPr>
          <p:cNvPr id="95237" name="Picture 2">
            <a:extLst>
              <a:ext uri="{FF2B5EF4-FFF2-40B4-BE49-F238E27FC236}">
                <a16:creationId xmlns:a16="http://schemas.microsoft.com/office/drawing/2014/main" id="{8EC30D90-344A-6C00-CBD6-3628CF34DE29}"/>
              </a:ext>
            </a:extLst>
          </p:cNvPr>
          <p:cNvPicPr>
            <a:picLocks noChangeAspect="1" noChangeArrowheads="1"/>
          </p:cNvPicPr>
          <p:nvPr/>
        </p:nvPicPr>
        <p:blipFill>
          <a:blip r:embed="rId3"/>
          <a:srcRect/>
          <a:stretch>
            <a:fillRect/>
          </a:stretch>
        </p:blipFill>
        <p:spPr bwMode="auto">
          <a:xfrm>
            <a:off x="3048000" y="990600"/>
            <a:ext cx="6935788" cy="4876800"/>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8002" name="Rectangle 2">
            <a:extLst>
              <a:ext uri="{FF2B5EF4-FFF2-40B4-BE49-F238E27FC236}">
                <a16:creationId xmlns:a16="http://schemas.microsoft.com/office/drawing/2014/main" id="{571400B6-C02A-7835-A30C-DEFB5526BA04}"/>
              </a:ext>
            </a:extLst>
          </p:cNvPr>
          <p:cNvSpPr>
            <a:spLocks noGrp="1" noChangeArrowheads="1"/>
          </p:cNvSpPr>
          <p:nvPr>
            <p:ph type="title"/>
          </p:nvPr>
        </p:nvSpPr>
        <p:spPr>
          <a:xfrm>
            <a:off x="368300" y="326230"/>
            <a:ext cx="5727700" cy="533400"/>
          </a:xfrm>
        </p:spPr>
        <p:txBody>
          <a:bodyPr/>
          <a:lstStyle/>
          <a:p>
            <a:pPr eaLnBrk="1" hangingPunct="1"/>
            <a:r>
              <a:rPr lang="en-US" altLang="en-US" dirty="0"/>
              <a:t>Search – </a:t>
            </a:r>
            <a:r>
              <a:rPr lang="en-US" altLang="en-US" sz="2800" b="1" dirty="0"/>
              <a:t>Additional Use Cases</a:t>
            </a:r>
            <a:endParaRPr lang="en-US" altLang="en-US" b="1" dirty="0"/>
          </a:p>
        </p:txBody>
      </p:sp>
      <p:sp>
        <p:nvSpPr>
          <p:cNvPr id="128003" name="Rectangle 3">
            <a:extLst>
              <a:ext uri="{FF2B5EF4-FFF2-40B4-BE49-F238E27FC236}">
                <a16:creationId xmlns:a16="http://schemas.microsoft.com/office/drawing/2014/main" id="{E496E582-830C-8AD4-F758-02A754018AD8}"/>
              </a:ext>
            </a:extLst>
          </p:cNvPr>
          <p:cNvSpPr>
            <a:spLocks noGrp="1" noChangeArrowheads="1"/>
          </p:cNvSpPr>
          <p:nvPr>
            <p:ph idx="1"/>
          </p:nvPr>
        </p:nvSpPr>
        <p:spPr>
          <a:xfrm>
            <a:off x="533400" y="1416050"/>
            <a:ext cx="11293592" cy="4334670"/>
          </a:xfrm>
        </p:spPr>
        <p:txBody>
          <a:bodyPr/>
          <a:lstStyle/>
          <a:p>
            <a:pPr eaLnBrk="1" hangingPunct="1"/>
            <a:r>
              <a:rPr lang="en-US" altLang="en-US" sz="1800" dirty="0"/>
              <a:t>From Remote Systems:</a:t>
            </a:r>
          </a:p>
          <a:p>
            <a:pPr lvl="1" eaLnBrk="1" hangingPunct="1"/>
            <a:r>
              <a:rPr lang="en-US" altLang="en-US" sz="1600" dirty="0"/>
              <a:t>Select and Search…  for:  </a:t>
            </a:r>
            <a:r>
              <a:rPr lang="en-US" altLang="en-US" sz="2000" b="1" dirty="0"/>
              <a:t>*AMOUNT* </a:t>
            </a:r>
            <a:r>
              <a:rPr lang="en-US" altLang="en-US" dirty="0"/>
              <a:t>in:</a:t>
            </a:r>
          </a:p>
          <a:p>
            <a:pPr lvl="2" eaLnBrk="1" hangingPunct="1"/>
            <a:r>
              <a:rPr lang="en-US" altLang="en-US" sz="1400" b="1" dirty="0"/>
              <a:t>&lt;HLQ&gt;.TEST.ASM</a:t>
            </a:r>
          </a:p>
          <a:p>
            <a:pPr lvl="2" eaLnBrk="1" hangingPunct="1"/>
            <a:r>
              <a:rPr lang="en-US" altLang="en-US" sz="1400" b="1" dirty="0"/>
              <a:t>&lt;HLQ&gt;.TEST.BMS</a:t>
            </a:r>
          </a:p>
          <a:p>
            <a:pPr lvl="2" eaLnBrk="1" hangingPunct="1"/>
            <a:r>
              <a:rPr lang="en-US" altLang="en-US" sz="1400" b="1" dirty="0"/>
              <a:t>&lt;HLQ&gt;.TEST.COBOL</a:t>
            </a:r>
          </a:p>
          <a:p>
            <a:pPr eaLnBrk="1" hangingPunct="1"/>
            <a:endParaRPr lang="en-US" altLang="en-US" sz="1200" dirty="0"/>
          </a:p>
          <a:p>
            <a:pPr eaLnBrk="1" hangingPunct="1"/>
            <a:r>
              <a:rPr lang="en-US" altLang="en-US" sz="1800" dirty="0"/>
              <a:t>Search and Save Search Query:</a:t>
            </a:r>
          </a:p>
          <a:p>
            <a:pPr lvl="1" eaLnBrk="1" hangingPunct="1"/>
            <a:r>
              <a:rPr lang="en-US" altLang="en-US" sz="1600" dirty="0"/>
              <a:t>Select and Search…  for:  </a:t>
            </a:r>
            <a:r>
              <a:rPr lang="en-US" altLang="en-US" sz="2000" b="1" dirty="0"/>
              <a:t>*PHARM* </a:t>
            </a:r>
            <a:r>
              <a:rPr lang="en-US" altLang="en-US" dirty="0"/>
              <a:t>in:</a:t>
            </a:r>
            <a:endParaRPr lang="en-US" altLang="en-US" sz="2000" b="1" dirty="0"/>
          </a:p>
          <a:p>
            <a:pPr lvl="2" eaLnBrk="1" hangingPunct="1"/>
            <a:r>
              <a:rPr lang="en-US" altLang="en-US" sz="1400" b="1" dirty="0"/>
              <a:t>&lt;HLQ&gt;.TEST.BMS</a:t>
            </a:r>
          </a:p>
          <a:p>
            <a:pPr lvl="2" eaLnBrk="1" hangingPunct="1"/>
            <a:r>
              <a:rPr lang="en-US" altLang="en-US" sz="1400" b="1" dirty="0"/>
              <a:t>&lt;HLQ&gt;.TEST.COBOL</a:t>
            </a:r>
          </a:p>
          <a:p>
            <a:pPr lvl="2" eaLnBrk="1" hangingPunct="1"/>
            <a:r>
              <a:rPr lang="en-US" altLang="en-US" sz="1400" b="1" dirty="0"/>
              <a:t>&lt;HLQ&gt;.TEST.COPYLIB</a:t>
            </a:r>
          </a:p>
          <a:p>
            <a:pPr lvl="2" eaLnBrk="1" hangingPunct="1"/>
            <a:r>
              <a:rPr lang="en-US" altLang="en-US" sz="1400" b="1" dirty="0"/>
              <a:t>&lt;HLQ&gt;.TEST.ASM</a:t>
            </a:r>
            <a:endParaRPr lang="en-US" altLang="en-US" sz="1200" dirty="0"/>
          </a:p>
          <a:p>
            <a:pPr lvl="1" eaLnBrk="1" hangingPunct="1"/>
            <a:r>
              <a:rPr lang="en-US" altLang="en-US" sz="1600" b="1" dirty="0"/>
              <a:t>Save this search</a:t>
            </a:r>
          </a:p>
          <a:p>
            <a:pPr lvl="1" eaLnBrk="1" hangingPunct="1"/>
            <a:endParaRPr lang="en-US" altLang="en-US" sz="1600" b="1" dirty="0"/>
          </a:p>
          <a:p>
            <a:pPr lvl="1" eaLnBrk="1" hangingPunct="1"/>
            <a:endParaRPr lang="en-US" altLang="en-US" sz="1600" b="1" dirty="0"/>
          </a:p>
          <a:p>
            <a:pPr lvl="1" eaLnBrk="1" hangingPunct="1"/>
            <a:endParaRPr lang="en-US" altLang="en-US" sz="1600" b="1" dirty="0"/>
          </a:p>
          <a:p>
            <a:pPr lvl="1" eaLnBrk="1" hangingPunct="1"/>
            <a:endParaRPr lang="en-US" altLang="en-US" sz="1200" b="1" dirty="0"/>
          </a:p>
          <a:p>
            <a:pPr lvl="1" eaLnBrk="1" hangingPunct="1"/>
            <a:r>
              <a:rPr lang="en-US" altLang="en-US" sz="1600" dirty="0"/>
              <a:t>From Remote Systems Explorer,</a:t>
            </a:r>
            <a:r>
              <a:rPr lang="en-US" altLang="en-US" sz="1600" b="1" dirty="0"/>
              <a:t> 				                                     Re-run </a:t>
            </a:r>
            <a:r>
              <a:rPr lang="en-US" altLang="en-US" sz="1200" dirty="0"/>
              <a:t>(Double-click)</a:t>
            </a:r>
            <a:r>
              <a:rPr lang="en-US" altLang="en-US" sz="1600" dirty="0"/>
              <a:t> your</a:t>
            </a:r>
            <a:r>
              <a:rPr lang="en-US" altLang="en-US" sz="1600" b="1" dirty="0"/>
              <a:t> saved Search Query</a:t>
            </a:r>
          </a:p>
        </p:txBody>
      </p:sp>
      <p:pic>
        <p:nvPicPr>
          <p:cNvPr id="128004" name="Picture 4">
            <a:extLst>
              <a:ext uri="{FF2B5EF4-FFF2-40B4-BE49-F238E27FC236}">
                <a16:creationId xmlns:a16="http://schemas.microsoft.com/office/drawing/2014/main" id="{668683BD-C4BF-A82C-7652-BB0B5F952F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64500" y="0"/>
            <a:ext cx="26035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8005" name="Line 5">
            <a:extLst>
              <a:ext uri="{FF2B5EF4-FFF2-40B4-BE49-F238E27FC236}">
                <a16:creationId xmlns:a16="http://schemas.microsoft.com/office/drawing/2014/main" id="{63F83E14-6E15-05E8-4AB1-7CBE5DFE7869}"/>
              </a:ext>
            </a:extLst>
          </p:cNvPr>
          <p:cNvSpPr>
            <a:spLocks noChangeShapeType="1"/>
          </p:cNvSpPr>
          <p:nvPr/>
        </p:nvSpPr>
        <p:spPr bwMode="auto">
          <a:xfrm>
            <a:off x="8305800" y="457200"/>
            <a:ext cx="914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128006" name="Picture 6">
            <a:extLst>
              <a:ext uri="{FF2B5EF4-FFF2-40B4-BE49-F238E27FC236}">
                <a16:creationId xmlns:a16="http://schemas.microsoft.com/office/drawing/2014/main" id="{C975EF10-B45C-BA86-A2C6-F44B4867C5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2826" y="2819400"/>
            <a:ext cx="3305175"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8007" name="AutoShape 7">
            <a:extLst>
              <a:ext uri="{FF2B5EF4-FFF2-40B4-BE49-F238E27FC236}">
                <a16:creationId xmlns:a16="http://schemas.microsoft.com/office/drawing/2014/main" id="{D2F37D83-4869-0A53-C75E-6AEDEF672D8A}"/>
              </a:ext>
            </a:extLst>
          </p:cNvPr>
          <p:cNvSpPr>
            <a:spLocks noChangeArrowheads="1"/>
          </p:cNvSpPr>
          <p:nvPr/>
        </p:nvSpPr>
        <p:spPr bwMode="auto">
          <a:xfrm>
            <a:off x="7543800" y="3657601"/>
            <a:ext cx="2971800" cy="411163"/>
          </a:xfrm>
          <a:prstGeom prst="roundRect">
            <a:avLst>
              <a:gd name="adj" fmla="val 16667"/>
            </a:avLst>
          </a:prstGeom>
          <a:noFill/>
          <a:ln w="19050">
            <a:solidFill>
              <a:srgbClr val="CC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pic>
        <p:nvPicPr>
          <p:cNvPr id="128008" name="Picture 8">
            <a:extLst>
              <a:ext uri="{FF2B5EF4-FFF2-40B4-BE49-F238E27FC236}">
                <a16:creationId xmlns:a16="http://schemas.microsoft.com/office/drawing/2014/main" id="{63F915AF-337F-FEC6-F3C7-6C5FADAEBF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4343400"/>
            <a:ext cx="3352800" cy="97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8009" name="Picture 9">
            <a:extLst>
              <a:ext uri="{FF2B5EF4-FFF2-40B4-BE49-F238E27FC236}">
                <a16:creationId xmlns:a16="http://schemas.microsoft.com/office/drawing/2014/main" id="{B16B315B-B82F-9B1C-0431-E59FEF716E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21541" y="5972176"/>
            <a:ext cx="1695450"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8010" name="Text Box 10">
            <a:extLst>
              <a:ext uri="{FF2B5EF4-FFF2-40B4-BE49-F238E27FC236}">
                <a16:creationId xmlns:a16="http://schemas.microsoft.com/office/drawing/2014/main" id="{9724A0C2-9DC2-36C3-8335-BE416C9B321F}"/>
              </a:ext>
            </a:extLst>
          </p:cNvPr>
          <p:cNvSpPr txBox="1">
            <a:spLocks noChangeArrowheads="1"/>
          </p:cNvSpPr>
          <p:nvPr/>
        </p:nvSpPr>
        <p:spPr bwMode="auto">
          <a:xfrm>
            <a:off x="4953882" y="6415088"/>
            <a:ext cx="53251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2800">
                <a:latin typeface="Verdana" panose="020B0604030504040204" pitchFamily="34" charset="0"/>
                <a:sym typeface="Wingdings" pitchFamily="2" charset="2"/>
              </a:rPr>
              <a:t></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9026" name="Rectangle 2">
            <a:extLst>
              <a:ext uri="{FF2B5EF4-FFF2-40B4-BE49-F238E27FC236}">
                <a16:creationId xmlns:a16="http://schemas.microsoft.com/office/drawing/2014/main" id="{AE226758-EFBE-9E5C-90D0-7025838CDB3A}"/>
              </a:ext>
            </a:extLst>
          </p:cNvPr>
          <p:cNvSpPr>
            <a:spLocks noChangeArrowheads="1"/>
          </p:cNvSpPr>
          <p:nvPr/>
        </p:nvSpPr>
        <p:spPr bwMode="auto">
          <a:xfrm>
            <a:off x="583483" y="1122211"/>
            <a:ext cx="6172200" cy="5930900"/>
          </a:xfrm>
          <a:prstGeom prst="rect">
            <a:avLst/>
          </a:prstGeom>
          <a:noFill/>
          <a:ln>
            <a:noFill/>
          </a:ln>
          <a:effectLst/>
          <a:extLst>
            <a:ext uri="{909E8E84-426E-40DD-AFC4-6F175D3DCCD1}">
              <a14:hiddenFill xmlns:a14="http://schemas.microsoft.com/office/drawing/2010/main">
                <a:blipFill dpi="0" rotWithShape="1">
                  <a:blip r:embed="rId3"/>
                  <a:srcRect/>
                  <a:stretch>
                    <a:fillRect/>
                  </a:stretch>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Ins="144443"/>
          <a:lstStyle>
            <a:lvl1pPr marL="381000" indent="-381000" defTabSz="614363">
              <a:lnSpc>
                <a:spcPct val="85000"/>
              </a:lnSpc>
              <a:spcBef>
                <a:spcPct val="30000"/>
              </a:spcBef>
              <a:buClr>
                <a:srgbClr val="000000"/>
              </a:buClr>
              <a:buFont typeface="Wingdings" pitchFamily="2" charset="2"/>
              <a:buChar char="§"/>
              <a:tabLst>
                <a:tab pos="5429250" algn="l"/>
              </a:tabLst>
              <a:defRPr sz="2000">
                <a:solidFill>
                  <a:schemeClr val="tx1"/>
                </a:solidFill>
                <a:latin typeface="Arial" panose="020B0604020202020204" pitchFamily="34" charset="0"/>
              </a:defRPr>
            </a:lvl1pPr>
            <a:lvl2pPr marL="742950" indent="-285750" defTabSz="614363">
              <a:lnSpc>
                <a:spcPct val="85000"/>
              </a:lnSpc>
              <a:spcBef>
                <a:spcPct val="30000"/>
              </a:spcBef>
              <a:buClr>
                <a:srgbClr val="006699"/>
              </a:buClr>
              <a:buFont typeface="Webdings" pitchFamily="2" charset="2"/>
              <a:buChar char="4"/>
              <a:tabLst>
                <a:tab pos="5429250" algn="l"/>
              </a:tabLst>
              <a:defRPr>
                <a:solidFill>
                  <a:srgbClr val="006699"/>
                </a:solidFill>
                <a:latin typeface="Arial" panose="020B0604020202020204" pitchFamily="34" charset="0"/>
              </a:defRPr>
            </a:lvl2pPr>
            <a:lvl3pPr marL="614363" indent="-304800" defTabSz="614363">
              <a:spcBef>
                <a:spcPct val="20000"/>
              </a:spcBef>
              <a:buFont typeface="Wingdings" pitchFamily="2" charset="2"/>
              <a:buChar char="§"/>
              <a:tabLst>
                <a:tab pos="5429250" algn="l"/>
              </a:tabLst>
              <a:defRPr sz="1600">
                <a:solidFill>
                  <a:srgbClr val="666666"/>
                </a:solidFill>
                <a:latin typeface="Arial" panose="020B0604020202020204" pitchFamily="34" charset="0"/>
              </a:defRPr>
            </a:lvl3pPr>
            <a:lvl4pPr marL="1600200" indent="-228600" defTabSz="614363">
              <a:spcBef>
                <a:spcPct val="20000"/>
              </a:spcBef>
              <a:buChar char="–"/>
              <a:tabLst>
                <a:tab pos="5429250" algn="l"/>
              </a:tabLst>
              <a:defRPr sz="1400">
                <a:solidFill>
                  <a:schemeClr val="tx1"/>
                </a:solidFill>
                <a:latin typeface="Arial" panose="020B0604020202020204" pitchFamily="34" charset="0"/>
              </a:defRPr>
            </a:lvl4pPr>
            <a:lvl5pPr marL="2057400" indent="-228600" defTabSz="614363">
              <a:spcBef>
                <a:spcPct val="20000"/>
              </a:spcBef>
              <a:buChar char="–"/>
              <a:tabLst>
                <a:tab pos="5429250" algn="l"/>
              </a:tabLst>
              <a:defRPr sz="1200">
                <a:solidFill>
                  <a:schemeClr val="tx1"/>
                </a:solidFill>
                <a:latin typeface="Arial" panose="020B0604020202020204" pitchFamily="34" charset="0"/>
              </a:defRPr>
            </a:lvl5pPr>
            <a:lvl6pPr marL="25146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6pPr>
            <a:lvl7pPr marL="29718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7pPr>
            <a:lvl8pPr marL="34290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8pPr>
            <a:lvl9pPr marL="38862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9pPr>
          </a:lstStyle>
          <a:p>
            <a:pPr eaLnBrk="1" hangingPunct="1">
              <a:buFont typeface="Wingdings" pitchFamily="2" charset="2"/>
              <a:buAutoNum type="arabicPeriod"/>
            </a:pPr>
            <a:r>
              <a:rPr lang="en-US" altLang="en-US" sz="1800" b="0" dirty="0">
                <a:latin typeface="+mj-lt"/>
              </a:rPr>
              <a:t>Using Search and Regular Expressions, find out what COBOL programs in the  libraries could be affected by a change to the DB2 tables (use your programs or the IDzClass code you copied up to your mainframe PDS)</a:t>
            </a:r>
            <a:r>
              <a:rPr lang="en-US" altLang="en-US" sz="1800" b="0" dirty="0">
                <a:latin typeface="+mj-lt"/>
                <a:sym typeface="Wingdings" pitchFamily="2" charset="2"/>
              </a:rPr>
              <a:t></a:t>
            </a:r>
            <a:endParaRPr lang="en-US" altLang="en-US" sz="1800" b="0" dirty="0">
              <a:latin typeface="+mj-lt"/>
            </a:endParaRPr>
          </a:p>
          <a:p>
            <a:pPr eaLnBrk="1" hangingPunct="1">
              <a:buFont typeface="Wingdings" pitchFamily="2" charset="2"/>
              <a:buAutoNum type="arabicPeriod"/>
            </a:pPr>
            <a:endParaRPr lang="en-US" altLang="en-US" sz="1000" b="0" dirty="0">
              <a:latin typeface="+mj-lt"/>
            </a:endParaRPr>
          </a:p>
          <a:p>
            <a:pPr eaLnBrk="1" hangingPunct="1">
              <a:buFont typeface="Wingdings" pitchFamily="2" charset="2"/>
              <a:buAutoNum type="arabicPeriod"/>
            </a:pPr>
            <a:endParaRPr lang="en-US" altLang="en-US" sz="1000" b="0" dirty="0">
              <a:latin typeface="+mj-lt"/>
            </a:endParaRPr>
          </a:p>
          <a:p>
            <a:pPr eaLnBrk="1" hangingPunct="1">
              <a:buFont typeface="Wingdings" pitchFamily="2" charset="2"/>
              <a:buAutoNum type="arabicPeriod"/>
            </a:pPr>
            <a:endParaRPr lang="en-US" altLang="en-US" sz="1000" b="0" dirty="0">
              <a:latin typeface="+mj-lt"/>
            </a:endParaRPr>
          </a:p>
          <a:p>
            <a:pPr eaLnBrk="1" hangingPunct="1">
              <a:buFont typeface="Wingdings" pitchFamily="2" charset="2"/>
              <a:buAutoNum type="arabicPeriod"/>
            </a:pPr>
            <a:endParaRPr lang="en-US" altLang="en-US" sz="1000" b="0" dirty="0">
              <a:latin typeface="+mj-lt"/>
            </a:endParaRPr>
          </a:p>
          <a:p>
            <a:pPr eaLnBrk="1" hangingPunct="1">
              <a:buFont typeface="Wingdings" pitchFamily="2" charset="2"/>
              <a:buAutoNum type="arabicPeriod"/>
            </a:pPr>
            <a:endParaRPr lang="en-US" altLang="en-US" sz="1000" b="0" dirty="0">
              <a:latin typeface="+mj-lt"/>
            </a:endParaRPr>
          </a:p>
          <a:p>
            <a:pPr eaLnBrk="1" hangingPunct="1">
              <a:buFont typeface="Wingdings" pitchFamily="2" charset="2"/>
              <a:buAutoNum type="arabicPeriod"/>
            </a:pPr>
            <a:r>
              <a:rPr lang="en-US" altLang="en-US" sz="1800" b="0" dirty="0">
                <a:latin typeface="+mj-lt"/>
              </a:rPr>
              <a:t>Using Search and Regular Expressions, find out what COBOL programs in a library would be affected by a change to one or more copybook members </a:t>
            </a:r>
            <a:r>
              <a:rPr lang="en-US" altLang="en-US" sz="1800" b="0" dirty="0">
                <a:latin typeface="+mj-lt"/>
                <a:sym typeface="Wingdings" pitchFamily="2" charset="2"/>
              </a:rPr>
              <a:t></a:t>
            </a:r>
            <a:endParaRPr lang="en-US" altLang="en-US" sz="1800" b="0" dirty="0">
              <a:latin typeface="+mj-lt"/>
            </a:endParaRPr>
          </a:p>
          <a:p>
            <a:pPr lvl="2" eaLnBrk="1" hangingPunct="1">
              <a:buFont typeface="Wingdings" pitchFamily="2" charset="2"/>
              <a:buAutoNum type="arabicPeriod"/>
            </a:pPr>
            <a:endParaRPr lang="en-US" altLang="en-US" sz="1400" dirty="0">
              <a:solidFill>
                <a:schemeClr val="tx1"/>
              </a:solidFill>
              <a:latin typeface="+mj-lt"/>
            </a:endParaRPr>
          </a:p>
          <a:p>
            <a:pPr lvl="2" eaLnBrk="1" hangingPunct="1">
              <a:buFont typeface="Wingdings" pitchFamily="2" charset="2"/>
              <a:buAutoNum type="arabicPeriod"/>
            </a:pPr>
            <a:endParaRPr lang="en-US" altLang="en-US" sz="1400" dirty="0">
              <a:solidFill>
                <a:schemeClr val="tx1"/>
              </a:solidFill>
              <a:latin typeface="+mj-lt"/>
            </a:endParaRPr>
          </a:p>
        </p:txBody>
      </p:sp>
      <p:sp>
        <p:nvSpPr>
          <p:cNvPr id="129027" name="Rectangle 3">
            <a:extLst>
              <a:ext uri="{FF2B5EF4-FFF2-40B4-BE49-F238E27FC236}">
                <a16:creationId xmlns:a16="http://schemas.microsoft.com/office/drawing/2014/main" id="{80CB16F2-907F-963F-A1F0-1A84A021EDBB}"/>
              </a:ext>
            </a:extLst>
          </p:cNvPr>
          <p:cNvSpPr>
            <a:spLocks noGrp="1" noChangeArrowheads="1"/>
          </p:cNvSpPr>
          <p:nvPr>
            <p:ph type="title"/>
          </p:nvPr>
        </p:nvSpPr>
        <p:spPr>
          <a:xfrm>
            <a:off x="417871" y="257612"/>
            <a:ext cx="10287000" cy="534987"/>
          </a:xfrm>
        </p:spPr>
        <p:txBody>
          <a:bodyPr/>
          <a:lstStyle/>
          <a:p>
            <a:pPr defTabSz="614363"/>
            <a:r>
              <a:rPr lang="en-US" altLang="en-US" sz="2800" dirty="0">
                <a:sym typeface="Webdings" pitchFamily="2" charset="2"/>
              </a:rPr>
              <a:t>Additional Use Cases </a:t>
            </a:r>
            <a:r>
              <a:rPr lang="en-US" altLang="en-US" dirty="0">
                <a:sym typeface="Webdings" pitchFamily="2" charset="2"/>
              </a:rPr>
              <a:t>– </a:t>
            </a:r>
            <a:r>
              <a:rPr lang="en-US" altLang="en-US" sz="2800" b="1" dirty="0">
                <a:sym typeface="Webdings" pitchFamily="2" charset="2"/>
              </a:rPr>
              <a:t>Remote </a:t>
            </a:r>
            <a:r>
              <a:rPr lang="en-US" altLang="en-US" sz="2800" b="1" dirty="0"/>
              <a:t>Search with Regular Expressions</a:t>
            </a:r>
            <a:endParaRPr lang="en-US" altLang="en-US" sz="2000" b="1" dirty="0">
              <a:solidFill>
                <a:schemeClr val="accent2"/>
              </a:solidFill>
            </a:endParaRPr>
          </a:p>
        </p:txBody>
      </p:sp>
      <p:pic>
        <p:nvPicPr>
          <p:cNvPr id="129028" name="Picture 4">
            <a:extLst>
              <a:ext uri="{FF2B5EF4-FFF2-40B4-BE49-F238E27FC236}">
                <a16:creationId xmlns:a16="http://schemas.microsoft.com/office/drawing/2014/main" id="{E6493EE1-0C3D-9868-94F0-1AC2410149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15150" y="1163638"/>
            <a:ext cx="375285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9029" name="Picture 5">
            <a:extLst>
              <a:ext uri="{FF2B5EF4-FFF2-40B4-BE49-F238E27FC236}">
                <a16:creationId xmlns:a16="http://schemas.microsoft.com/office/drawing/2014/main" id="{8139F975-8156-9F2C-64B0-3FF4780140A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34226" y="3048000"/>
            <a:ext cx="353377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9030" name="AutoShape 6">
            <a:extLst>
              <a:ext uri="{FF2B5EF4-FFF2-40B4-BE49-F238E27FC236}">
                <a16:creationId xmlns:a16="http://schemas.microsoft.com/office/drawing/2014/main" id="{D276A5E9-C28B-39C8-C760-CE0BCC29973F}"/>
              </a:ext>
            </a:extLst>
          </p:cNvPr>
          <p:cNvSpPr>
            <a:spLocks noChangeArrowheads="1"/>
          </p:cNvSpPr>
          <p:nvPr/>
        </p:nvSpPr>
        <p:spPr bwMode="auto">
          <a:xfrm>
            <a:off x="6915150" y="1773238"/>
            <a:ext cx="3733800" cy="228600"/>
          </a:xfrm>
          <a:prstGeom prst="roundRect">
            <a:avLst>
              <a:gd name="adj" fmla="val 16667"/>
            </a:avLst>
          </a:prstGeom>
          <a:noFill/>
          <a:ln w="28575">
            <a:solidFill>
              <a:srgbClr val="CC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1200">
              <a:solidFill>
                <a:schemeClr val="accent2"/>
              </a:solidFill>
              <a:latin typeface="Verdana" panose="020B0604030504040204" pitchFamily="34" charset="0"/>
            </a:endParaRPr>
          </a:p>
        </p:txBody>
      </p:sp>
      <p:sp>
        <p:nvSpPr>
          <p:cNvPr id="129031" name="AutoShape 7">
            <a:extLst>
              <a:ext uri="{FF2B5EF4-FFF2-40B4-BE49-F238E27FC236}">
                <a16:creationId xmlns:a16="http://schemas.microsoft.com/office/drawing/2014/main" id="{185DEFED-6505-32E5-AA50-BB91C79948DF}"/>
              </a:ext>
            </a:extLst>
          </p:cNvPr>
          <p:cNvSpPr>
            <a:spLocks noChangeArrowheads="1"/>
          </p:cNvSpPr>
          <p:nvPr/>
        </p:nvSpPr>
        <p:spPr bwMode="auto">
          <a:xfrm>
            <a:off x="7162800" y="3657600"/>
            <a:ext cx="3505200" cy="228600"/>
          </a:xfrm>
          <a:prstGeom prst="roundRect">
            <a:avLst>
              <a:gd name="adj" fmla="val 16667"/>
            </a:avLst>
          </a:prstGeom>
          <a:noFill/>
          <a:ln w="28575">
            <a:solidFill>
              <a:srgbClr val="CC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1200">
              <a:solidFill>
                <a:schemeClr val="accent2"/>
              </a:solidFill>
              <a:latin typeface="Verdana" panose="020B0604030504040204" pitchFamily="34" charset="0"/>
            </a:endParaRPr>
          </a:p>
        </p:txBody>
      </p:sp>
      <p:sp>
        <p:nvSpPr>
          <p:cNvPr id="129032" name="Text Box 8">
            <a:extLst>
              <a:ext uri="{FF2B5EF4-FFF2-40B4-BE49-F238E27FC236}">
                <a16:creationId xmlns:a16="http://schemas.microsoft.com/office/drawing/2014/main" id="{AE2DA808-ADEF-84F5-441F-69AF8CEBA16A}"/>
              </a:ext>
            </a:extLst>
          </p:cNvPr>
          <p:cNvSpPr txBox="1">
            <a:spLocks noChangeArrowheads="1"/>
          </p:cNvSpPr>
          <p:nvPr/>
        </p:nvSpPr>
        <p:spPr bwMode="auto">
          <a:xfrm>
            <a:off x="7507637" y="2230438"/>
            <a:ext cx="2193229" cy="307777"/>
          </a:xfrm>
          <a:prstGeom prst="rect">
            <a:avLst/>
          </a:prstGeom>
          <a:noFill/>
          <a:ln w="9525">
            <a:solidFill>
              <a:srgbClr val="E9E9E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400" dirty="0">
                <a:latin typeface="+mj-lt"/>
              </a:rPr>
              <a:t>WARD_DATA|HOSP_BED</a:t>
            </a:r>
          </a:p>
        </p:txBody>
      </p:sp>
      <p:sp>
        <p:nvSpPr>
          <p:cNvPr id="129033" name="Line 9">
            <a:extLst>
              <a:ext uri="{FF2B5EF4-FFF2-40B4-BE49-F238E27FC236}">
                <a16:creationId xmlns:a16="http://schemas.microsoft.com/office/drawing/2014/main" id="{C07C1290-D354-FE70-4F7B-E6F9378264C3}"/>
              </a:ext>
            </a:extLst>
          </p:cNvPr>
          <p:cNvSpPr>
            <a:spLocks noChangeShapeType="1"/>
          </p:cNvSpPr>
          <p:nvPr/>
        </p:nvSpPr>
        <p:spPr bwMode="auto">
          <a:xfrm flipH="1">
            <a:off x="7524750" y="2001838"/>
            <a:ext cx="304800"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9034" name="Line 10">
            <a:extLst>
              <a:ext uri="{FF2B5EF4-FFF2-40B4-BE49-F238E27FC236}">
                <a16:creationId xmlns:a16="http://schemas.microsoft.com/office/drawing/2014/main" id="{6CFF9431-D3B3-944A-1765-A298A9CF5729}"/>
              </a:ext>
            </a:extLst>
          </p:cNvPr>
          <p:cNvSpPr>
            <a:spLocks noChangeShapeType="1"/>
          </p:cNvSpPr>
          <p:nvPr/>
        </p:nvSpPr>
        <p:spPr bwMode="auto">
          <a:xfrm>
            <a:off x="9124950" y="2001838"/>
            <a:ext cx="609600"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9035" name="Picture 11">
            <a:extLst>
              <a:ext uri="{FF2B5EF4-FFF2-40B4-BE49-F238E27FC236}">
                <a16:creationId xmlns:a16="http://schemas.microsoft.com/office/drawing/2014/main" id="{CFC7954C-C7B4-589A-F9E2-E3E17C65B56A}"/>
              </a:ext>
            </a:extLst>
          </p:cNvPr>
          <p:cNvSpPr>
            <a:spLocks noChangeAspect="1" noChangeArrowheads="1"/>
          </p:cNvSpPr>
          <p:nvPr/>
        </p:nvSpPr>
        <p:spPr bwMode="auto">
          <a:xfrm>
            <a:off x="6848476" y="5029200"/>
            <a:ext cx="3819525"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29036" name="Text Box 13">
            <a:extLst>
              <a:ext uri="{FF2B5EF4-FFF2-40B4-BE49-F238E27FC236}">
                <a16:creationId xmlns:a16="http://schemas.microsoft.com/office/drawing/2014/main" id="{A546A56D-E3EF-1BDB-C2F4-6849474CBC4B}"/>
              </a:ext>
            </a:extLst>
          </p:cNvPr>
          <p:cNvSpPr txBox="1">
            <a:spLocks noChangeArrowheads="1"/>
          </p:cNvSpPr>
          <p:nvPr/>
        </p:nvSpPr>
        <p:spPr bwMode="auto">
          <a:xfrm>
            <a:off x="7954897" y="746126"/>
            <a:ext cx="129394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E9E9E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dirty="0">
                <a:latin typeface="+mj-lt"/>
              </a:rPr>
              <a:t>Examples</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1074" name="Rectangle 2">
            <a:extLst>
              <a:ext uri="{FF2B5EF4-FFF2-40B4-BE49-F238E27FC236}">
                <a16:creationId xmlns:a16="http://schemas.microsoft.com/office/drawing/2014/main" id="{22C3454D-3BED-8BD5-144D-D714B8076FC6}"/>
              </a:ext>
            </a:extLst>
          </p:cNvPr>
          <p:cNvSpPr>
            <a:spLocks noChangeArrowheads="1"/>
          </p:cNvSpPr>
          <p:nvPr/>
        </p:nvSpPr>
        <p:spPr bwMode="auto">
          <a:xfrm>
            <a:off x="990600" y="927100"/>
            <a:ext cx="9667567" cy="5930900"/>
          </a:xfrm>
          <a:prstGeom prst="rect">
            <a:avLst/>
          </a:prstGeom>
          <a:noFill/>
          <a:ln>
            <a:noFill/>
          </a:ln>
          <a:effectLst/>
          <a:extLst>
            <a:ext uri="{909E8E84-426E-40DD-AFC4-6F175D3DCCD1}">
              <a14:hiddenFill xmlns:a14="http://schemas.microsoft.com/office/drawing/2010/main">
                <a:blipFill dpi="0" rotWithShape="1">
                  <a:blip r:embed="rId3"/>
                  <a:srcRect/>
                  <a:stretch>
                    <a:fillRect/>
                  </a:stretch>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Ins="144443"/>
          <a:lstStyle>
            <a:lvl1pPr marL="149225" indent="-149225" defTabSz="614363">
              <a:tabLst>
                <a:tab pos="5429250" algn="l"/>
              </a:tabLst>
              <a:defRPr sz="800" b="1">
                <a:solidFill>
                  <a:schemeClr val="tx1"/>
                </a:solidFill>
                <a:latin typeface="Verdana" panose="020B0604030504040204" pitchFamily="34" charset="0"/>
              </a:defRPr>
            </a:lvl1pPr>
            <a:lvl2pPr marL="742950" indent="-285750" defTabSz="614363">
              <a:tabLst>
                <a:tab pos="5429250" algn="l"/>
              </a:tabLst>
              <a:defRPr sz="800" b="1">
                <a:solidFill>
                  <a:schemeClr val="tx1"/>
                </a:solidFill>
                <a:latin typeface="Verdana" panose="020B0604030504040204" pitchFamily="34" charset="0"/>
              </a:defRPr>
            </a:lvl2pPr>
            <a:lvl3pPr marL="1143000" indent="-228600" defTabSz="614363">
              <a:tabLst>
                <a:tab pos="5429250" algn="l"/>
              </a:tabLst>
              <a:defRPr sz="800" b="1">
                <a:solidFill>
                  <a:schemeClr val="tx1"/>
                </a:solidFill>
                <a:latin typeface="Verdana" panose="020B0604030504040204" pitchFamily="34" charset="0"/>
              </a:defRPr>
            </a:lvl3pPr>
            <a:lvl4pPr marL="612775" indent="-147638" defTabSz="614363">
              <a:tabLst>
                <a:tab pos="5429250" algn="l"/>
              </a:tabLst>
              <a:defRPr sz="800" b="1">
                <a:solidFill>
                  <a:schemeClr val="tx1"/>
                </a:solidFill>
                <a:latin typeface="Verdana" panose="020B0604030504040204" pitchFamily="34" charset="0"/>
              </a:defRPr>
            </a:lvl4pPr>
            <a:lvl5pPr marL="2057400" indent="-228600" defTabSz="614363">
              <a:tabLst>
                <a:tab pos="5429250" algn="l"/>
              </a:tabLst>
              <a:defRPr sz="800" b="1">
                <a:solidFill>
                  <a:schemeClr val="tx1"/>
                </a:solidFill>
                <a:latin typeface="Verdana" panose="020B0604030504040204" pitchFamily="34" charset="0"/>
              </a:defRPr>
            </a:lvl5pPr>
            <a:lvl6pPr marL="2514600" indent="-228600" defTabSz="614363" eaLnBrk="0" fontAlgn="base" hangingPunct="0">
              <a:spcBef>
                <a:spcPct val="0"/>
              </a:spcBef>
              <a:spcAft>
                <a:spcPct val="0"/>
              </a:spcAft>
              <a:tabLst>
                <a:tab pos="5429250" algn="l"/>
              </a:tabLst>
              <a:defRPr sz="800" b="1">
                <a:solidFill>
                  <a:schemeClr val="tx1"/>
                </a:solidFill>
                <a:latin typeface="Verdana" panose="020B0604030504040204" pitchFamily="34" charset="0"/>
              </a:defRPr>
            </a:lvl6pPr>
            <a:lvl7pPr marL="2971800" indent="-228600" defTabSz="614363" eaLnBrk="0" fontAlgn="base" hangingPunct="0">
              <a:spcBef>
                <a:spcPct val="0"/>
              </a:spcBef>
              <a:spcAft>
                <a:spcPct val="0"/>
              </a:spcAft>
              <a:tabLst>
                <a:tab pos="5429250" algn="l"/>
              </a:tabLst>
              <a:defRPr sz="800" b="1">
                <a:solidFill>
                  <a:schemeClr val="tx1"/>
                </a:solidFill>
                <a:latin typeface="Verdana" panose="020B0604030504040204" pitchFamily="34" charset="0"/>
              </a:defRPr>
            </a:lvl7pPr>
            <a:lvl8pPr marL="3429000" indent="-228600" defTabSz="614363" eaLnBrk="0" fontAlgn="base" hangingPunct="0">
              <a:spcBef>
                <a:spcPct val="0"/>
              </a:spcBef>
              <a:spcAft>
                <a:spcPct val="0"/>
              </a:spcAft>
              <a:tabLst>
                <a:tab pos="5429250" algn="l"/>
              </a:tabLst>
              <a:defRPr sz="800" b="1">
                <a:solidFill>
                  <a:schemeClr val="tx1"/>
                </a:solidFill>
                <a:latin typeface="Verdana" panose="020B0604030504040204" pitchFamily="34" charset="0"/>
              </a:defRPr>
            </a:lvl8pPr>
            <a:lvl9pPr marL="3886200" indent="-228600" defTabSz="614363" eaLnBrk="0" fontAlgn="base" hangingPunct="0">
              <a:spcBef>
                <a:spcPct val="0"/>
              </a:spcBef>
              <a:spcAft>
                <a:spcPct val="0"/>
              </a:spcAft>
              <a:tabLst>
                <a:tab pos="5429250" algn="l"/>
              </a:tabLst>
              <a:defRPr sz="800" b="1">
                <a:solidFill>
                  <a:schemeClr val="tx1"/>
                </a:solidFill>
                <a:latin typeface="Verdana" panose="020B0604030504040204" pitchFamily="34" charset="0"/>
              </a:defRPr>
            </a:lvl9pPr>
          </a:lstStyle>
          <a:p>
            <a:pPr eaLnBrk="1" hangingPunct="1">
              <a:lnSpc>
                <a:spcPct val="85000"/>
              </a:lnSpc>
              <a:spcBef>
                <a:spcPct val="30000"/>
              </a:spcBef>
              <a:buClr>
                <a:srgbClr val="000000"/>
              </a:buClr>
              <a:buFont typeface="Wingdings" pitchFamily="2" charset="2"/>
              <a:buNone/>
            </a:pPr>
            <a:r>
              <a:rPr lang="en-US" altLang="en-US" sz="1800" b="0" dirty="0">
                <a:latin typeface="+mj-lt"/>
              </a:rPr>
              <a:t>1. Search for </a:t>
            </a:r>
            <a:r>
              <a:rPr lang="en-US" altLang="en-US" sz="1800" dirty="0">
                <a:latin typeface="+mj-lt"/>
              </a:rPr>
              <a:t>COMPUTE</a:t>
            </a:r>
            <a:r>
              <a:rPr lang="en-US" altLang="en-US" sz="1800" b="0" dirty="0">
                <a:latin typeface="+mj-lt"/>
              </a:rPr>
              <a:t> statements in any  module inside of </a:t>
            </a:r>
            <a:r>
              <a:rPr lang="en-US" altLang="en-US" sz="1800" dirty="0">
                <a:latin typeface="+mj-lt"/>
              </a:rPr>
              <a:t>&lt;HLQ&gt;.TEST.COBOL</a:t>
            </a:r>
            <a:r>
              <a:rPr lang="en-US" altLang="en-US" sz="1800" b="0" dirty="0">
                <a:latin typeface="+mj-lt"/>
              </a:rPr>
              <a:t> where the member's name begins with: </a:t>
            </a:r>
            <a:r>
              <a:rPr lang="en-US" altLang="en-US" sz="1800" dirty="0">
                <a:latin typeface="+mj-lt"/>
              </a:rPr>
              <a:t>TR or BN</a:t>
            </a:r>
            <a:r>
              <a:rPr lang="en-US" altLang="en-US" sz="1800" b="0" dirty="0">
                <a:latin typeface="+mj-lt"/>
              </a:rPr>
              <a:t>.                                                                               </a:t>
            </a:r>
          </a:p>
          <a:p>
            <a:pPr eaLnBrk="1" hangingPunct="1">
              <a:lnSpc>
                <a:spcPct val="85000"/>
              </a:lnSpc>
              <a:spcBef>
                <a:spcPct val="30000"/>
              </a:spcBef>
              <a:buClr>
                <a:srgbClr val="000000"/>
              </a:buClr>
              <a:buFont typeface="Wingdings" pitchFamily="2" charset="2"/>
              <a:buNone/>
            </a:pPr>
            <a:endParaRPr lang="en-US" altLang="en-US" b="0" dirty="0">
              <a:latin typeface="+mj-lt"/>
            </a:endParaRPr>
          </a:p>
          <a:p>
            <a:pPr eaLnBrk="1" hangingPunct="1">
              <a:lnSpc>
                <a:spcPct val="85000"/>
              </a:lnSpc>
              <a:spcBef>
                <a:spcPct val="30000"/>
              </a:spcBef>
              <a:buClr>
                <a:srgbClr val="000000"/>
              </a:buClr>
              <a:buFont typeface="Wingdings" pitchFamily="2" charset="2"/>
              <a:buNone/>
            </a:pPr>
            <a:r>
              <a:rPr lang="en-US" altLang="en-US" sz="1800" b="0" dirty="0">
                <a:latin typeface="+mj-lt"/>
              </a:rPr>
              <a:t>Use the Regular Expression: </a:t>
            </a:r>
            <a:r>
              <a:rPr lang="en-US" altLang="en-US" sz="1800" dirty="0">
                <a:latin typeface="+mj-lt"/>
              </a:rPr>
              <a:t>TR.*|BN.*</a:t>
            </a:r>
            <a:r>
              <a:rPr lang="en-US" altLang="en-US" sz="1600" b="0" dirty="0">
                <a:latin typeface="+mj-lt"/>
              </a:rPr>
              <a:t> </a:t>
            </a:r>
            <a:endParaRPr lang="en-US" altLang="en-US" sz="1800" b="0" dirty="0">
              <a:latin typeface="+mj-lt"/>
            </a:endParaRPr>
          </a:p>
          <a:p>
            <a:pPr eaLnBrk="1" hangingPunct="1">
              <a:lnSpc>
                <a:spcPct val="85000"/>
              </a:lnSpc>
              <a:spcBef>
                <a:spcPct val="30000"/>
              </a:spcBef>
              <a:buClr>
                <a:srgbClr val="000000"/>
              </a:buClr>
              <a:buFont typeface="Wingdings" pitchFamily="2" charset="2"/>
              <a:buNone/>
            </a:pPr>
            <a:endParaRPr lang="en-US" altLang="en-US" sz="600" b="0" dirty="0">
              <a:latin typeface="+mj-lt"/>
            </a:endParaRPr>
          </a:p>
          <a:p>
            <a:pPr eaLnBrk="1" hangingPunct="1">
              <a:lnSpc>
                <a:spcPct val="85000"/>
              </a:lnSpc>
              <a:spcBef>
                <a:spcPct val="30000"/>
              </a:spcBef>
              <a:buClr>
                <a:srgbClr val="000000"/>
              </a:buClr>
              <a:buFont typeface="Wingdings" pitchFamily="2" charset="2"/>
              <a:buNone/>
            </a:pPr>
            <a:r>
              <a:rPr lang="en-US" altLang="en-US" sz="1600" b="0" dirty="0">
                <a:latin typeface="+mj-lt"/>
              </a:rPr>
              <a:t>                                 </a:t>
            </a:r>
            <a:endParaRPr lang="en-US" altLang="en-US" sz="1800" dirty="0">
              <a:latin typeface="+mj-lt"/>
            </a:endParaRPr>
          </a:p>
          <a:p>
            <a:pPr eaLnBrk="1" hangingPunct="1">
              <a:lnSpc>
                <a:spcPct val="85000"/>
              </a:lnSpc>
              <a:spcBef>
                <a:spcPct val="30000"/>
              </a:spcBef>
              <a:buClr>
                <a:srgbClr val="000000"/>
              </a:buClr>
              <a:buFont typeface="Wingdings" pitchFamily="2" charset="2"/>
              <a:buChar char="§"/>
            </a:pPr>
            <a:endParaRPr lang="en-US" altLang="en-US" sz="1800" dirty="0">
              <a:latin typeface="+mj-lt"/>
            </a:endParaRPr>
          </a:p>
          <a:p>
            <a:pPr eaLnBrk="1" hangingPunct="1">
              <a:lnSpc>
                <a:spcPct val="85000"/>
              </a:lnSpc>
              <a:spcBef>
                <a:spcPct val="30000"/>
              </a:spcBef>
              <a:buClr>
                <a:srgbClr val="000000"/>
              </a:buClr>
              <a:buFont typeface="Wingdings" pitchFamily="2" charset="2"/>
              <a:buChar char="§"/>
            </a:pPr>
            <a:endParaRPr lang="en-US" altLang="en-US" sz="1800" dirty="0">
              <a:latin typeface="+mj-lt"/>
            </a:endParaRPr>
          </a:p>
          <a:p>
            <a:pPr eaLnBrk="1" hangingPunct="1">
              <a:lnSpc>
                <a:spcPct val="85000"/>
              </a:lnSpc>
              <a:spcBef>
                <a:spcPct val="30000"/>
              </a:spcBef>
              <a:buClr>
                <a:srgbClr val="000000"/>
              </a:buClr>
              <a:buFont typeface="Wingdings" pitchFamily="2" charset="2"/>
              <a:buChar char="§"/>
            </a:pPr>
            <a:endParaRPr lang="en-US" altLang="en-US" sz="1800" dirty="0">
              <a:latin typeface="+mj-lt"/>
            </a:endParaRPr>
          </a:p>
          <a:p>
            <a:pPr eaLnBrk="1" hangingPunct="1">
              <a:lnSpc>
                <a:spcPct val="85000"/>
              </a:lnSpc>
              <a:spcBef>
                <a:spcPct val="30000"/>
              </a:spcBef>
              <a:buClr>
                <a:srgbClr val="000000"/>
              </a:buClr>
              <a:buFont typeface="Wingdings" pitchFamily="2" charset="2"/>
              <a:buChar char="§"/>
            </a:pPr>
            <a:endParaRPr lang="en-US" altLang="en-US" dirty="0">
              <a:latin typeface="+mj-lt"/>
            </a:endParaRPr>
          </a:p>
          <a:p>
            <a:pPr eaLnBrk="1" hangingPunct="1">
              <a:lnSpc>
                <a:spcPct val="85000"/>
              </a:lnSpc>
              <a:spcBef>
                <a:spcPct val="30000"/>
              </a:spcBef>
              <a:buClr>
                <a:srgbClr val="000000"/>
              </a:buClr>
              <a:buFont typeface="Wingdings" pitchFamily="2" charset="2"/>
              <a:buNone/>
            </a:pPr>
            <a:r>
              <a:rPr lang="en-US" altLang="en-US" sz="1800" b="0" dirty="0">
                <a:latin typeface="+mj-lt"/>
              </a:rPr>
              <a:t>2. Right-click over any of your Datasets                                                                                             and </a:t>
            </a:r>
          </a:p>
          <a:p>
            <a:pPr marL="285750" indent="-285750" eaLnBrk="1" hangingPunct="1">
              <a:lnSpc>
                <a:spcPct val="85000"/>
              </a:lnSpc>
              <a:spcBef>
                <a:spcPct val="30000"/>
              </a:spcBef>
              <a:buClr>
                <a:srgbClr val="000000"/>
              </a:buClr>
              <a:buFont typeface="Arial" panose="020B0604020202020204" pitchFamily="34" charset="0"/>
              <a:buChar char="•"/>
            </a:pPr>
            <a:r>
              <a:rPr lang="en-US" altLang="en-US" sz="1800" b="0" dirty="0">
                <a:latin typeface="+mj-lt"/>
              </a:rPr>
              <a:t>Select </a:t>
            </a:r>
            <a:r>
              <a:rPr lang="en-US" altLang="en-US" sz="1800" dirty="0">
                <a:latin typeface="+mj-lt"/>
              </a:rPr>
              <a:t>Search</a:t>
            </a:r>
          </a:p>
          <a:p>
            <a:pPr marL="285750" indent="-285750" eaLnBrk="1" hangingPunct="1">
              <a:lnSpc>
                <a:spcPct val="85000"/>
              </a:lnSpc>
              <a:spcBef>
                <a:spcPct val="30000"/>
              </a:spcBef>
              <a:buClr>
                <a:srgbClr val="000000"/>
              </a:buClr>
              <a:buFont typeface="Arial" panose="020B0604020202020204" pitchFamily="34" charset="0"/>
              <a:buChar char="•"/>
            </a:pPr>
            <a:r>
              <a:rPr lang="en-US" altLang="en-US" sz="1800" b="0" dirty="0">
                <a:latin typeface="+mj-lt"/>
              </a:rPr>
              <a:t>Specify:</a:t>
            </a:r>
          </a:p>
          <a:p>
            <a:pPr lvl="3" eaLnBrk="1" hangingPunct="1">
              <a:spcBef>
                <a:spcPct val="20000"/>
              </a:spcBef>
            </a:pPr>
            <a:r>
              <a:rPr lang="en-US" altLang="en-US" sz="1800" b="0" dirty="0">
                <a:latin typeface="+mj-lt"/>
              </a:rPr>
              <a:t>With name:</a:t>
            </a:r>
            <a:r>
              <a:rPr lang="en-US" altLang="en-US" sz="1800" dirty="0">
                <a:latin typeface="+mj-lt"/>
              </a:rPr>
              <a:t> C*</a:t>
            </a:r>
          </a:p>
          <a:p>
            <a:pPr lvl="3" eaLnBrk="1" hangingPunct="1">
              <a:spcBef>
                <a:spcPct val="20000"/>
              </a:spcBef>
            </a:pPr>
            <a:r>
              <a:rPr lang="en-US" altLang="en-US" sz="1800" b="0" dirty="0">
                <a:latin typeface="+mj-lt"/>
              </a:rPr>
              <a:t>Content strings:</a:t>
            </a:r>
            <a:r>
              <a:rPr lang="en-US" altLang="en-US" sz="1800" dirty="0">
                <a:latin typeface="+mj-lt"/>
              </a:rPr>
              <a:t> DISP=OLD</a:t>
            </a:r>
          </a:p>
          <a:p>
            <a:pPr lvl="3" eaLnBrk="1" hangingPunct="1">
              <a:spcBef>
                <a:spcPct val="20000"/>
              </a:spcBef>
            </a:pPr>
            <a:endParaRPr lang="en-US" altLang="en-US" sz="1800" dirty="0">
              <a:latin typeface="+mj-lt"/>
            </a:endParaRPr>
          </a:p>
          <a:p>
            <a:pPr lvl="3" eaLnBrk="1" hangingPunct="1">
              <a:spcBef>
                <a:spcPct val="20000"/>
              </a:spcBef>
            </a:pPr>
            <a:endParaRPr lang="en-US" altLang="en-US" sz="1800" dirty="0">
              <a:latin typeface="+mj-lt"/>
            </a:endParaRPr>
          </a:p>
          <a:p>
            <a:pPr lvl="3" eaLnBrk="1" hangingPunct="1">
              <a:spcBef>
                <a:spcPct val="20000"/>
              </a:spcBef>
            </a:pPr>
            <a:endParaRPr lang="en-US" altLang="en-US" sz="2800" dirty="0">
              <a:latin typeface="+mj-lt"/>
            </a:endParaRPr>
          </a:p>
          <a:p>
            <a:pPr lvl="3" eaLnBrk="1" hangingPunct="1">
              <a:spcBef>
                <a:spcPct val="20000"/>
              </a:spcBef>
            </a:pPr>
            <a:r>
              <a:rPr lang="en-US" altLang="en-US" sz="1800" b="0" dirty="0">
                <a:latin typeface="+mj-lt"/>
                <a:sym typeface="Wingdings" pitchFamily="2" charset="2"/>
              </a:rPr>
              <a:t> </a:t>
            </a:r>
            <a:r>
              <a:rPr lang="en-US" altLang="en-US" sz="1800" b="0" dirty="0">
                <a:latin typeface="+mj-lt"/>
              </a:rPr>
              <a:t>Other contexts:</a:t>
            </a:r>
            <a:r>
              <a:rPr lang="en-US" altLang="en-US" sz="1800" dirty="0">
                <a:latin typeface="+mj-lt"/>
              </a:rPr>
              <a:t> SYS1.PROCLIB</a:t>
            </a:r>
          </a:p>
          <a:p>
            <a:pPr lvl="3" eaLnBrk="1" hangingPunct="1">
              <a:spcBef>
                <a:spcPct val="20000"/>
              </a:spcBef>
            </a:pPr>
            <a:endParaRPr lang="en-US" altLang="en-US" sz="1800" b="0" dirty="0">
              <a:latin typeface="+mj-lt"/>
            </a:endParaRPr>
          </a:p>
        </p:txBody>
      </p:sp>
      <p:sp>
        <p:nvSpPr>
          <p:cNvPr id="131075" name="Rectangle 3">
            <a:extLst>
              <a:ext uri="{FF2B5EF4-FFF2-40B4-BE49-F238E27FC236}">
                <a16:creationId xmlns:a16="http://schemas.microsoft.com/office/drawing/2014/main" id="{358CA469-42D5-AF3D-E8AE-AA74D7422847}"/>
              </a:ext>
            </a:extLst>
          </p:cNvPr>
          <p:cNvSpPr>
            <a:spLocks noGrp="1" noChangeArrowheads="1"/>
          </p:cNvSpPr>
          <p:nvPr>
            <p:ph type="title"/>
          </p:nvPr>
        </p:nvSpPr>
        <p:spPr>
          <a:xfrm>
            <a:off x="598487" y="300834"/>
            <a:ext cx="10069512" cy="534987"/>
          </a:xfrm>
          <a:noFill/>
        </p:spPr>
        <p:txBody>
          <a:bodyPr/>
          <a:lstStyle/>
          <a:p>
            <a:pPr defTabSz="614363"/>
            <a:r>
              <a:rPr lang="en-US" altLang="en-US" b="0" dirty="0">
                <a:sym typeface="Webdings" pitchFamily="2" charset="2"/>
              </a:rPr>
              <a:t>Additional Use Cases </a:t>
            </a:r>
            <a:r>
              <a:rPr lang="en-US" altLang="en-US" dirty="0"/>
              <a:t>– Slightly More Complex Regular Expressions</a:t>
            </a:r>
          </a:p>
        </p:txBody>
      </p:sp>
      <p:pic>
        <p:nvPicPr>
          <p:cNvPr id="131076" name="Picture 4">
            <a:extLst>
              <a:ext uri="{FF2B5EF4-FFF2-40B4-BE49-F238E27FC236}">
                <a16:creationId xmlns:a16="http://schemas.microsoft.com/office/drawing/2014/main" id="{4A3E4905-BE7D-257F-F083-3A2E3C6F34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43626" y="3333750"/>
            <a:ext cx="4524375" cy="337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1077" name="AutoShape 6">
            <a:extLst>
              <a:ext uri="{FF2B5EF4-FFF2-40B4-BE49-F238E27FC236}">
                <a16:creationId xmlns:a16="http://schemas.microsoft.com/office/drawing/2014/main" id="{00A65DE9-5D35-0086-5779-D59774D802B7}"/>
              </a:ext>
            </a:extLst>
          </p:cNvPr>
          <p:cNvSpPr>
            <a:spLocks noChangeArrowheads="1"/>
          </p:cNvSpPr>
          <p:nvPr/>
        </p:nvSpPr>
        <p:spPr bwMode="auto">
          <a:xfrm>
            <a:off x="6248400" y="6172200"/>
            <a:ext cx="3733800" cy="304800"/>
          </a:xfrm>
          <a:prstGeom prst="roundRect">
            <a:avLst>
              <a:gd name="adj" fmla="val 16667"/>
            </a:avLst>
          </a:prstGeom>
          <a:noFill/>
          <a:ln w="28575">
            <a:solidFill>
              <a:srgbClr val="CC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1200">
              <a:solidFill>
                <a:schemeClr val="accent2"/>
              </a:solidFill>
              <a:latin typeface="Verdana" panose="020B0604030504040204" pitchFamily="34" charset="0"/>
            </a:endParaRPr>
          </a:p>
        </p:txBody>
      </p:sp>
      <p:sp>
        <p:nvSpPr>
          <p:cNvPr id="131078" name="AutoShape 7">
            <a:extLst>
              <a:ext uri="{FF2B5EF4-FFF2-40B4-BE49-F238E27FC236}">
                <a16:creationId xmlns:a16="http://schemas.microsoft.com/office/drawing/2014/main" id="{2FE5B811-E93C-E4B4-1958-725FBFC65E83}"/>
              </a:ext>
            </a:extLst>
          </p:cNvPr>
          <p:cNvSpPr>
            <a:spLocks noChangeArrowheads="1"/>
          </p:cNvSpPr>
          <p:nvPr/>
        </p:nvSpPr>
        <p:spPr bwMode="auto">
          <a:xfrm>
            <a:off x="6248400" y="3962400"/>
            <a:ext cx="4267200" cy="457200"/>
          </a:xfrm>
          <a:prstGeom prst="roundRect">
            <a:avLst>
              <a:gd name="adj" fmla="val 16667"/>
            </a:avLst>
          </a:prstGeom>
          <a:noFill/>
          <a:ln w="28575">
            <a:solidFill>
              <a:srgbClr val="CC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1200">
              <a:solidFill>
                <a:schemeClr val="accent2"/>
              </a:solidFill>
              <a:latin typeface="Verdana" panose="020B0604030504040204" pitchFamily="34" charset="0"/>
            </a:endParaRPr>
          </a:p>
        </p:txBody>
      </p:sp>
      <p:pic>
        <p:nvPicPr>
          <p:cNvPr id="103432" name="Picture 8">
            <a:extLst>
              <a:ext uri="{FF2B5EF4-FFF2-40B4-BE49-F238E27FC236}">
                <a16:creationId xmlns:a16="http://schemas.microsoft.com/office/drawing/2014/main" id="{680377CC-DDD5-1596-2A97-7D61132FE1F3}"/>
              </a:ext>
            </a:extLst>
          </p:cNvPr>
          <p:cNvPicPr>
            <a:picLocks noChangeAspect="1" noChangeArrowheads="1"/>
          </p:cNvPicPr>
          <p:nvPr/>
        </p:nvPicPr>
        <p:blipFill>
          <a:blip r:embed="rId5"/>
          <a:srcRect/>
          <a:stretch>
            <a:fillRect/>
          </a:stretch>
        </p:blipFill>
        <p:spPr bwMode="auto">
          <a:xfrm>
            <a:off x="5867401" y="1447801"/>
            <a:ext cx="4816475" cy="1196975"/>
          </a:xfrm>
          <a:prstGeom prst="rect">
            <a:avLst/>
          </a:prstGeom>
          <a:noFill/>
          <a:ln>
            <a:noFill/>
          </a:ln>
          <a:effectLst>
            <a:prstShdw prst="shdw18" dist="17961" dir="13500000">
              <a:schemeClr val="accent1">
                <a:gamma/>
                <a:shade val="60000"/>
                <a:invGamma/>
              </a:schemeClr>
            </a:prstShdw>
          </a:effec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3122" name="Rectangle 2">
            <a:extLst>
              <a:ext uri="{FF2B5EF4-FFF2-40B4-BE49-F238E27FC236}">
                <a16:creationId xmlns:a16="http://schemas.microsoft.com/office/drawing/2014/main" id="{1465B40B-7821-126B-40F4-883785231175}"/>
              </a:ext>
            </a:extLst>
          </p:cNvPr>
          <p:cNvSpPr>
            <a:spLocks noChangeArrowheads="1"/>
          </p:cNvSpPr>
          <p:nvPr/>
        </p:nvSpPr>
        <p:spPr bwMode="auto">
          <a:xfrm>
            <a:off x="1524000" y="762000"/>
            <a:ext cx="9144000" cy="5930900"/>
          </a:xfrm>
          <a:prstGeom prst="rect">
            <a:avLst/>
          </a:prstGeom>
          <a:noFill/>
          <a:ln>
            <a:noFill/>
          </a:ln>
          <a:effectLst/>
          <a:extLst>
            <a:ext uri="{909E8E84-426E-40DD-AFC4-6F175D3DCCD1}">
              <a14:hiddenFill xmlns:a14="http://schemas.microsoft.com/office/drawing/2010/main">
                <a:blipFill dpi="0" rotWithShape="1">
                  <a:blip r:embed="rId3"/>
                  <a:srcRect/>
                  <a:stretch>
                    <a:fillRect/>
                  </a:stretch>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Ins="144443"/>
          <a:lstStyle>
            <a:lvl1pPr marL="381000" indent="-381000" defTabSz="614363">
              <a:lnSpc>
                <a:spcPct val="85000"/>
              </a:lnSpc>
              <a:spcBef>
                <a:spcPct val="30000"/>
              </a:spcBef>
              <a:buClr>
                <a:srgbClr val="000000"/>
              </a:buClr>
              <a:buFont typeface="Wingdings" pitchFamily="2" charset="2"/>
              <a:buChar char="§"/>
              <a:tabLst>
                <a:tab pos="5429250" algn="l"/>
              </a:tabLst>
              <a:defRPr sz="2000">
                <a:solidFill>
                  <a:schemeClr val="tx1"/>
                </a:solidFill>
                <a:latin typeface="Arial" panose="020B0604020202020204" pitchFamily="34" charset="0"/>
              </a:defRPr>
            </a:lvl1pPr>
            <a:lvl2pPr marL="742950" indent="-285750" defTabSz="614363">
              <a:lnSpc>
                <a:spcPct val="85000"/>
              </a:lnSpc>
              <a:spcBef>
                <a:spcPct val="30000"/>
              </a:spcBef>
              <a:buClr>
                <a:srgbClr val="006699"/>
              </a:buClr>
              <a:buFont typeface="Webdings" pitchFamily="2" charset="2"/>
              <a:buChar char="4"/>
              <a:tabLst>
                <a:tab pos="5429250" algn="l"/>
              </a:tabLst>
              <a:defRPr>
                <a:solidFill>
                  <a:srgbClr val="006699"/>
                </a:solidFill>
                <a:latin typeface="Arial" panose="020B0604020202020204" pitchFamily="34" charset="0"/>
              </a:defRPr>
            </a:lvl2pPr>
            <a:lvl3pPr marL="1143000" indent="-228600" defTabSz="614363">
              <a:spcBef>
                <a:spcPct val="20000"/>
              </a:spcBef>
              <a:buFont typeface="Wingdings" pitchFamily="2" charset="2"/>
              <a:buChar char="§"/>
              <a:tabLst>
                <a:tab pos="5429250" algn="l"/>
              </a:tabLst>
              <a:defRPr sz="1600">
                <a:solidFill>
                  <a:srgbClr val="666666"/>
                </a:solidFill>
                <a:latin typeface="Arial" panose="020B0604020202020204" pitchFamily="34" charset="0"/>
              </a:defRPr>
            </a:lvl3pPr>
            <a:lvl4pPr marL="1600200" indent="-228600" defTabSz="614363">
              <a:spcBef>
                <a:spcPct val="20000"/>
              </a:spcBef>
              <a:buChar char="–"/>
              <a:tabLst>
                <a:tab pos="5429250" algn="l"/>
              </a:tabLst>
              <a:defRPr sz="1400">
                <a:solidFill>
                  <a:schemeClr val="tx1"/>
                </a:solidFill>
                <a:latin typeface="Arial" panose="020B0604020202020204" pitchFamily="34" charset="0"/>
              </a:defRPr>
            </a:lvl4pPr>
            <a:lvl5pPr marL="2057400" indent="-228600" defTabSz="614363">
              <a:spcBef>
                <a:spcPct val="20000"/>
              </a:spcBef>
              <a:buChar char="–"/>
              <a:tabLst>
                <a:tab pos="5429250" algn="l"/>
              </a:tabLst>
              <a:defRPr sz="1200">
                <a:solidFill>
                  <a:schemeClr val="tx1"/>
                </a:solidFill>
                <a:latin typeface="Arial" panose="020B0604020202020204" pitchFamily="34" charset="0"/>
              </a:defRPr>
            </a:lvl5pPr>
            <a:lvl6pPr marL="25146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6pPr>
            <a:lvl7pPr marL="29718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7pPr>
            <a:lvl8pPr marL="34290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8pPr>
            <a:lvl9pPr marL="3886200" indent="-228600" defTabSz="614363" eaLnBrk="0" fontAlgn="base" hangingPunct="0">
              <a:spcBef>
                <a:spcPct val="20000"/>
              </a:spcBef>
              <a:spcAft>
                <a:spcPct val="0"/>
              </a:spcAft>
              <a:buChar char="–"/>
              <a:tabLst>
                <a:tab pos="5429250" algn="l"/>
              </a:tabLst>
              <a:defRPr sz="1200">
                <a:solidFill>
                  <a:schemeClr val="tx1"/>
                </a:solidFill>
                <a:latin typeface="Arial" panose="020B0604020202020204" pitchFamily="34" charset="0"/>
              </a:defRPr>
            </a:lvl9pPr>
          </a:lstStyle>
          <a:p>
            <a:pPr eaLnBrk="1" hangingPunct="1">
              <a:buFont typeface="Wingdings" pitchFamily="2" charset="2"/>
              <a:buAutoNum type="arabicPeriod"/>
            </a:pPr>
            <a:r>
              <a:rPr lang="en-US" altLang="en-US" sz="1600" b="0" dirty="0">
                <a:latin typeface="+mj-lt"/>
              </a:rPr>
              <a:t>Start the search on a file other than the GDG and select Sequential data set</a:t>
            </a:r>
          </a:p>
          <a:p>
            <a:pPr eaLnBrk="1" hangingPunct="1">
              <a:buFont typeface="Wingdings" pitchFamily="2" charset="2"/>
              <a:buAutoNum type="arabicPeriod"/>
            </a:pPr>
            <a:r>
              <a:rPr lang="en-US" altLang="en-US" sz="1600" b="0" dirty="0">
                <a:latin typeface="+mj-lt"/>
              </a:rPr>
              <a:t>Select Other contexts: </a:t>
            </a:r>
          </a:p>
          <a:p>
            <a:pPr eaLnBrk="1" hangingPunct="1">
              <a:buFont typeface="Wingdings" pitchFamily="2" charset="2"/>
              <a:buAutoNum type="arabicPeriod"/>
            </a:pPr>
            <a:r>
              <a:rPr lang="en-US" altLang="en-US" sz="1600" b="0" dirty="0">
                <a:latin typeface="+mj-lt"/>
              </a:rPr>
              <a:t>Type your file name in, and click </a:t>
            </a:r>
            <a:r>
              <a:rPr lang="en-US" altLang="en-US" sz="1600" dirty="0">
                <a:latin typeface="+mj-lt"/>
              </a:rPr>
              <a:t>Search</a:t>
            </a:r>
          </a:p>
        </p:txBody>
      </p:sp>
      <p:sp>
        <p:nvSpPr>
          <p:cNvPr id="133123" name="Rectangle 3">
            <a:extLst>
              <a:ext uri="{FF2B5EF4-FFF2-40B4-BE49-F238E27FC236}">
                <a16:creationId xmlns:a16="http://schemas.microsoft.com/office/drawing/2014/main" id="{0A79C444-AB00-0987-6FD3-2BB15B456D6F}"/>
              </a:ext>
            </a:extLst>
          </p:cNvPr>
          <p:cNvSpPr>
            <a:spLocks noGrp="1" noChangeArrowheads="1"/>
          </p:cNvSpPr>
          <p:nvPr>
            <p:ph type="title"/>
          </p:nvPr>
        </p:nvSpPr>
        <p:spPr>
          <a:xfrm>
            <a:off x="609600" y="227013"/>
            <a:ext cx="10134600" cy="534987"/>
          </a:xfrm>
        </p:spPr>
        <p:txBody>
          <a:bodyPr/>
          <a:lstStyle/>
          <a:p>
            <a:pPr defTabSz="614363"/>
            <a:r>
              <a:rPr lang="en-US" altLang="en-US" sz="2800" dirty="0">
                <a:sym typeface="Webdings" pitchFamily="2" charset="2"/>
              </a:rPr>
              <a:t>Additional Use Cases </a:t>
            </a:r>
            <a:r>
              <a:rPr lang="en-US" altLang="en-US" dirty="0">
                <a:sym typeface="Webdings" pitchFamily="2" charset="2"/>
              </a:rPr>
              <a:t>– </a:t>
            </a:r>
            <a:r>
              <a:rPr lang="en-US" altLang="en-US" sz="2800" b="1" dirty="0">
                <a:sym typeface="Webdings" pitchFamily="2" charset="2"/>
              </a:rPr>
              <a:t>Search for the latest generation in a GDG</a:t>
            </a:r>
            <a:endParaRPr lang="en-US" altLang="en-US" sz="2000" b="1" dirty="0">
              <a:solidFill>
                <a:schemeClr val="accent2"/>
              </a:solidFill>
            </a:endParaRPr>
          </a:p>
        </p:txBody>
      </p:sp>
      <p:pic>
        <p:nvPicPr>
          <p:cNvPr id="99330" name="Picture 2">
            <a:extLst>
              <a:ext uri="{FF2B5EF4-FFF2-40B4-BE49-F238E27FC236}">
                <a16:creationId xmlns:a16="http://schemas.microsoft.com/office/drawing/2014/main" id="{80D80AC7-CF1B-7EEF-E2C7-94DA58760650}"/>
              </a:ext>
            </a:extLst>
          </p:cNvPr>
          <p:cNvPicPr>
            <a:picLocks noChangeAspect="1" noChangeArrowheads="1"/>
          </p:cNvPicPr>
          <p:nvPr/>
        </p:nvPicPr>
        <p:blipFill>
          <a:blip r:embed="rId4"/>
          <a:srcRect/>
          <a:stretch>
            <a:fillRect/>
          </a:stretch>
        </p:blipFill>
        <p:spPr bwMode="auto">
          <a:xfrm>
            <a:off x="1562100" y="1644650"/>
            <a:ext cx="9067800" cy="5213350"/>
          </a:xfrm>
          <a:prstGeom prst="rect">
            <a:avLst/>
          </a:prstGeom>
          <a:noFill/>
          <a:ln>
            <a:noFill/>
          </a:ln>
          <a:effectLst>
            <a:prstShdw prst="shdw18" dist="17961" dir="13500000">
              <a:schemeClr val="accent1">
                <a:gamma/>
                <a:shade val="60000"/>
                <a:invGamma/>
              </a:schemeClr>
            </a:prstShdw>
          </a:effectLst>
        </p:spPr>
      </p:pic>
      <p:sp>
        <p:nvSpPr>
          <p:cNvPr id="114693" name="TextBox 1">
            <a:extLst>
              <a:ext uri="{FF2B5EF4-FFF2-40B4-BE49-F238E27FC236}">
                <a16:creationId xmlns:a16="http://schemas.microsoft.com/office/drawing/2014/main" id="{0DEC1E17-7896-C598-657D-8BB5AE8D308D}"/>
              </a:ext>
            </a:extLst>
          </p:cNvPr>
          <p:cNvSpPr txBox="1">
            <a:spLocks noChangeArrowheads="1"/>
          </p:cNvSpPr>
          <p:nvPr/>
        </p:nvSpPr>
        <p:spPr bwMode="auto">
          <a:xfrm>
            <a:off x="3429000" y="5867401"/>
            <a:ext cx="4419600" cy="584775"/>
          </a:xfrm>
          <a:prstGeom prst="rect">
            <a:avLst/>
          </a:prstGeom>
          <a:solidFill>
            <a:schemeClr val="tx2">
              <a:lumMod val="50000"/>
              <a:lumOff val="50000"/>
            </a:schemeClr>
          </a:solidFill>
          <a:ln>
            <a:noFill/>
          </a:ln>
        </p:spPr>
        <p:txBody>
          <a:bodyPr wrap="square">
            <a:spAutoFit/>
          </a:bodyPr>
          <a:lstStyle>
            <a:lvl1pPr>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defRPr/>
            </a:pPr>
            <a:r>
              <a:rPr lang="en-US" altLang="en-US" sz="1600" b="0" dirty="0">
                <a:solidFill>
                  <a:schemeClr val="bg1"/>
                </a:solidFill>
                <a:effectLst>
                  <a:outerShdw blurRad="38100" dist="38100" dir="2700000" algn="tl">
                    <a:srgbClr val="000000">
                      <a:alpha val="43137"/>
                    </a:srgbClr>
                  </a:outerShdw>
                </a:effectLst>
                <a:latin typeface="+mn-lt"/>
              </a:rPr>
              <a:t>4. Sort the Datasets returned by clicking on the </a:t>
            </a:r>
            <a:r>
              <a:rPr lang="en-US" altLang="en-US" sz="1600" dirty="0">
                <a:solidFill>
                  <a:schemeClr val="bg1"/>
                </a:solidFill>
                <a:effectLst>
                  <a:outerShdw blurRad="38100" dist="38100" dir="2700000" algn="tl">
                    <a:srgbClr val="000000">
                      <a:alpha val="43137"/>
                    </a:srgbClr>
                  </a:outerShdw>
                </a:effectLst>
                <a:latin typeface="+mn-lt"/>
              </a:rPr>
              <a:t>Name</a:t>
            </a:r>
            <a:r>
              <a:rPr lang="en-US" altLang="en-US" sz="1600" b="0" dirty="0">
                <a:solidFill>
                  <a:schemeClr val="bg1"/>
                </a:solidFill>
                <a:effectLst>
                  <a:outerShdw blurRad="38100" dist="38100" dir="2700000" algn="tl">
                    <a:srgbClr val="000000">
                      <a:alpha val="43137"/>
                    </a:srgbClr>
                  </a:outerShdw>
                </a:effectLst>
                <a:latin typeface="+mn-lt"/>
              </a:rPr>
              <a:t> column in the Search Results view</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5170" name="Rectangle 2">
            <a:extLst>
              <a:ext uri="{FF2B5EF4-FFF2-40B4-BE49-F238E27FC236}">
                <a16:creationId xmlns:a16="http://schemas.microsoft.com/office/drawing/2014/main" id="{0634B3B9-3D33-C478-01A4-6CE87E2B58D9}"/>
              </a:ext>
            </a:extLst>
          </p:cNvPr>
          <p:cNvSpPr>
            <a:spLocks noGrp="1" noChangeArrowheads="1"/>
          </p:cNvSpPr>
          <p:nvPr>
            <p:ph type="title"/>
          </p:nvPr>
        </p:nvSpPr>
        <p:spPr/>
        <p:txBody>
          <a:bodyPr/>
          <a:lstStyle/>
          <a:p>
            <a:pPr eaLnBrk="1" hangingPunct="1"/>
            <a:r>
              <a:rPr lang="en-US" altLang="en-US" b="1" dirty="0"/>
              <a:t>Leveraging the File Lists Created by Remote Search </a:t>
            </a:r>
          </a:p>
        </p:txBody>
      </p:sp>
      <p:sp>
        <p:nvSpPr>
          <p:cNvPr id="135171" name="Rectangle 3">
            <a:extLst>
              <a:ext uri="{FF2B5EF4-FFF2-40B4-BE49-F238E27FC236}">
                <a16:creationId xmlns:a16="http://schemas.microsoft.com/office/drawing/2014/main" id="{617762DC-2DEB-C7B0-44C9-169E9357DCDC}"/>
              </a:ext>
            </a:extLst>
          </p:cNvPr>
          <p:cNvSpPr>
            <a:spLocks noGrp="1" noChangeArrowheads="1"/>
          </p:cNvSpPr>
          <p:nvPr>
            <p:ph idx="1"/>
          </p:nvPr>
        </p:nvSpPr>
        <p:spPr>
          <a:xfrm>
            <a:off x="533400" y="838200"/>
            <a:ext cx="10287000" cy="5392738"/>
          </a:xfrm>
        </p:spPr>
        <p:txBody>
          <a:bodyPr/>
          <a:lstStyle/>
          <a:p>
            <a:pPr eaLnBrk="1" hangingPunct="1"/>
            <a:r>
              <a:rPr lang="en-US" altLang="en-US" sz="2400" dirty="0"/>
              <a:t>The search results list contains dataset and member names - which can be:</a:t>
            </a:r>
          </a:p>
          <a:p>
            <a:pPr lvl="1" eaLnBrk="1" hangingPunct="1"/>
            <a:r>
              <a:rPr lang="en-US" altLang="en-US" b="1" dirty="0"/>
              <a:t>Copied/pasted (file transferred) to:</a:t>
            </a:r>
          </a:p>
          <a:p>
            <a:pPr lvl="2" eaLnBrk="1" hangingPunct="1"/>
            <a:r>
              <a:rPr lang="en-US" altLang="en-US" dirty="0"/>
              <a:t>Other LPARS – that you can set up as a connection in RSE, and to your workstation</a:t>
            </a:r>
          </a:p>
          <a:p>
            <a:pPr lvl="2" eaLnBrk="1" hangingPunct="1"/>
            <a:endParaRPr lang="en-US" altLang="en-US" dirty="0"/>
          </a:p>
          <a:p>
            <a:pPr lvl="1" eaLnBrk="1" hangingPunct="1"/>
            <a:r>
              <a:rPr lang="en-US" altLang="en-US" b="1" dirty="0"/>
              <a:t>Added to MVS SubProjects:</a:t>
            </a:r>
          </a:p>
          <a:p>
            <a:pPr lvl="2" eaLnBrk="1" hangingPunct="1"/>
            <a:r>
              <a:rPr lang="en-US" altLang="en-US" dirty="0"/>
              <a:t>MVS SubProjects are topics covered in another module of this course</a:t>
            </a:r>
          </a:p>
          <a:p>
            <a:pPr lvl="2" eaLnBrk="1" hangingPunct="1"/>
            <a:endParaRPr lang="en-US" altLang="en-US" dirty="0"/>
          </a:p>
          <a:p>
            <a:pPr lvl="1" eaLnBrk="1" hangingPunct="1"/>
            <a:r>
              <a:rPr lang="en-US" altLang="en-US" b="1" dirty="0"/>
              <a:t>Searched again:</a:t>
            </a:r>
          </a:p>
          <a:p>
            <a:pPr lvl="2" eaLnBrk="1" hangingPunct="1"/>
            <a:r>
              <a:rPr lang="en-US" altLang="en-US" dirty="0"/>
              <a:t>Issue a search within the results list - allowing you to </a:t>
            </a:r>
            <a:r>
              <a:rPr lang="en-US" altLang="en-US" b="1" dirty="0"/>
              <a:t>AND</a:t>
            </a:r>
            <a:r>
              <a:rPr lang="en-US" altLang="en-US" dirty="0"/>
              <a:t> multiple search patterns</a:t>
            </a:r>
          </a:p>
          <a:p>
            <a:pPr lvl="2" eaLnBrk="1" hangingPunct="1"/>
            <a:endParaRPr lang="en-US" altLang="en-US" dirty="0"/>
          </a:p>
          <a:p>
            <a:pPr lvl="1" eaLnBrk="1" hangingPunct="1"/>
            <a:r>
              <a:rPr lang="en-US" altLang="en-US" b="1" dirty="0"/>
              <a:t>Compared with</a:t>
            </a:r>
            <a:r>
              <a:rPr lang="en-US" altLang="en-US" dirty="0"/>
              <a:t> – Using IDz’s visual source compare tool</a:t>
            </a:r>
          </a:p>
        </p:txBody>
      </p:sp>
      <p:pic>
        <p:nvPicPr>
          <p:cNvPr id="135172" name="Picture 4">
            <a:extLst>
              <a:ext uri="{FF2B5EF4-FFF2-40B4-BE49-F238E27FC236}">
                <a16:creationId xmlns:a16="http://schemas.microsoft.com/office/drawing/2014/main" id="{5372A64A-2B5D-B05C-3219-81EACFE08E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7907" y="3505200"/>
            <a:ext cx="8024093" cy="3344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6194" name="Rectangle 2">
            <a:extLst>
              <a:ext uri="{FF2B5EF4-FFF2-40B4-BE49-F238E27FC236}">
                <a16:creationId xmlns:a16="http://schemas.microsoft.com/office/drawing/2014/main" id="{44CE0949-0F47-0154-4413-AAA894FC2173}"/>
              </a:ext>
            </a:extLst>
          </p:cNvPr>
          <p:cNvSpPr>
            <a:spLocks noGrp="1" noChangeArrowheads="1"/>
          </p:cNvSpPr>
          <p:nvPr>
            <p:ph type="title"/>
          </p:nvPr>
        </p:nvSpPr>
        <p:spPr>
          <a:xfrm>
            <a:off x="304800" y="228600"/>
            <a:ext cx="11293592" cy="1325563"/>
          </a:xfrm>
        </p:spPr>
        <p:txBody>
          <a:bodyPr/>
          <a:lstStyle/>
          <a:p>
            <a:pPr eaLnBrk="1" hangingPunct="1"/>
            <a:r>
              <a:rPr lang="en-US" altLang="en-US" b="1" dirty="0"/>
              <a:t>Using Remote Search on Individual Members of a Library</a:t>
            </a:r>
          </a:p>
        </p:txBody>
      </p:sp>
      <p:sp>
        <p:nvSpPr>
          <p:cNvPr id="136195" name="Rectangle 3">
            <a:extLst>
              <a:ext uri="{FF2B5EF4-FFF2-40B4-BE49-F238E27FC236}">
                <a16:creationId xmlns:a16="http://schemas.microsoft.com/office/drawing/2014/main" id="{C3B26788-0053-0539-CC62-F8C01ADF6A1C}"/>
              </a:ext>
            </a:extLst>
          </p:cNvPr>
          <p:cNvSpPr>
            <a:spLocks noGrp="1" noChangeArrowheads="1"/>
          </p:cNvSpPr>
          <p:nvPr>
            <p:ph idx="1"/>
          </p:nvPr>
        </p:nvSpPr>
        <p:spPr>
          <a:xfrm>
            <a:off x="457200" y="1219200"/>
            <a:ext cx="6858000" cy="5178426"/>
          </a:xfrm>
        </p:spPr>
        <p:txBody>
          <a:bodyPr/>
          <a:lstStyle/>
          <a:p>
            <a:pPr eaLnBrk="1" hangingPunct="1"/>
            <a:r>
              <a:rPr lang="en-US" altLang="en-US" sz="2400" dirty="0"/>
              <a:t>Remote Search is not limited to entire libraries at-a-time</a:t>
            </a:r>
          </a:p>
          <a:p>
            <a:pPr eaLnBrk="1" hangingPunct="1"/>
            <a:endParaRPr lang="en-US" altLang="en-US" sz="2400" dirty="0"/>
          </a:p>
          <a:p>
            <a:pPr eaLnBrk="1" hangingPunct="1"/>
            <a:r>
              <a:rPr lang="en-US" altLang="en-US" sz="2400" dirty="0"/>
              <a:t>Remote Search can be used to find text patterns:</a:t>
            </a:r>
          </a:p>
          <a:p>
            <a:pPr lvl="1" eaLnBrk="1" hangingPunct="1"/>
            <a:r>
              <a:rPr lang="en-US" altLang="en-US" sz="2000" dirty="0"/>
              <a:t>In individual programs</a:t>
            </a:r>
          </a:p>
          <a:p>
            <a:pPr lvl="1" eaLnBrk="1" hangingPunct="1"/>
            <a:r>
              <a:rPr lang="en-US" altLang="en-US" sz="2000" dirty="0"/>
              <a:t>In selected programs</a:t>
            </a:r>
          </a:p>
          <a:p>
            <a:pPr lvl="1" eaLnBrk="1" hangingPunct="1"/>
            <a:r>
              <a:rPr lang="en-US" altLang="en-US" sz="2000" dirty="0"/>
              <a:t>And both individual and selected programs in the same or across multiple LPARs</a:t>
            </a:r>
          </a:p>
          <a:p>
            <a:pPr lvl="1" eaLnBrk="1" hangingPunct="1"/>
            <a:endParaRPr lang="en-US" altLang="en-US" sz="2000" dirty="0"/>
          </a:p>
        </p:txBody>
      </p:sp>
      <p:pic>
        <p:nvPicPr>
          <p:cNvPr id="136196" name="Picture 4">
            <a:extLst>
              <a:ext uri="{FF2B5EF4-FFF2-40B4-BE49-F238E27FC236}">
                <a16:creationId xmlns:a16="http://schemas.microsoft.com/office/drawing/2014/main" id="{3B15325F-1D45-44BA-6893-4E09858F3D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53300" y="609600"/>
            <a:ext cx="3314700" cy="624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80AC5A7-07D3-210F-F045-E166F52BC10B}"/>
              </a:ext>
            </a:extLst>
          </p:cNvPr>
          <p:cNvPicPr>
            <a:picLocks noChangeAspect="1"/>
          </p:cNvPicPr>
          <p:nvPr/>
        </p:nvPicPr>
        <p:blipFill>
          <a:blip r:embed="rId2"/>
          <a:stretch>
            <a:fillRect/>
          </a:stretch>
        </p:blipFill>
        <p:spPr>
          <a:xfrm>
            <a:off x="3469458" y="2424576"/>
            <a:ext cx="8434543" cy="3802032"/>
          </a:xfrm>
          <a:prstGeom prst="rect">
            <a:avLst/>
          </a:prstGeom>
        </p:spPr>
      </p:pic>
      <p:pic>
        <p:nvPicPr>
          <p:cNvPr id="2" name="Picture 1">
            <a:extLst>
              <a:ext uri="{FF2B5EF4-FFF2-40B4-BE49-F238E27FC236}">
                <a16:creationId xmlns:a16="http://schemas.microsoft.com/office/drawing/2014/main" id="{AC8415A6-C34C-DDF6-E239-B74FE23A72BC}"/>
              </a:ext>
            </a:extLst>
          </p:cNvPr>
          <p:cNvPicPr>
            <a:picLocks noChangeAspect="1"/>
          </p:cNvPicPr>
          <p:nvPr/>
        </p:nvPicPr>
        <p:blipFill>
          <a:blip r:embed="rId3"/>
          <a:stretch>
            <a:fillRect/>
          </a:stretch>
        </p:blipFill>
        <p:spPr>
          <a:xfrm>
            <a:off x="1568268" y="4953003"/>
            <a:ext cx="5823385" cy="1704975"/>
          </a:xfrm>
          <a:prstGeom prst="rect">
            <a:avLst/>
          </a:prstGeom>
          <a:ln>
            <a:gradFill>
              <a:gsLst>
                <a:gs pos="0">
                  <a:schemeClr val="accent1">
                    <a:lumMod val="5000"/>
                    <a:lumOff val="95000"/>
                  </a:schemeClr>
                </a:gs>
                <a:gs pos="29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17412" name="Rectangle 2">
            <a:extLst>
              <a:ext uri="{FF2B5EF4-FFF2-40B4-BE49-F238E27FC236}">
                <a16:creationId xmlns:a16="http://schemas.microsoft.com/office/drawing/2014/main" id="{CFA53892-92F3-CDCA-D53E-A20EC19AF98D}"/>
              </a:ext>
            </a:extLst>
          </p:cNvPr>
          <p:cNvSpPr>
            <a:spLocks noGrp="1" noChangeArrowheads="1"/>
          </p:cNvSpPr>
          <p:nvPr>
            <p:ph type="title"/>
          </p:nvPr>
        </p:nvSpPr>
        <p:spPr>
          <a:xfrm>
            <a:off x="287998" y="288038"/>
            <a:ext cx="11827801" cy="612536"/>
          </a:xfrm>
        </p:spPr>
        <p:txBody>
          <a:bodyPr/>
          <a:lstStyle/>
          <a:p>
            <a:pPr eaLnBrk="1" hangingPunct="1"/>
            <a:r>
              <a:rPr lang="en-US" altLang="en-US" sz="3600" dirty="0"/>
              <a:t>Launch IDz and Browse… to the education_workspace </a:t>
            </a:r>
          </a:p>
        </p:txBody>
      </p:sp>
      <p:sp>
        <p:nvSpPr>
          <p:cNvPr id="17413" name="Rectangle 3">
            <a:extLst>
              <a:ext uri="{FF2B5EF4-FFF2-40B4-BE49-F238E27FC236}">
                <a16:creationId xmlns:a16="http://schemas.microsoft.com/office/drawing/2014/main" id="{FE477CF1-BCFE-5480-2031-3D5FC98071A4}"/>
              </a:ext>
            </a:extLst>
          </p:cNvPr>
          <p:cNvSpPr>
            <a:spLocks noGrp="1" noChangeArrowheads="1"/>
          </p:cNvSpPr>
          <p:nvPr>
            <p:ph idx="1"/>
          </p:nvPr>
        </p:nvSpPr>
        <p:spPr>
          <a:xfrm>
            <a:off x="287999" y="1447800"/>
            <a:ext cx="8958262" cy="5621338"/>
          </a:xfrm>
        </p:spPr>
        <p:txBody>
          <a:bodyPr/>
          <a:lstStyle/>
          <a:p>
            <a:pPr eaLnBrk="1" hangingPunct="1"/>
            <a:r>
              <a:rPr lang="en-US" altLang="en-US" sz="1800" dirty="0"/>
              <a:t>From your desktop or the Windows </a:t>
            </a:r>
            <a:r>
              <a:rPr lang="en-US" altLang="en-US" sz="1800" b="1" dirty="0"/>
              <a:t>launch IDz</a:t>
            </a:r>
          </a:p>
          <a:p>
            <a:pPr eaLnBrk="1" hangingPunct="1"/>
            <a:endParaRPr lang="en-US" altLang="en-US" sz="800" b="1" dirty="0"/>
          </a:p>
          <a:p>
            <a:pPr eaLnBrk="1" hangingPunct="1"/>
            <a:r>
              <a:rPr lang="en-US" altLang="en-US" sz="1800" dirty="0"/>
              <a:t>When you are prompted, </a:t>
            </a:r>
            <a:r>
              <a:rPr lang="en-US" altLang="en-US" sz="1800" b="1" dirty="0"/>
              <a:t>Browse…</a:t>
            </a:r>
            <a:r>
              <a:rPr lang="en-US" altLang="en-US" sz="1800" dirty="0"/>
              <a:t> to find your education_workspace </a:t>
            </a:r>
            <a:r>
              <a:rPr lang="en-US" altLang="en-US" sz="1600" dirty="0"/>
              <a:t>(prev. slide)</a:t>
            </a:r>
            <a:endParaRPr lang="en-US" altLang="en-US" sz="1400" dirty="0"/>
          </a:p>
          <a:p>
            <a:pPr eaLnBrk="1" hangingPunct="1"/>
            <a:endParaRPr lang="en-US" altLang="en-US" sz="1400" dirty="0"/>
          </a:p>
          <a:p>
            <a:pPr eaLnBrk="1" hangingPunct="1"/>
            <a:endParaRPr lang="en-US" altLang="en-US" sz="1800" dirty="0"/>
          </a:p>
          <a:p>
            <a:pPr eaLnBrk="1" hangingPunct="1"/>
            <a:endParaRPr lang="en-US" altLang="en-US" sz="1800" dirty="0"/>
          </a:p>
          <a:p>
            <a:pPr eaLnBrk="1" hangingPunct="1"/>
            <a:endParaRPr lang="en-US" altLang="en-US" sz="1800" dirty="0"/>
          </a:p>
          <a:p>
            <a:pPr eaLnBrk="1" hangingPunct="1"/>
            <a:endParaRPr lang="en-US" altLang="en-US" sz="1800" dirty="0"/>
          </a:p>
          <a:p>
            <a:pPr eaLnBrk="1" hangingPunct="1"/>
            <a:endParaRPr lang="en-US" altLang="en-US" sz="1600" dirty="0"/>
          </a:p>
        </p:txBody>
      </p:sp>
      <p:sp>
        <p:nvSpPr>
          <p:cNvPr id="17414" name="Text Box 9">
            <a:extLst>
              <a:ext uri="{FF2B5EF4-FFF2-40B4-BE49-F238E27FC236}">
                <a16:creationId xmlns:a16="http://schemas.microsoft.com/office/drawing/2014/main" id="{08921B5E-C082-3592-6333-2A9612D45D45}"/>
              </a:ext>
            </a:extLst>
          </p:cNvPr>
          <p:cNvSpPr txBox="1">
            <a:spLocks noChangeArrowheads="1"/>
          </p:cNvSpPr>
          <p:nvPr/>
        </p:nvSpPr>
        <p:spPr bwMode="auto">
          <a:xfrm>
            <a:off x="846140" y="2598003"/>
            <a:ext cx="256222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1600" b="0" dirty="0">
                <a:latin typeface="+mn-lt"/>
                <a:cs typeface="Calibri" panose="020F0502020204030204" pitchFamily="34" charset="0"/>
              </a:rPr>
              <a:t>Browse to the parent  folder of the .</a:t>
            </a:r>
            <a:r>
              <a:rPr lang="en-US" altLang="en-US" sz="1600" dirty="0">
                <a:latin typeface="+mn-lt"/>
                <a:cs typeface="Calibri" panose="020F0502020204030204" pitchFamily="34" charset="0"/>
              </a:rPr>
              <a:t>metadata</a:t>
            </a:r>
            <a:r>
              <a:rPr lang="en-US" altLang="en-US" sz="1600" b="0" dirty="0">
                <a:latin typeface="+mn-lt"/>
                <a:cs typeface="Calibri" panose="020F0502020204030204" pitchFamily="34" charset="0"/>
              </a:rPr>
              <a:t> folder </a:t>
            </a:r>
            <a:r>
              <a:rPr lang="en-US" altLang="en-US" sz="1600" b="0" dirty="0">
                <a:latin typeface="+mn-lt"/>
                <a:cs typeface="Calibri" panose="020F0502020204030204" pitchFamily="34" charset="0"/>
                <a:sym typeface="Wingdings" pitchFamily="2" charset="2"/>
              </a:rPr>
              <a:t></a:t>
            </a:r>
            <a:endParaRPr lang="en-US" altLang="en-US" sz="1600" b="0" dirty="0">
              <a:latin typeface="+mn-lt"/>
              <a:cs typeface="Calibri" panose="020F0502020204030204" pitchFamily="34" charset="0"/>
            </a:endParaRPr>
          </a:p>
        </p:txBody>
      </p:sp>
      <p:cxnSp>
        <p:nvCxnSpPr>
          <p:cNvPr id="5" name="Straight Arrow Connector 4">
            <a:extLst>
              <a:ext uri="{FF2B5EF4-FFF2-40B4-BE49-F238E27FC236}">
                <a16:creationId xmlns:a16="http://schemas.microsoft.com/office/drawing/2014/main" id="{9C587646-5AC6-28E5-FF57-7712D4A7E9DD}"/>
              </a:ext>
            </a:extLst>
          </p:cNvPr>
          <p:cNvCxnSpPr>
            <a:cxnSpLocks/>
          </p:cNvCxnSpPr>
          <p:nvPr/>
        </p:nvCxnSpPr>
        <p:spPr bwMode="auto">
          <a:xfrm flipH="1">
            <a:off x="3200400" y="4202481"/>
            <a:ext cx="1279560" cy="750522"/>
          </a:xfrm>
          <a:prstGeom prst="straightConnector1">
            <a:avLst/>
          </a:prstGeom>
          <a:solidFill>
            <a:schemeClr val="accent1"/>
          </a:solidFill>
          <a:ln w="12700" cap="flat" cmpd="sng" algn="ctr">
            <a:gradFill>
              <a:gsLst>
                <a:gs pos="0">
                  <a:schemeClr val="accent1">
                    <a:lumMod val="5000"/>
                    <a:lumOff val="95000"/>
                  </a:schemeClr>
                </a:gs>
                <a:gs pos="38000">
                  <a:srgbClr val="C00000"/>
                </a:gs>
                <a:gs pos="69000">
                  <a:schemeClr val="bg2">
                    <a:lumMod val="60000"/>
                    <a:lumOff val="40000"/>
                  </a:schemeClr>
                </a:gs>
                <a:gs pos="100000">
                  <a:schemeClr val="tx1"/>
                </a:gs>
              </a:gsLst>
              <a:lin ang="5400000" scaled="1"/>
            </a:gradFill>
            <a:prstDash val="solid"/>
            <a:round/>
            <a:headEnd type="none" w="med" len="med"/>
            <a:tailEnd type="triangle"/>
          </a:ln>
          <a:effectLst/>
        </p:spPr>
      </p:cxnSp>
      <p:sp>
        <p:nvSpPr>
          <p:cNvPr id="7" name="Rectangle 6">
            <a:extLst>
              <a:ext uri="{FF2B5EF4-FFF2-40B4-BE49-F238E27FC236}">
                <a16:creationId xmlns:a16="http://schemas.microsoft.com/office/drawing/2014/main" id="{B7D94ADA-1A94-AB11-5A14-C380B106ACBC}"/>
              </a:ext>
            </a:extLst>
          </p:cNvPr>
          <p:cNvSpPr/>
          <p:nvPr/>
        </p:nvSpPr>
        <p:spPr bwMode="auto">
          <a:xfrm>
            <a:off x="4572000" y="3874276"/>
            <a:ext cx="3581400" cy="205095"/>
          </a:xfrm>
          <a:prstGeom prst="rect">
            <a:avLst/>
          </a:prstGeom>
          <a:solidFill>
            <a:schemeClr val="bg1"/>
          </a:solidFill>
          <a:ln w="19050">
            <a:no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17415" name="Text Box 15">
            <a:extLst>
              <a:ext uri="{FF2B5EF4-FFF2-40B4-BE49-F238E27FC236}">
                <a16:creationId xmlns:a16="http://schemas.microsoft.com/office/drawing/2014/main" id="{D5E9EE16-8217-2A7B-F88F-DF4BC443F09D}"/>
              </a:ext>
            </a:extLst>
          </p:cNvPr>
          <p:cNvSpPr txBox="1">
            <a:spLocks noChangeArrowheads="1"/>
          </p:cNvSpPr>
          <p:nvPr/>
        </p:nvSpPr>
        <p:spPr bwMode="auto">
          <a:xfrm>
            <a:off x="4541094" y="3884948"/>
            <a:ext cx="3276600" cy="2154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800" b="0" dirty="0">
                <a:latin typeface="+mn-lt"/>
              </a:rPr>
              <a:t>C:\</a:t>
            </a:r>
            <a:r>
              <a:rPr lang="en-US" altLang="en-US" sz="800" b="0" dirty="0" err="1">
                <a:latin typeface="+mn-lt"/>
              </a:rPr>
              <a:t>education_workspace</a:t>
            </a:r>
            <a:endParaRPr lang="en-US" altLang="en-US" sz="800" b="0" dirty="0">
              <a:latin typeface="+mn-lt"/>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7218" name="Rectangle 2">
            <a:extLst>
              <a:ext uri="{FF2B5EF4-FFF2-40B4-BE49-F238E27FC236}">
                <a16:creationId xmlns:a16="http://schemas.microsoft.com/office/drawing/2014/main" id="{4A09E778-9CF2-AE3F-DC07-12B7C17C276E}"/>
              </a:ext>
            </a:extLst>
          </p:cNvPr>
          <p:cNvSpPr>
            <a:spLocks noGrp="1" noChangeArrowheads="1"/>
          </p:cNvSpPr>
          <p:nvPr>
            <p:ph type="title"/>
          </p:nvPr>
        </p:nvSpPr>
        <p:spPr/>
        <p:txBody>
          <a:bodyPr/>
          <a:lstStyle/>
          <a:p>
            <a:pPr eaLnBrk="1" hangingPunct="1"/>
            <a:r>
              <a:rPr lang="en-US" altLang="en-US" b="1" dirty="0"/>
              <a:t>Searching Through Sequential Datasets </a:t>
            </a:r>
          </a:p>
        </p:txBody>
      </p:sp>
      <p:sp>
        <p:nvSpPr>
          <p:cNvPr id="137219" name="Rectangle 3">
            <a:extLst>
              <a:ext uri="{FF2B5EF4-FFF2-40B4-BE49-F238E27FC236}">
                <a16:creationId xmlns:a16="http://schemas.microsoft.com/office/drawing/2014/main" id="{5DFA4DBC-207E-C6B2-FA12-C280FE7E669F}"/>
              </a:ext>
            </a:extLst>
          </p:cNvPr>
          <p:cNvSpPr>
            <a:spLocks noGrp="1" noChangeArrowheads="1"/>
          </p:cNvSpPr>
          <p:nvPr>
            <p:ph idx="1"/>
          </p:nvPr>
        </p:nvSpPr>
        <p:spPr>
          <a:xfrm>
            <a:off x="1614488" y="1066800"/>
            <a:ext cx="8958262" cy="5316538"/>
          </a:xfrm>
        </p:spPr>
        <p:txBody>
          <a:bodyPr/>
          <a:lstStyle/>
          <a:p>
            <a:pPr eaLnBrk="1" hangingPunct="1"/>
            <a:r>
              <a:rPr lang="en-US" altLang="en-US" sz="1600" b="1" dirty="0"/>
              <a:t>You can select one or more QSAM files, and search through them for Content Strings</a:t>
            </a:r>
          </a:p>
        </p:txBody>
      </p:sp>
      <p:pic>
        <p:nvPicPr>
          <p:cNvPr id="137220" name="Picture 4">
            <a:extLst>
              <a:ext uri="{FF2B5EF4-FFF2-40B4-BE49-F238E27FC236}">
                <a16:creationId xmlns:a16="http://schemas.microsoft.com/office/drawing/2014/main" id="{A77D5665-4113-C2C9-73A9-2E4CD9833F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1323976"/>
            <a:ext cx="8305800" cy="553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7221" name="Text Box 5">
            <a:extLst>
              <a:ext uri="{FF2B5EF4-FFF2-40B4-BE49-F238E27FC236}">
                <a16:creationId xmlns:a16="http://schemas.microsoft.com/office/drawing/2014/main" id="{08DAAAAA-A206-9F2D-FF16-76B30A0E844E}"/>
              </a:ext>
            </a:extLst>
          </p:cNvPr>
          <p:cNvSpPr txBox="1">
            <a:spLocks noChangeArrowheads="1"/>
          </p:cNvSpPr>
          <p:nvPr/>
        </p:nvSpPr>
        <p:spPr bwMode="auto">
          <a:xfrm>
            <a:off x="6515100" y="6486625"/>
            <a:ext cx="211468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600" dirty="0">
                <a:latin typeface="+mj-lt"/>
              </a:rPr>
              <a:t>And sort/filter results</a:t>
            </a:r>
          </a:p>
        </p:txBody>
      </p:sp>
      <p:sp>
        <p:nvSpPr>
          <p:cNvPr id="137222" name="Line 6">
            <a:extLst>
              <a:ext uri="{FF2B5EF4-FFF2-40B4-BE49-F238E27FC236}">
                <a16:creationId xmlns:a16="http://schemas.microsoft.com/office/drawing/2014/main" id="{0DB8EC12-B58B-204B-6203-15BE4AE75983}"/>
              </a:ext>
            </a:extLst>
          </p:cNvPr>
          <p:cNvSpPr>
            <a:spLocks noChangeShapeType="1"/>
          </p:cNvSpPr>
          <p:nvPr/>
        </p:nvSpPr>
        <p:spPr bwMode="auto">
          <a:xfrm>
            <a:off x="1905000" y="6019800"/>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8242" name="Picture 4">
            <a:extLst>
              <a:ext uri="{FF2B5EF4-FFF2-40B4-BE49-F238E27FC236}">
                <a16:creationId xmlns:a16="http://schemas.microsoft.com/office/drawing/2014/main" id="{D8656205-36A4-49D3-3579-29FA7CD43F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2551" y="4748214"/>
            <a:ext cx="8093075" cy="195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43" name="Text Box 9">
            <a:extLst>
              <a:ext uri="{FF2B5EF4-FFF2-40B4-BE49-F238E27FC236}">
                <a16:creationId xmlns:a16="http://schemas.microsoft.com/office/drawing/2014/main" id="{758DBABD-F9E8-4BEE-EB07-142E9749E534}"/>
              </a:ext>
            </a:extLst>
          </p:cNvPr>
          <p:cNvSpPr txBox="1">
            <a:spLocks noChangeArrowheads="1"/>
          </p:cNvSpPr>
          <p:nvPr/>
        </p:nvSpPr>
        <p:spPr bwMode="auto">
          <a:xfrm>
            <a:off x="1516062" y="1438276"/>
            <a:ext cx="2484438" cy="9699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500">
                <a:latin typeface="+mj-lt"/>
              </a:rPr>
              <a:t>3.</a:t>
            </a:r>
            <a:r>
              <a:rPr lang="en-US" altLang="en-US" sz="1500" b="0">
                <a:latin typeface="+mj-lt"/>
              </a:rPr>
              <a:t> Enter search pattern for:</a:t>
            </a:r>
          </a:p>
          <a:p>
            <a:pPr eaLnBrk="1" hangingPunct="1">
              <a:lnSpc>
                <a:spcPct val="100000"/>
              </a:lnSpc>
              <a:spcBef>
                <a:spcPct val="0"/>
              </a:spcBef>
              <a:buClrTx/>
              <a:buFontTx/>
              <a:buNone/>
            </a:pPr>
            <a:r>
              <a:rPr lang="en-US" altLang="en-US" sz="1400" b="0">
                <a:latin typeface="+mj-lt"/>
              </a:rPr>
              <a:t>  - Data set names</a:t>
            </a:r>
          </a:p>
          <a:p>
            <a:pPr eaLnBrk="1" hangingPunct="1">
              <a:lnSpc>
                <a:spcPct val="100000"/>
              </a:lnSpc>
              <a:spcBef>
                <a:spcPct val="0"/>
              </a:spcBef>
              <a:buClrTx/>
              <a:buFontTx/>
              <a:buNone/>
            </a:pPr>
            <a:r>
              <a:rPr lang="en-US" altLang="en-US" sz="1400" b="0">
                <a:latin typeface="+mj-lt"/>
              </a:rPr>
              <a:t>  - Member names</a:t>
            </a:r>
          </a:p>
          <a:p>
            <a:pPr eaLnBrk="1" hangingPunct="1">
              <a:lnSpc>
                <a:spcPct val="100000"/>
              </a:lnSpc>
              <a:spcBef>
                <a:spcPct val="0"/>
              </a:spcBef>
              <a:buClrTx/>
              <a:buFontTx/>
              <a:buNone/>
            </a:pPr>
            <a:r>
              <a:rPr lang="en-US" altLang="en-US" sz="1400" b="0">
                <a:latin typeface="+mj-lt"/>
              </a:rPr>
              <a:t>  - Data set/Member names</a:t>
            </a:r>
          </a:p>
        </p:txBody>
      </p:sp>
      <p:sp>
        <p:nvSpPr>
          <p:cNvPr id="138244" name="Rectangle 3">
            <a:extLst>
              <a:ext uri="{FF2B5EF4-FFF2-40B4-BE49-F238E27FC236}">
                <a16:creationId xmlns:a16="http://schemas.microsoft.com/office/drawing/2014/main" id="{A397FE44-CD80-BB2B-9FD8-6E15005BF6E5}"/>
              </a:ext>
            </a:extLst>
          </p:cNvPr>
          <p:cNvSpPr>
            <a:spLocks noGrp="1" noChangeArrowheads="1"/>
          </p:cNvSpPr>
          <p:nvPr>
            <p:ph type="title"/>
          </p:nvPr>
        </p:nvSpPr>
        <p:spPr>
          <a:xfrm>
            <a:off x="490537" y="222248"/>
            <a:ext cx="8999538" cy="460375"/>
          </a:xfrm>
        </p:spPr>
        <p:txBody>
          <a:bodyPr/>
          <a:lstStyle/>
          <a:p>
            <a:pPr eaLnBrk="1" hangingPunct="1"/>
            <a:r>
              <a:rPr lang="en-US" altLang="en-US" b="1" dirty="0"/>
              <a:t>Searching across an LPAR (Catalog Search)</a:t>
            </a:r>
          </a:p>
        </p:txBody>
      </p:sp>
      <p:sp>
        <p:nvSpPr>
          <p:cNvPr id="2179082" name="Text Box 10">
            <a:extLst>
              <a:ext uri="{FF2B5EF4-FFF2-40B4-BE49-F238E27FC236}">
                <a16:creationId xmlns:a16="http://schemas.microsoft.com/office/drawing/2014/main" id="{EFC82D78-DA5B-12D1-86B7-62A2CF369EF0}"/>
              </a:ext>
            </a:extLst>
          </p:cNvPr>
          <p:cNvSpPr txBox="1">
            <a:spLocks noChangeArrowheads="1"/>
          </p:cNvSpPr>
          <p:nvPr/>
        </p:nvSpPr>
        <p:spPr bwMode="auto">
          <a:xfrm>
            <a:off x="490537" y="3091818"/>
            <a:ext cx="3032832" cy="1477328"/>
          </a:xfrm>
          <a:prstGeom prst="rect">
            <a:avLst/>
          </a:prstGeom>
          <a:solidFill>
            <a:schemeClr val="bg2"/>
          </a:solid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eaLnBrk="1" hangingPunct="1">
              <a:defRPr/>
            </a:pPr>
            <a:r>
              <a:rPr lang="en-US" sz="2000" dirty="0">
                <a:latin typeface="+mj-lt"/>
              </a:rPr>
              <a:t>Note:</a:t>
            </a:r>
            <a:r>
              <a:rPr lang="en-US" sz="1200" dirty="0">
                <a:latin typeface="+mj-lt"/>
              </a:rPr>
              <a:t> </a:t>
            </a:r>
            <a:r>
              <a:rPr lang="en-US" sz="1400" dirty="0">
                <a:latin typeface="+mj-lt"/>
              </a:rPr>
              <a:t>Searching across an LPAR for partially-qualified datasets can be time-consuming and expensive. </a:t>
            </a:r>
          </a:p>
          <a:p>
            <a:pPr eaLnBrk="1" hangingPunct="1">
              <a:defRPr/>
            </a:pPr>
            <a:r>
              <a:rPr lang="en-US" sz="1400" dirty="0">
                <a:latin typeface="+mj-lt"/>
              </a:rPr>
              <a:t> </a:t>
            </a:r>
          </a:p>
          <a:p>
            <a:pPr eaLnBrk="1" hangingPunct="1">
              <a:defRPr/>
            </a:pPr>
            <a:r>
              <a:rPr lang="en-US" sz="1400" dirty="0">
                <a:latin typeface="+mj-lt"/>
              </a:rPr>
              <a:t>Qualify your Remote z/OS Searches as much as possible</a:t>
            </a:r>
          </a:p>
        </p:txBody>
      </p:sp>
      <p:pic>
        <p:nvPicPr>
          <p:cNvPr id="138248" name="Picture 2">
            <a:extLst>
              <a:ext uri="{FF2B5EF4-FFF2-40B4-BE49-F238E27FC236}">
                <a16:creationId xmlns:a16="http://schemas.microsoft.com/office/drawing/2014/main" id="{9FCDD727-36FC-71F5-5A5A-9981C43D75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4525" y="-22225"/>
            <a:ext cx="2451100" cy="398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49" name="Picture 3">
            <a:extLst>
              <a:ext uri="{FF2B5EF4-FFF2-40B4-BE49-F238E27FC236}">
                <a16:creationId xmlns:a16="http://schemas.microsoft.com/office/drawing/2014/main" id="{69DF4EEB-24BC-FB75-ACF1-A30FB6A9B5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8439" y="628650"/>
            <a:ext cx="4256087" cy="394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9">
            <a:extLst>
              <a:ext uri="{FF2B5EF4-FFF2-40B4-BE49-F238E27FC236}">
                <a16:creationId xmlns:a16="http://schemas.microsoft.com/office/drawing/2014/main" id="{2DAC10D5-A50C-6D08-6EDC-6F3F9F2465B6}"/>
              </a:ext>
            </a:extLst>
          </p:cNvPr>
          <p:cNvSpPr txBox="1">
            <a:spLocks noChangeArrowheads="1"/>
          </p:cNvSpPr>
          <p:nvPr/>
        </p:nvSpPr>
        <p:spPr bwMode="auto">
          <a:xfrm>
            <a:off x="8632825" y="1738313"/>
            <a:ext cx="2082800" cy="1816100"/>
          </a:xfrm>
          <a:prstGeom prst="rect">
            <a:avLst/>
          </a:prstGeom>
          <a:solidFill>
            <a:schemeClr val="bg1">
              <a:alpha val="85000"/>
            </a:schemeClr>
          </a:solidFill>
          <a:ln>
            <a:noFill/>
          </a:ln>
          <a:effectLst/>
        </p:spPr>
        <p:txBody>
          <a:bodyPr>
            <a:spAutoFit/>
          </a:bodyPr>
          <a:lstStyle>
            <a:lvl1pPr>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 typeface="Wingdings" panose="05000000000000000000" pitchFamily="2" charset="2"/>
              <a:buNone/>
              <a:defRPr/>
            </a:pPr>
            <a:r>
              <a:rPr lang="en-US" altLang="en-US" sz="1600" b="0" dirty="0"/>
              <a:t>1. Select MVS Files </a:t>
            </a:r>
          </a:p>
          <a:p>
            <a:pPr marL="171450" indent="-171450" eaLnBrk="1" hangingPunct="1">
              <a:lnSpc>
                <a:spcPct val="100000"/>
              </a:lnSpc>
              <a:spcBef>
                <a:spcPct val="0"/>
              </a:spcBef>
              <a:buClrTx/>
              <a:defRPr/>
            </a:pPr>
            <a:endParaRPr lang="en-US" altLang="en-US" sz="1600" b="0" dirty="0"/>
          </a:p>
          <a:p>
            <a:pPr marL="171450" indent="-171450" eaLnBrk="1" hangingPunct="1">
              <a:lnSpc>
                <a:spcPct val="100000"/>
              </a:lnSpc>
              <a:spcBef>
                <a:spcPct val="0"/>
              </a:spcBef>
              <a:buClrTx/>
              <a:defRPr/>
            </a:pPr>
            <a:endParaRPr lang="en-US" altLang="en-US" sz="1600" b="0" dirty="0"/>
          </a:p>
          <a:p>
            <a:pPr eaLnBrk="1" hangingPunct="1">
              <a:lnSpc>
                <a:spcPct val="100000"/>
              </a:lnSpc>
              <a:spcBef>
                <a:spcPct val="0"/>
              </a:spcBef>
              <a:buClrTx/>
              <a:buFont typeface="Wingdings" panose="05000000000000000000" pitchFamily="2" charset="2"/>
              <a:buNone/>
              <a:defRPr/>
            </a:pPr>
            <a:endParaRPr lang="en-US" altLang="en-US" sz="1600" b="0" dirty="0"/>
          </a:p>
          <a:p>
            <a:pPr marL="171450" indent="-171450" eaLnBrk="1" hangingPunct="1">
              <a:lnSpc>
                <a:spcPct val="100000"/>
              </a:lnSpc>
              <a:spcBef>
                <a:spcPct val="0"/>
              </a:spcBef>
              <a:buClrTx/>
              <a:defRPr/>
            </a:pPr>
            <a:endParaRPr lang="en-US" altLang="en-US" sz="1600" b="0" dirty="0"/>
          </a:p>
          <a:p>
            <a:pPr marL="171450" indent="-171450" eaLnBrk="1" hangingPunct="1">
              <a:lnSpc>
                <a:spcPct val="100000"/>
              </a:lnSpc>
              <a:spcBef>
                <a:spcPct val="0"/>
              </a:spcBef>
              <a:buClrTx/>
              <a:defRPr/>
            </a:pPr>
            <a:endParaRPr lang="en-US" altLang="en-US" sz="1600" b="0" dirty="0"/>
          </a:p>
          <a:p>
            <a:pPr eaLnBrk="1" hangingPunct="1">
              <a:lnSpc>
                <a:spcPct val="100000"/>
              </a:lnSpc>
              <a:spcBef>
                <a:spcPct val="0"/>
              </a:spcBef>
              <a:buClrTx/>
              <a:buFont typeface="Wingdings" panose="05000000000000000000" pitchFamily="2" charset="2"/>
              <a:buNone/>
              <a:defRPr/>
            </a:pPr>
            <a:r>
              <a:rPr lang="en-US" altLang="en-US" sz="1600" b="0" dirty="0"/>
              <a:t>2. Click Search…</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9266" name="Text Box 1">
            <a:extLst>
              <a:ext uri="{FF2B5EF4-FFF2-40B4-BE49-F238E27FC236}">
                <a16:creationId xmlns:a16="http://schemas.microsoft.com/office/drawing/2014/main" id="{6B2C5AC9-C540-7D65-C99B-E5C695398DBB}"/>
              </a:ext>
            </a:extLst>
          </p:cNvPr>
          <p:cNvSpPr txBox="1">
            <a:spLocks noChangeArrowheads="1"/>
          </p:cNvSpPr>
          <p:nvPr/>
        </p:nvSpPr>
        <p:spPr bwMode="auto">
          <a:xfrm>
            <a:off x="838200" y="762000"/>
            <a:ext cx="98298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lnSpc>
                <a:spcPct val="85000"/>
              </a:lnSpc>
              <a:spcBef>
                <a:spcPct val="30000"/>
              </a:spcBef>
              <a:buClr>
                <a:srgbClr val="000000"/>
              </a:buClr>
              <a:buFont typeface="Wingdings" pitchFamily="2" charset="2"/>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tabLst>
                <a:tab pos="685800" algn="l"/>
                <a:tab pos="1600200" algn="l"/>
                <a:tab pos="2514600" algn="l"/>
                <a:tab pos="3429000" algn="l"/>
                <a:tab pos="4343400" algn="l"/>
                <a:tab pos="5257800" algn="l"/>
                <a:tab pos="6172200" algn="l"/>
                <a:tab pos="7086600" algn="l"/>
                <a:tab pos="8001000" algn="l"/>
                <a:tab pos="8915400" algn="l"/>
                <a:tab pos="9829800" algn="l"/>
              </a:tabLst>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600">
                <a:solidFill>
                  <a:srgbClr val="666666"/>
                </a:solidFill>
                <a:latin typeface="Arial" panose="020B0604020202020204" pitchFamily="34" charset="0"/>
              </a:defRPr>
            </a:lvl3pPr>
            <a:lvl4pPr marL="1600200" indent="-228600" defTabSz="457200">
              <a:spcBef>
                <a:spcPct val="20000"/>
              </a:spcBef>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400">
                <a:solidFill>
                  <a:schemeClr val="tx1"/>
                </a:solidFill>
                <a:latin typeface="Arial" panose="020B0604020202020204" pitchFamily="34" charset="0"/>
              </a:defRPr>
            </a:lvl4pPr>
            <a:lvl5pPr marL="2057400" indent="-228600" defTabSz="457200">
              <a:spcBef>
                <a:spcPct val="20000"/>
              </a:spcBef>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tabLst>
                <a:tab pos="685800" algn="l"/>
                <a:tab pos="1600200" algn="l"/>
                <a:tab pos="2514600" algn="l"/>
                <a:tab pos="3429000" algn="l"/>
                <a:tab pos="4343400" algn="l"/>
                <a:tab pos="5257800" algn="l"/>
                <a:tab pos="6172200" algn="l"/>
                <a:tab pos="7086600" algn="l"/>
                <a:tab pos="8001000" algn="l"/>
                <a:tab pos="8915400" algn="l"/>
                <a:tab pos="9829800" algn="l"/>
              </a:tabLst>
              <a:defRPr sz="1200">
                <a:solidFill>
                  <a:schemeClr val="tx1"/>
                </a:solidFill>
                <a:latin typeface="Arial" panose="020B0604020202020204" pitchFamily="34" charset="0"/>
              </a:defRPr>
            </a:lvl9pPr>
          </a:lstStyle>
          <a:p>
            <a:pPr>
              <a:lnSpc>
                <a:spcPct val="100000"/>
              </a:lnSpc>
              <a:spcBef>
                <a:spcPts val="1313"/>
              </a:spcBef>
              <a:spcAft>
                <a:spcPts val="1013"/>
              </a:spcAft>
              <a:buClr>
                <a:srgbClr val="0099CC"/>
              </a:buClr>
              <a:buNone/>
            </a:pPr>
            <a:r>
              <a:rPr lang="en-US" altLang="en-US" sz="1800" b="0">
                <a:latin typeface="+mj-lt"/>
                <a:ea typeface="MS PGothic" panose="020B0600070205080204" pitchFamily="34" charset="-128"/>
                <a:cs typeface="Arial" panose="020B0604020202020204" pitchFamily="34" charset="0"/>
              </a:rPr>
              <a:t> If you use CA-Endevor or CA-Panvalet/CA-Librarian – or Serena Changeman             you can search through source files for content strings as follows:</a:t>
            </a:r>
          </a:p>
          <a:p>
            <a:pPr eaLnBrk="1" hangingPunct="1">
              <a:lnSpc>
                <a:spcPct val="100000"/>
              </a:lnSpc>
              <a:spcBef>
                <a:spcPct val="0"/>
              </a:spcBef>
              <a:buClrTx/>
              <a:buFontTx/>
              <a:buNone/>
            </a:pPr>
            <a:endParaRPr lang="en-US" altLang="en-US" sz="800" b="0">
              <a:latin typeface="+mj-lt"/>
              <a:ea typeface="MS PGothic" panose="020B0600070205080204" pitchFamily="34" charset="-128"/>
              <a:cs typeface="Arial" panose="020B0604020202020204" pitchFamily="34" charset="0"/>
            </a:endParaRPr>
          </a:p>
          <a:p>
            <a:pPr eaLnBrk="1" hangingPunct="1">
              <a:lnSpc>
                <a:spcPct val="100000"/>
              </a:lnSpc>
              <a:spcBef>
                <a:spcPct val="0"/>
              </a:spcBef>
              <a:buClrTx/>
              <a:buFontTx/>
              <a:buNone/>
            </a:pPr>
            <a:r>
              <a:rPr lang="en-US" altLang="en-US" sz="1800" b="0">
                <a:latin typeface="+mj-lt"/>
              </a:rPr>
              <a:t>CA Endevor:</a:t>
            </a:r>
          </a:p>
          <a:p>
            <a:pPr eaLnBrk="1" hangingPunct="1">
              <a:lnSpc>
                <a:spcPct val="100000"/>
              </a:lnSpc>
              <a:spcBef>
                <a:spcPct val="0"/>
              </a:spcBef>
              <a:buClrTx/>
              <a:buFontTx/>
              <a:buNone/>
            </a:pPr>
            <a:endParaRPr lang="en-US" altLang="en-US" sz="800" b="0">
              <a:latin typeface="+mj-lt"/>
            </a:endParaRPr>
          </a:p>
          <a:p>
            <a:pPr lvl="1" eaLnBrk="1" hangingPunct="1">
              <a:lnSpc>
                <a:spcPct val="100000"/>
              </a:lnSpc>
              <a:spcBef>
                <a:spcPct val="0"/>
              </a:spcBef>
              <a:buClrTx/>
              <a:buFontTx/>
              <a:buChar char="•"/>
            </a:pPr>
            <a:r>
              <a:rPr lang="en-US" altLang="en-US" sz="1800" b="0">
                <a:solidFill>
                  <a:schemeClr val="tx1"/>
                </a:solidFill>
                <a:latin typeface="+mj-lt"/>
              </a:rPr>
              <a:t> Any 'Endevor target file' as written to by a Endevor processor (normally a PDS/PDSe) can be searched via IDz Remote z/OS Search</a:t>
            </a:r>
          </a:p>
          <a:p>
            <a:pPr lvl="1" eaLnBrk="1" hangingPunct="1">
              <a:lnSpc>
                <a:spcPct val="100000"/>
              </a:lnSpc>
              <a:spcBef>
                <a:spcPct val="0"/>
              </a:spcBef>
              <a:buClrTx/>
              <a:buFontTx/>
              <a:buChar char="•"/>
            </a:pPr>
            <a:r>
              <a:rPr lang="en-US" altLang="en-US" sz="1800" b="0">
                <a:solidFill>
                  <a:schemeClr val="tx1"/>
                </a:solidFill>
                <a:latin typeface="+mj-lt"/>
              </a:rPr>
              <a:t> The internal Endevor file's such as the MCF, or BASE ELIBS can not be searched due to the internal structure of these by Endevor.  </a:t>
            </a:r>
          </a:p>
          <a:p>
            <a:pPr eaLnBrk="1" hangingPunct="1">
              <a:lnSpc>
                <a:spcPct val="100000"/>
              </a:lnSpc>
              <a:spcBef>
                <a:spcPct val="0"/>
              </a:spcBef>
              <a:buClrTx/>
              <a:buFontTx/>
              <a:buNone/>
            </a:pPr>
            <a:endParaRPr lang="en-US" altLang="en-US" sz="1800" b="0">
              <a:latin typeface="+mj-lt"/>
            </a:endParaRPr>
          </a:p>
          <a:p>
            <a:pPr eaLnBrk="1" hangingPunct="1">
              <a:lnSpc>
                <a:spcPct val="100000"/>
              </a:lnSpc>
              <a:spcBef>
                <a:spcPct val="0"/>
              </a:spcBef>
              <a:buClrTx/>
              <a:buFontTx/>
              <a:buNone/>
            </a:pPr>
            <a:r>
              <a:rPr lang="en-US" altLang="en-US" sz="1800" b="0">
                <a:latin typeface="+mj-lt"/>
              </a:rPr>
              <a:t>CA Panvalet / CA Librarian:</a:t>
            </a:r>
          </a:p>
          <a:p>
            <a:pPr eaLnBrk="1" hangingPunct="1">
              <a:lnSpc>
                <a:spcPct val="100000"/>
              </a:lnSpc>
              <a:spcBef>
                <a:spcPct val="0"/>
              </a:spcBef>
              <a:buClrTx/>
              <a:buFontTx/>
              <a:buNone/>
            </a:pPr>
            <a:endParaRPr lang="en-US" altLang="en-US" sz="800" b="0">
              <a:latin typeface="+mj-lt"/>
            </a:endParaRPr>
          </a:p>
          <a:p>
            <a:pPr lvl="1" eaLnBrk="1" hangingPunct="1">
              <a:lnSpc>
                <a:spcPct val="100000"/>
              </a:lnSpc>
              <a:spcBef>
                <a:spcPct val="0"/>
              </a:spcBef>
              <a:buClrTx/>
              <a:buFontTx/>
              <a:buChar char="•"/>
            </a:pPr>
            <a:r>
              <a:rPr lang="en-US" altLang="en-US" sz="1800" b="0">
                <a:solidFill>
                  <a:schemeClr val="tx1"/>
                </a:solidFill>
                <a:latin typeface="+mj-lt"/>
              </a:rPr>
              <a:t>Search of these internal files is similar to CA Endevor.  </a:t>
            </a:r>
          </a:p>
          <a:p>
            <a:pPr lvl="1" eaLnBrk="1" hangingPunct="1">
              <a:lnSpc>
                <a:spcPct val="100000"/>
              </a:lnSpc>
              <a:spcBef>
                <a:spcPct val="0"/>
              </a:spcBef>
              <a:buClrTx/>
              <a:buFontTx/>
              <a:buChar char="•"/>
            </a:pPr>
            <a:r>
              <a:rPr lang="en-US" altLang="en-US" sz="1800" b="0">
                <a:solidFill>
                  <a:schemeClr val="tx1"/>
                </a:solidFill>
                <a:latin typeface="+mj-lt"/>
              </a:rPr>
              <a:t>If the output or control files is a PDS/PDSe then IDz SEARCH is available via Remote Search facility</a:t>
            </a:r>
          </a:p>
          <a:p>
            <a:pPr lvl="1" eaLnBrk="1" hangingPunct="1">
              <a:lnSpc>
                <a:spcPct val="100000"/>
              </a:lnSpc>
              <a:spcBef>
                <a:spcPct val="0"/>
              </a:spcBef>
              <a:buClrTx/>
              <a:buFontTx/>
              <a:buChar char="•"/>
            </a:pPr>
            <a:r>
              <a:rPr lang="en-US" altLang="en-US" sz="1800" b="0">
                <a:solidFill>
                  <a:schemeClr val="tx1"/>
                </a:solidFill>
                <a:latin typeface="+mj-lt"/>
              </a:rPr>
              <a:t>The internal Panvalet/Librarian files are VSAM, and can only be searched using File Manager</a:t>
            </a:r>
          </a:p>
          <a:p>
            <a:pPr eaLnBrk="1" hangingPunct="1">
              <a:lnSpc>
                <a:spcPct val="100000"/>
              </a:lnSpc>
              <a:spcBef>
                <a:spcPct val="0"/>
              </a:spcBef>
              <a:buClrTx/>
              <a:buFontTx/>
              <a:buNone/>
            </a:pPr>
            <a:endParaRPr lang="en-US" altLang="en-US" sz="1800" b="0">
              <a:latin typeface="+mj-lt"/>
            </a:endParaRPr>
          </a:p>
          <a:p>
            <a:pPr eaLnBrk="1" hangingPunct="1">
              <a:lnSpc>
                <a:spcPct val="100000"/>
              </a:lnSpc>
              <a:spcBef>
                <a:spcPct val="0"/>
              </a:spcBef>
              <a:buClrTx/>
              <a:buFontTx/>
              <a:buNone/>
            </a:pPr>
            <a:r>
              <a:rPr lang="en-US" altLang="en-US" sz="1800" b="0">
                <a:latin typeface="+mj-lt"/>
              </a:rPr>
              <a:t>Serena Changeman:</a:t>
            </a:r>
          </a:p>
          <a:p>
            <a:pPr eaLnBrk="1" hangingPunct="1">
              <a:lnSpc>
                <a:spcPct val="100000"/>
              </a:lnSpc>
              <a:spcBef>
                <a:spcPct val="0"/>
              </a:spcBef>
              <a:buClrTx/>
              <a:buFontTx/>
              <a:buNone/>
            </a:pPr>
            <a:endParaRPr lang="en-US" altLang="en-US" sz="800" b="0">
              <a:latin typeface="+mj-lt"/>
            </a:endParaRPr>
          </a:p>
          <a:p>
            <a:pPr lvl="1" eaLnBrk="1" hangingPunct="1">
              <a:lnSpc>
                <a:spcPct val="100000"/>
              </a:lnSpc>
              <a:spcBef>
                <a:spcPct val="0"/>
              </a:spcBef>
              <a:buClrTx/>
              <a:buFontTx/>
              <a:buChar char="•"/>
            </a:pPr>
            <a:r>
              <a:rPr lang="en-US" altLang="en-US" sz="1800" b="0">
                <a:solidFill>
                  <a:schemeClr val="tx1"/>
                </a:solidFill>
                <a:latin typeface="+mj-lt"/>
              </a:rPr>
              <a:t>Changeman keeps all source within PDS/PDSe's file so normal IDz search available.</a:t>
            </a:r>
            <a:r>
              <a:rPr lang="en-US" altLang="en-US" sz="1800">
                <a:solidFill>
                  <a:schemeClr val="tx1"/>
                </a:solidFill>
                <a:latin typeface="+mj-lt"/>
              </a:rPr>
              <a:t> </a:t>
            </a:r>
          </a:p>
        </p:txBody>
      </p:sp>
      <p:sp>
        <p:nvSpPr>
          <p:cNvPr id="139267" name="Text Box 2">
            <a:extLst>
              <a:ext uri="{FF2B5EF4-FFF2-40B4-BE49-F238E27FC236}">
                <a16:creationId xmlns:a16="http://schemas.microsoft.com/office/drawing/2014/main" id="{9F7A50C7-D55F-82C0-6FBF-0AC3609C1ED1}"/>
              </a:ext>
            </a:extLst>
          </p:cNvPr>
          <p:cNvSpPr txBox="1">
            <a:spLocks noChangeArrowheads="1"/>
          </p:cNvSpPr>
          <p:nvPr/>
        </p:nvSpPr>
        <p:spPr bwMode="auto">
          <a:xfrm>
            <a:off x="870217" y="185738"/>
            <a:ext cx="9416783"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lstStyle>
            <a:lvl1pPr defTabSz="457200">
              <a:lnSpc>
                <a:spcPct val="85000"/>
              </a:lnSpc>
              <a:spcBef>
                <a:spcPct val="30000"/>
              </a:spcBef>
              <a:buClr>
                <a:srgbClr val="000000"/>
              </a:buClr>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666666"/>
                </a:solidFill>
                <a:latin typeface="Arial" panose="020B0604020202020204" pitchFamily="34" charset="0"/>
              </a:defRPr>
            </a:lvl3pPr>
            <a:lvl4pPr marL="1600200" indent="-228600" defTabSz="457200">
              <a:spcBef>
                <a:spcPct val="20000"/>
              </a:spcBef>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chemeClr val="tx1"/>
                </a:solidFill>
                <a:latin typeface="Arial" panose="020B0604020202020204" pitchFamily="34" charset="0"/>
              </a:defRPr>
            </a:lvl4pPr>
            <a:lvl5pPr marL="2057400" indent="-228600" defTabSz="457200">
              <a:spcBef>
                <a:spcPct val="20000"/>
              </a:spcBef>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9pPr>
          </a:lstStyle>
          <a:p>
            <a:pPr eaLnBrk="1" hangingPunct="1">
              <a:lnSpc>
                <a:spcPct val="90000"/>
              </a:lnSpc>
              <a:spcBef>
                <a:spcPct val="0"/>
              </a:spcBef>
              <a:buFont typeface="Times New Roman" panose="02020603050405020304" pitchFamily="18" charset="0"/>
              <a:buNone/>
            </a:pPr>
            <a:r>
              <a:rPr lang="en-US" altLang="en-US" sz="2200">
                <a:latin typeface="+mj-lt"/>
                <a:ea typeface="MS PGothic" panose="020B0600070205080204" pitchFamily="34" charset="-128"/>
                <a:cs typeface="Arial Unicode MS" panose="020B0604020202020204" pitchFamily="34" charset="-128"/>
              </a:rPr>
              <a:t>Remote Search and Source Management (SCM) Products</a:t>
            </a:r>
          </a:p>
        </p:txBody>
      </p:sp>
      <p:sp>
        <p:nvSpPr>
          <p:cNvPr id="139268" name="Text Box 4">
            <a:extLst>
              <a:ext uri="{FF2B5EF4-FFF2-40B4-BE49-F238E27FC236}">
                <a16:creationId xmlns:a16="http://schemas.microsoft.com/office/drawing/2014/main" id="{F3442BA0-008A-F274-3AE7-316D67975FBC}"/>
              </a:ext>
            </a:extLst>
          </p:cNvPr>
          <p:cNvSpPr txBox="1">
            <a:spLocks noChangeArrowheads="1"/>
          </p:cNvSpPr>
          <p:nvPr/>
        </p:nvSpPr>
        <p:spPr bwMode="auto">
          <a:xfrm>
            <a:off x="1585914" y="6557964"/>
            <a:ext cx="1006475"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520" tIns="50760" rIns="101520" bIns="50760">
            <a:spAutoFit/>
          </a:bodyPr>
          <a:lstStyle>
            <a:lvl1pPr defTabSz="457200">
              <a:lnSpc>
                <a:spcPct val="85000"/>
              </a:lnSpc>
              <a:spcBef>
                <a:spcPct val="30000"/>
              </a:spcBef>
              <a:buClr>
                <a:srgbClr val="000000"/>
              </a:buClr>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666666"/>
                </a:solidFill>
                <a:latin typeface="Arial" panose="020B0604020202020204" pitchFamily="34" charset="0"/>
              </a:defRPr>
            </a:lvl3pPr>
            <a:lvl4pPr marL="1600200" indent="-228600" defTabSz="457200">
              <a:spcBef>
                <a:spcPct val="20000"/>
              </a:spcBef>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chemeClr val="tx1"/>
                </a:solidFill>
                <a:latin typeface="Arial" panose="020B0604020202020204" pitchFamily="34" charset="0"/>
              </a:defRPr>
            </a:lvl4pPr>
            <a:lvl5pPr marL="2057400" indent="-228600" defTabSz="457200">
              <a:spcBef>
                <a:spcPct val="20000"/>
              </a:spcBef>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defRPr>
            </a:lvl9pPr>
          </a:lstStyle>
          <a:p>
            <a:pPr eaLnBrk="1" hangingPunct="1">
              <a:lnSpc>
                <a:spcPct val="100000"/>
              </a:lnSpc>
              <a:spcBef>
                <a:spcPct val="0"/>
              </a:spcBef>
              <a:buClrTx/>
              <a:buFontTx/>
              <a:buNone/>
            </a:pPr>
            <a:fld id="{37AFC22F-3C2E-1E40-8073-713C69269040}" type="slidenum">
              <a:rPr lang="en-US" altLang="en-US" sz="1100">
                <a:solidFill>
                  <a:srgbClr val="000000"/>
                </a:solidFill>
                <a:ea typeface="MS PGothic" panose="020B0600070205080204" pitchFamily="34" charset="-128"/>
                <a:cs typeface="Arial Unicode MS" panose="020B0604020202020204" pitchFamily="34" charset="-128"/>
              </a:rPr>
              <a:pPr eaLnBrk="1" hangingPunct="1">
                <a:lnSpc>
                  <a:spcPct val="100000"/>
                </a:lnSpc>
                <a:spcBef>
                  <a:spcPct val="0"/>
                </a:spcBef>
                <a:buClrTx/>
                <a:buFontTx/>
                <a:buNone/>
              </a:pPr>
              <a:t>92</a:t>
            </a:fld>
            <a:endParaRPr lang="en-US" altLang="en-US" sz="1100">
              <a:solidFill>
                <a:srgbClr val="000000"/>
              </a:solidFill>
              <a:ea typeface="MS PGothic" panose="020B0600070205080204" pitchFamily="34" charset="-128"/>
              <a:cs typeface="Arial Unicode MS" panose="020B0604020202020204" pitchFamily="34" charset="-128"/>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1314" name="Rectangle 2">
            <a:extLst>
              <a:ext uri="{FF2B5EF4-FFF2-40B4-BE49-F238E27FC236}">
                <a16:creationId xmlns:a16="http://schemas.microsoft.com/office/drawing/2014/main" id="{EF007C7D-6817-07D6-D43E-37199E86A560}"/>
              </a:ext>
            </a:extLst>
          </p:cNvPr>
          <p:cNvSpPr>
            <a:spLocks noGrp="1" noChangeArrowheads="1"/>
          </p:cNvSpPr>
          <p:nvPr>
            <p:ph type="title"/>
          </p:nvPr>
        </p:nvSpPr>
        <p:spPr/>
        <p:txBody>
          <a:bodyPr/>
          <a:lstStyle/>
          <a:p>
            <a:pPr eaLnBrk="1" hangingPunct="1"/>
            <a:r>
              <a:rPr lang="en-US" altLang="en-US" b="1" dirty="0"/>
              <a:t>Searching Through MVS File Filters</a:t>
            </a:r>
          </a:p>
        </p:txBody>
      </p:sp>
      <p:sp>
        <p:nvSpPr>
          <p:cNvPr id="141315" name="Rectangle 3">
            <a:extLst>
              <a:ext uri="{FF2B5EF4-FFF2-40B4-BE49-F238E27FC236}">
                <a16:creationId xmlns:a16="http://schemas.microsoft.com/office/drawing/2014/main" id="{37B55884-1C38-2023-7D13-397A6DFB2AF2}"/>
              </a:ext>
            </a:extLst>
          </p:cNvPr>
          <p:cNvSpPr>
            <a:spLocks noGrp="1" noChangeArrowheads="1"/>
          </p:cNvSpPr>
          <p:nvPr>
            <p:ph idx="1"/>
          </p:nvPr>
        </p:nvSpPr>
        <p:spPr>
          <a:xfrm>
            <a:off x="1371600" y="933878"/>
            <a:ext cx="10363200" cy="5621337"/>
          </a:xfrm>
        </p:spPr>
        <p:txBody>
          <a:bodyPr/>
          <a:lstStyle/>
          <a:p>
            <a:pPr eaLnBrk="1" hangingPunct="1"/>
            <a:r>
              <a:rPr lang="en-US" altLang="en-US" dirty="0"/>
              <a:t>Use Filters to organize disparate DSNs – then Search through all the datasets in the Filters with one action </a:t>
            </a:r>
            <a:r>
              <a:rPr lang="en-US" altLang="en-US" sz="1600" dirty="0"/>
              <a:t>(Filters are in the next course module)</a:t>
            </a:r>
            <a:endParaRPr lang="en-US" altLang="en-US" dirty="0"/>
          </a:p>
        </p:txBody>
      </p:sp>
      <p:pic>
        <p:nvPicPr>
          <p:cNvPr id="413699" name="Picture 3">
            <a:extLst>
              <a:ext uri="{FF2B5EF4-FFF2-40B4-BE49-F238E27FC236}">
                <a16:creationId xmlns:a16="http://schemas.microsoft.com/office/drawing/2014/main" id="{9B90E85A-F5AD-F7D8-4322-6E7B43898E33}"/>
              </a:ext>
            </a:extLst>
          </p:cNvPr>
          <p:cNvPicPr>
            <a:picLocks noChangeAspect="1" noChangeArrowheads="1"/>
          </p:cNvPicPr>
          <p:nvPr/>
        </p:nvPicPr>
        <p:blipFill>
          <a:blip r:embed="rId2"/>
          <a:srcRect/>
          <a:stretch>
            <a:fillRect/>
          </a:stretch>
        </p:blipFill>
        <p:spPr bwMode="auto">
          <a:xfrm>
            <a:off x="1524000" y="1481138"/>
            <a:ext cx="9144000" cy="5300662"/>
          </a:xfrm>
          <a:prstGeom prst="rect">
            <a:avLst/>
          </a:prstGeom>
          <a:noFill/>
          <a:ln>
            <a:noFill/>
          </a:ln>
          <a:effectLst>
            <a:prstShdw prst="shdw18" dist="17961" dir="13500000">
              <a:schemeClr val="accent1">
                <a:gamma/>
                <a:shade val="60000"/>
                <a:invGamma/>
              </a:schemeClr>
            </a:prstShdw>
          </a:effec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5410" name="Rectangle 2">
            <a:extLst>
              <a:ext uri="{FF2B5EF4-FFF2-40B4-BE49-F238E27FC236}">
                <a16:creationId xmlns:a16="http://schemas.microsoft.com/office/drawing/2014/main" id="{60A22927-9C90-D72C-F672-11039FFE0CB5}"/>
              </a:ext>
            </a:extLst>
          </p:cNvPr>
          <p:cNvSpPr>
            <a:spLocks noGrp="1" noChangeArrowheads="1"/>
          </p:cNvSpPr>
          <p:nvPr>
            <p:ph type="title"/>
          </p:nvPr>
        </p:nvSpPr>
        <p:spPr>
          <a:xfrm>
            <a:off x="762000" y="303213"/>
            <a:ext cx="9520238" cy="534987"/>
          </a:xfrm>
        </p:spPr>
        <p:txBody>
          <a:bodyPr/>
          <a:lstStyle/>
          <a:p>
            <a:pPr defTabSz="614363"/>
            <a:r>
              <a:rPr lang="en-US" altLang="en-US" sz="2800" b="1" dirty="0"/>
              <a:t>Remote Systems z/OS Systems Component Overview</a:t>
            </a:r>
          </a:p>
        </p:txBody>
      </p:sp>
      <p:sp>
        <p:nvSpPr>
          <p:cNvPr id="145411" name="Rectangle 3">
            <a:extLst>
              <a:ext uri="{FF2B5EF4-FFF2-40B4-BE49-F238E27FC236}">
                <a16:creationId xmlns:a16="http://schemas.microsoft.com/office/drawing/2014/main" id="{5AC1CFB1-4962-951A-E21A-70D368B9F5CF}"/>
              </a:ext>
            </a:extLst>
          </p:cNvPr>
          <p:cNvSpPr>
            <a:spLocks noGrp="1" noChangeArrowheads="1"/>
          </p:cNvSpPr>
          <p:nvPr>
            <p:ph idx="1"/>
          </p:nvPr>
        </p:nvSpPr>
        <p:spPr>
          <a:xfrm>
            <a:off x="1541462" y="972932"/>
            <a:ext cx="8958262" cy="5624513"/>
          </a:xfrm>
          <a:extLst>
            <a:ext uri="{909E8E84-426E-40DD-AFC4-6F175D3DCCD1}">
              <a14:hiddenFill xmlns:a14="http://schemas.microsoft.com/office/drawing/2010/main">
                <a:blipFill dpi="0" rotWithShape="1">
                  <a:blip r:embed="rId3"/>
                  <a:srcRect/>
                  <a:stretch>
                    <a:fillRect/>
                  </a:stretch>
                </a:blipFill>
              </a14:hiddenFill>
            </a:ext>
          </a:extLst>
        </p:spPr>
        <p:txBody>
          <a:bodyPr lIns="0" tIns="0" rIns="144443" bIns="0"/>
          <a:lstStyle/>
          <a:p>
            <a:pPr marL="149225" indent="-149225" defTabSz="614363">
              <a:lnSpc>
                <a:spcPct val="95000"/>
              </a:lnSpc>
            </a:pPr>
            <a:r>
              <a:rPr lang="en-US" altLang="en-US" dirty="0"/>
              <a:t>Source: </a:t>
            </a:r>
            <a:r>
              <a:rPr lang="en-US" altLang="en-US" sz="1800" b="1" dirty="0"/>
              <a:t>"Developer for System z &amp; WLM", Onno Van Den Troost</a:t>
            </a:r>
            <a:r>
              <a:rPr lang="en-US" altLang="en-US" sz="1400" b="1" dirty="0"/>
              <a:t> </a:t>
            </a:r>
          </a:p>
          <a:p>
            <a:pPr marL="149225" indent="-149225" defTabSz="614363">
              <a:lnSpc>
                <a:spcPct val="95000"/>
              </a:lnSpc>
            </a:pPr>
            <a:r>
              <a:rPr lang="en-US" altLang="en-US" sz="1400" b="1" dirty="0"/>
              <a:t>See slide notes…</a:t>
            </a:r>
          </a:p>
          <a:p>
            <a:pPr marL="307975" lvl="1" indent="-157163" defTabSz="614363">
              <a:lnSpc>
                <a:spcPct val="105000"/>
              </a:lnSpc>
            </a:pPr>
            <a:endParaRPr lang="en-US" altLang="en-US" sz="1400" b="1" dirty="0"/>
          </a:p>
        </p:txBody>
      </p:sp>
      <p:grpSp>
        <p:nvGrpSpPr>
          <p:cNvPr id="145413" name="Group 3">
            <a:extLst>
              <a:ext uri="{FF2B5EF4-FFF2-40B4-BE49-F238E27FC236}">
                <a16:creationId xmlns:a16="http://schemas.microsoft.com/office/drawing/2014/main" id="{5BD05EA2-B91E-7B30-242F-E8F0381C023B}"/>
              </a:ext>
            </a:extLst>
          </p:cNvPr>
          <p:cNvGrpSpPr>
            <a:grpSpLocks/>
          </p:cNvGrpSpPr>
          <p:nvPr/>
        </p:nvGrpSpPr>
        <p:grpSpPr bwMode="auto">
          <a:xfrm>
            <a:off x="2133601" y="1295401"/>
            <a:ext cx="7896225" cy="4829175"/>
            <a:chOff x="609600" y="1295400"/>
            <a:chExt cx="7896225" cy="4829175"/>
          </a:xfrm>
        </p:grpSpPr>
        <p:pic>
          <p:nvPicPr>
            <p:cNvPr id="145414" name="Picture 4">
              <a:extLst>
                <a:ext uri="{FF2B5EF4-FFF2-40B4-BE49-F238E27FC236}">
                  <a16:creationId xmlns:a16="http://schemas.microsoft.com/office/drawing/2014/main" id="{36BF38FA-5EAF-09A5-7EA5-74860DF507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295400"/>
              <a:ext cx="7896225" cy="482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45415" name="Straight Connector 2">
              <a:extLst>
                <a:ext uri="{FF2B5EF4-FFF2-40B4-BE49-F238E27FC236}">
                  <a16:creationId xmlns:a16="http://schemas.microsoft.com/office/drawing/2014/main" id="{2CCEA58D-02F7-250F-40F0-9FC729519A4A}"/>
                </a:ext>
              </a:extLst>
            </p:cNvPr>
            <p:cNvCxnSpPr>
              <a:cxnSpLocks noChangeShapeType="1"/>
            </p:cNvCxnSpPr>
            <p:nvPr/>
          </p:nvCxnSpPr>
          <p:spPr bwMode="auto">
            <a:xfrm flipV="1">
              <a:off x="3630168" y="2667000"/>
              <a:ext cx="0" cy="3124200"/>
            </a:xfrm>
            <a:prstGeom prst="line">
              <a:avLst/>
            </a:prstGeom>
            <a:noFill/>
            <a:ln w="9525" algn="ctr">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8482" name="Title 1">
            <a:extLst>
              <a:ext uri="{FF2B5EF4-FFF2-40B4-BE49-F238E27FC236}">
                <a16:creationId xmlns:a16="http://schemas.microsoft.com/office/drawing/2014/main" id="{9E1E333E-3094-CF4C-316E-8789C09F1138}"/>
              </a:ext>
            </a:extLst>
          </p:cNvPr>
          <p:cNvSpPr>
            <a:spLocks noGrp="1" noChangeArrowheads="1"/>
          </p:cNvSpPr>
          <p:nvPr>
            <p:ph type="title"/>
          </p:nvPr>
        </p:nvSpPr>
        <p:spPr>
          <a:xfrm>
            <a:off x="304800" y="152400"/>
            <a:ext cx="11293592" cy="1325563"/>
          </a:xfrm>
        </p:spPr>
        <p:txBody>
          <a:bodyPr/>
          <a:lstStyle/>
          <a:p>
            <a:r>
              <a:rPr lang="en-US" altLang="en-US" b="1" dirty="0"/>
              <a:t>Additional host configuration customization</a:t>
            </a:r>
          </a:p>
        </p:txBody>
      </p:sp>
      <p:sp>
        <p:nvSpPr>
          <p:cNvPr id="148483" name="Content Placeholder 2">
            <a:extLst>
              <a:ext uri="{FF2B5EF4-FFF2-40B4-BE49-F238E27FC236}">
                <a16:creationId xmlns:a16="http://schemas.microsoft.com/office/drawing/2014/main" id="{799FD9B4-3504-77A0-301B-35922D99AAB0}"/>
              </a:ext>
            </a:extLst>
          </p:cNvPr>
          <p:cNvSpPr>
            <a:spLocks noGrp="1" noChangeArrowheads="1"/>
          </p:cNvSpPr>
          <p:nvPr>
            <p:ph idx="1"/>
          </p:nvPr>
        </p:nvSpPr>
        <p:spPr>
          <a:xfrm>
            <a:off x="1614488" y="776289"/>
            <a:ext cx="9053512" cy="5621337"/>
          </a:xfrm>
        </p:spPr>
        <p:txBody>
          <a:bodyPr/>
          <a:lstStyle/>
          <a:p>
            <a:r>
              <a:rPr lang="en-US" altLang="en-US"/>
              <a:t>IDz provides a large degree of customized LPAR access: </a:t>
            </a:r>
            <a:r>
              <a:rPr lang="en-US" altLang="en-US" sz="1200" u="sng">
                <a:hlinkClick r:id="rId2"/>
              </a:rPr>
              <a:t>//www.ibm.com/support/knowledgecenter/en/SSQ2R2_14.1.0/com.ibm.etools.rdz.ispfusers.doc/topics/tzdcmn036_2.html</a:t>
            </a:r>
            <a:r>
              <a:rPr lang="en-US" altLang="en-US" sz="1200"/>
              <a:t> </a:t>
            </a:r>
            <a:br>
              <a:rPr lang="en-US" altLang="en-US" sz="1200"/>
            </a:br>
            <a:br>
              <a:rPr lang="en-US" altLang="en-US" sz="1200"/>
            </a:br>
            <a:r>
              <a:rPr lang="en-US" altLang="en-US" sz="1200" u="sng">
                <a:hlinkClick r:id="rId3"/>
              </a:rPr>
              <a:t>https://www.ibm.com/support/knowledgecenter/en/SSQ2R2_14.1.0/com.ibm.guide.hostconfig.doc/topics/rsedenvvars.html</a:t>
            </a:r>
            <a:r>
              <a:rPr lang="en-US" altLang="en-US" sz="1200"/>
              <a:t> </a:t>
            </a:r>
          </a:p>
        </p:txBody>
      </p:sp>
      <p:pic>
        <p:nvPicPr>
          <p:cNvPr id="148484" name="Picture 1">
            <a:extLst>
              <a:ext uri="{FF2B5EF4-FFF2-40B4-BE49-F238E27FC236}">
                <a16:creationId xmlns:a16="http://schemas.microsoft.com/office/drawing/2014/main" id="{1EB7A6E4-B1BF-3637-4072-1D367BD9FF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00364" y="1784350"/>
            <a:ext cx="7767637" cy="492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9506" name="Title 1">
            <a:extLst>
              <a:ext uri="{FF2B5EF4-FFF2-40B4-BE49-F238E27FC236}">
                <a16:creationId xmlns:a16="http://schemas.microsoft.com/office/drawing/2014/main" id="{DB9635CC-626B-9FEE-4A61-392D800D618F}"/>
              </a:ext>
            </a:extLst>
          </p:cNvPr>
          <p:cNvSpPr>
            <a:spLocks noGrp="1" noChangeArrowheads="1"/>
          </p:cNvSpPr>
          <p:nvPr>
            <p:ph type="title"/>
          </p:nvPr>
        </p:nvSpPr>
        <p:spPr>
          <a:xfrm>
            <a:off x="323645" y="220663"/>
            <a:ext cx="11293592" cy="1325563"/>
          </a:xfrm>
        </p:spPr>
        <p:txBody>
          <a:bodyPr/>
          <a:lstStyle/>
          <a:p>
            <a:r>
              <a:rPr lang="en-US" altLang="en-US" sz="2800" b="1" dirty="0"/>
              <a:t>MIPS Savings Techniques &amp; Recommendations</a:t>
            </a:r>
          </a:p>
        </p:txBody>
      </p:sp>
      <p:sp>
        <p:nvSpPr>
          <p:cNvPr id="3" name="Content Placeholder 2">
            <a:extLst>
              <a:ext uri="{FF2B5EF4-FFF2-40B4-BE49-F238E27FC236}">
                <a16:creationId xmlns:a16="http://schemas.microsoft.com/office/drawing/2014/main" id="{A297896A-DDDE-F3F2-62F7-F4FB9A31241C}"/>
              </a:ext>
            </a:extLst>
          </p:cNvPr>
          <p:cNvSpPr>
            <a:spLocks noGrp="1"/>
          </p:cNvSpPr>
          <p:nvPr>
            <p:ph idx="1"/>
          </p:nvPr>
        </p:nvSpPr>
        <p:spPr>
          <a:xfrm>
            <a:off x="685800" y="776289"/>
            <a:ext cx="6324600" cy="5621337"/>
          </a:xfrm>
        </p:spPr>
        <p:txBody>
          <a:bodyPr/>
          <a:lstStyle/>
          <a:p>
            <a:pPr marL="457200" indent="-457200">
              <a:buFont typeface="+mj-lt"/>
              <a:buAutoNum type="arabicPeriod"/>
              <a:defRPr/>
            </a:pPr>
            <a:r>
              <a:rPr lang="en-US" sz="1400" b="1" dirty="0"/>
              <a:t>Use Remote z/OS File Search</a:t>
            </a:r>
          </a:p>
          <a:p>
            <a:pPr lvl="1">
              <a:buFont typeface="Webdings" panose="05030102010509060703" pitchFamily="18" charset="2"/>
              <a:buChar char="4"/>
              <a:defRPr/>
            </a:pPr>
            <a:r>
              <a:rPr lang="en-US" sz="1400" dirty="0"/>
              <a:t>Not the Java/Search or Indexed/Search</a:t>
            </a:r>
          </a:p>
          <a:p>
            <a:pPr lvl="1">
              <a:buFont typeface="Webdings" panose="05030102010509060703" pitchFamily="18" charset="2"/>
              <a:buChar char="4"/>
              <a:defRPr/>
            </a:pPr>
            <a:endParaRPr lang="en-US" sz="1400" dirty="0"/>
          </a:p>
          <a:p>
            <a:pPr marL="457200" indent="-457200">
              <a:buFont typeface="+mj-lt"/>
              <a:buAutoNum type="arabicPeriod"/>
              <a:defRPr/>
            </a:pPr>
            <a:r>
              <a:rPr lang="en-US" sz="1400" b="1" dirty="0"/>
              <a:t>Disable Parsing</a:t>
            </a:r>
          </a:p>
          <a:p>
            <a:pPr lvl="1">
              <a:buFont typeface="Webdings" panose="05030102010509060703" pitchFamily="18" charset="2"/>
              <a:buChar char="4"/>
              <a:defRPr/>
            </a:pPr>
            <a:r>
              <a:rPr lang="en-US" sz="1400" dirty="0"/>
              <a:t>For trivial editing changes to programs</a:t>
            </a:r>
          </a:p>
          <a:p>
            <a:pPr lvl="1">
              <a:buFont typeface="Webdings" panose="05030102010509060703" pitchFamily="18" charset="2"/>
              <a:buChar char="4"/>
              <a:defRPr/>
            </a:pPr>
            <a:endParaRPr lang="en-US" sz="1400" dirty="0"/>
          </a:p>
          <a:p>
            <a:pPr marL="457200" indent="-457200">
              <a:buFont typeface="+mj-lt"/>
              <a:buAutoNum type="arabicPeriod"/>
              <a:defRPr/>
            </a:pPr>
            <a:r>
              <a:rPr lang="en-US" sz="1400" b="1" dirty="0"/>
              <a:t>Use IDz’s SQL and DB2 Table Editing features</a:t>
            </a:r>
          </a:p>
          <a:p>
            <a:pPr lvl="1">
              <a:buFont typeface="Webdings" panose="05030102010509060703" pitchFamily="18" charset="2"/>
              <a:buChar char="4"/>
              <a:defRPr/>
            </a:pPr>
            <a:r>
              <a:rPr lang="en-US" sz="1400" dirty="0"/>
              <a:t>These access DB2 thru JDBC drivers</a:t>
            </a:r>
          </a:p>
          <a:p>
            <a:pPr lvl="1">
              <a:buFont typeface="Webdings" panose="05030102010509060703" pitchFamily="18" charset="2"/>
              <a:buChar char="4"/>
              <a:defRPr/>
            </a:pPr>
            <a:r>
              <a:rPr lang="en-US" sz="1400" dirty="0"/>
              <a:t>Far more efficient than SPUFI or QMF</a:t>
            </a:r>
          </a:p>
          <a:p>
            <a:pPr lvl="1">
              <a:buFont typeface="Webdings" panose="05030102010509060703" pitchFamily="18" charset="2"/>
              <a:buChar char="4"/>
              <a:defRPr/>
            </a:pPr>
            <a:r>
              <a:rPr lang="en-US" sz="1400" dirty="0"/>
              <a:t>Exploit </a:t>
            </a:r>
            <a:r>
              <a:rPr lang="en-US" sz="1400" dirty="0" err="1"/>
              <a:t>ziip</a:t>
            </a:r>
            <a:r>
              <a:rPr lang="en-US" sz="1400" dirty="0"/>
              <a:t>/</a:t>
            </a:r>
            <a:r>
              <a:rPr lang="en-US" sz="1400" dirty="0" err="1"/>
              <a:t>zaap</a:t>
            </a:r>
            <a:r>
              <a:rPr lang="en-US" sz="1400" dirty="0"/>
              <a:t> </a:t>
            </a:r>
          </a:p>
          <a:p>
            <a:pPr lvl="1">
              <a:buFont typeface="Webdings" panose="05030102010509060703" pitchFamily="18" charset="2"/>
              <a:buChar char="4"/>
              <a:defRPr/>
            </a:pPr>
            <a:endParaRPr lang="en-US" sz="1400" dirty="0"/>
          </a:p>
          <a:p>
            <a:pPr marL="457200" indent="-457200">
              <a:buFont typeface="+mj-lt"/>
              <a:buAutoNum type="arabicPeriod"/>
              <a:defRPr/>
            </a:pPr>
            <a:r>
              <a:rPr lang="en-US" sz="1400" b="1" dirty="0"/>
              <a:t>Consider an off-host SCM – if MIPS savings is paramount</a:t>
            </a:r>
          </a:p>
          <a:p>
            <a:pPr marL="803275" lvl="1" indent="-457200">
              <a:buFont typeface="Webdings" panose="05030102010509060703" pitchFamily="18" charset="2"/>
              <a:buChar char="4"/>
              <a:defRPr/>
            </a:pPr>
            <a:r>
              <a:rPr lang="en-US" sz="1400" dirty="0"/>
              <a:t>Git or Endevor</a:t>
            </a:r>
          </a:p>
          <a:p>
            <a:pPr marL="803275" lvl="1" indent="-457200">
              <a:buFont typeface="Webdings" panose="05030102010509060703" pitchFamily="18" charset="2"/>
              <a:buChar char="4"/>
              <a:defRPr/>
            </a:pPr>
            <a:endParaRPr lang="en-US" sz="1400" dirty="0"/>
          </a:p>
          <a:p>
            <a:pPr marL="457200" indent="-457200">
              <a:buFont typeface="+mj-lt"/>
              <a:buAutoNum type="arabicPeriod"/>
              <a:defRPr/>
            </a:pPr>
            <a:r>
              <a:rPr lang="en-US" sz="1400" b="1" dirty="0"/>
              <a:t>ID&amp;T is the ultimate development MIPS-saving technology</a:t>
            </a:r>
          </a:p>
        </p:txBody>
      </p:sp>
      <p:sp>
        <p:nvSpPr>
          <p:cNvPr id="2" name="TextBox 1">
            <a:extLst>
              <a:ext uri="{FF2B5EF4-FFF2-40B4-BE49-F238E27FC236}">
                <a16:creationId xmlns:a16="http://schemas.microsoft.com/office/drawing/2014/main" id="{4033EC4E-F295-CB4B-30CF-45B9930C546E}"/>
              </a:ext>
            </a:extLst>
          </p:cNvPr>
          <p:cNvSpPr txBox="1"/>
          <p:nvPr/>
        </p:nvSpPr>
        <p:spPr>
          <a:xfrm>
            <a:off x="6400800" y="990600"/>
            <a:ext cx="5435600" cy="4708981"/>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pPr>
              <a:defRPr/>
            </a:pPr>
            <a:r>
              <a:rPr lang="en-US" sz="2400" dirty="0">
                <a:latin typeface="Calibri" panose="020F0502020204030204" pitchFamily="34" charset="0"/>
              </a:rPr>
              <a:t>Specific to program or file editing</a:t>
            </a:r>
          </a:p>
          <a:p>
            <a:pPr>
              <a:defRPr/>
            </a:pPr>
            <a:r>
              <a:rPr lang="en-US" sz="1200" dirty="0">
                <a:latin typeface="Calibri" panose="020F0502020204030204" pitchFamily="34" charset="0"/>
              </a:rPr>
              <a:t>When using ISPF - MIPS are consumed:</a:t>
            </a:r>
          </a:p>
          <a:p>
            <a:pPr marL="171450" indent="-171450">
              <a:buFont typeface="Arial" panose="020B0604020202020204" pitchFamily="34" charset="0"/>
              <a:buChar char="•"/>
              <a:defRPr/>
            </a:pPr>
            <a:r>
              <a:rPr lang="en-US" sz="1200" b="0" dirty="0">
                <a:latin typeface="Calibri" panose="020F0502020204030204" pitchFamily="34" charset="0"/>
              </a:rPr>
              <a:t>Every time a developer accesses (opens) a program</a:t>
            </a:r>
          </a:p>
          <a:p>
            <a:pPr marL="171450" indent="-171450">
              <a:buFont typeface="Arial" panose="020B0604020202020204" pitchFamily="34" charset="0"/>
              <a:buChar char="•"/>
              <a:defRPr/>
            </a:pPr>
            <a:r>
              <a:rPr lang="en-US" sz="1200" b="0" dirty="0">
                <a:latin typeface="Calibri" panose="020F0502020204030204" pitchFamily="34" charset="0"/>
              </a:rPr>
              <a:t>Once a program is opened, MIPS are consumed every time a developer Does ISPF work (navigation/code changes)</a:t>
            </a:r>
          </a:p>
          <a:p>
            <a:pPr marL="628650" lvl="1" indent="-171450">
              <a:buFont typeface="Arial" panose="020B0604020202020204" pitchFamily="34" charset="0"/>
              <a:buChar char="•"/>
              <a:defRPr/>
            </a:pPr>
            <a:r>
              <a:rPr lang="en-US" sz="1200" b="0" dirty="0">
                <a:latin typeface="Calibri" panose="020F0502020204030204" pitchFamily="34" charset="0"/>
              </a:rPr>
              <a:t>Every PF-Key (Paging/etc.), the Enter Key and other 3270 control keys consume MIPS</a:t>
            </a:r>
          </a:p>
          <a:p>
            <a:pPr marL="628650" lvl="1" indent="-171450">
              <a:buFont typeface="Arial" panose="020B0604020202020204" pitchFamily="34" charset="0"/>
              <a:buChar char="•"/>
              <a:defRPr/>
            </a:pPr>
            <a:r>
              <a:rPr lang="en-US" sz="1200" b="0" dirty="0">
                <a:latin typeface="Calibri" panose="020F0502020204030204" pitchFamily="34" charset="0"/>
              </a:rPr>
              <a:t>Command line and Prefix Area commands consume MIPS  </a:t>
            </a:r>
          </a:p>
          <a:p>
            <a:pPr marL="171450" indent="-171450">
              <a:buFont typeface="Arial" panose="020B0604020202020204" pitchFamily="34" charset="0"/>
              <a:buChar char="•"/>
              <a:defRPr/>
            </a:pPr>
            <a:r>
              <a:rPr lang="en-US" sz="1200" b="0" dirty="0">
                <a:latin typeface="Calibri" panose="020F0502020204030204" pitchFamily="34" charset="0"/>
              </a:rPr>
              <a:t>Every time a program save occurs</a:t>
            </a:r>
          </a:p>
          <a:p>
            <a:pPr>
              <a:defRPr/>
            </a:pPr>
            <a:endParaRPr lang="en-US" sz="1200" dirty="0">
              <a:latin typeface="Calibri" panose="020F0502020204030204" pitchFamily="34" charset="0"/>
            </a:endParaRPr>
          </a:p>
          <a:p>
            <a:pPr>
              <a:defRPr/>
            </a:pPr>
            <a:r>
              <a:rPr lang="en-US" sz="1200" dirty="0">
                <a:latin typeface="Calibri" panose="020F0502020204030204" pitchFamily="34" charset="0"/>
              </a:rPr>
              <a:t>Using IDz from Remote Systems - MIPS are consumed:</a:t>
            </a:r>
          </a:p>
          <a:p>
            <a:pPr marL="171450" indent="-171450">
              <a:buFont typeface="Arial" panose="020B0604020202020204" pitchFamily="34" charset="0"/>
              <a:buChar char="•"/>
              <a:defRPr/>
            </a:pPr>
            <a:r>
              <a:rPr lang="en-US" sz="1200" b="0" dirty="0">
                <a:latin typeface="Calibri" panose="020F0502020204030204" pitchFamily="34" charset="0"/>
              </a:rPr>
              <a:t>When a program is accessed</a:t>
            </a:r>
          </a:p>
          <a:p>
            <a:pPr marL="171450" indent="-171450">
              <a:buFont typeface="Arial" panose="020B0604020202020204" pitchFamily="34" charset="0"/>
              <a:buChar char="•"/>
              <a:defRPr/>
            </a:pPr>
            <a:r>
              <a:rPr lang="en-US" sz="1200" b="0" dirty="0">
                <a:latin typeface="Calibri" panose="020F0502020204030204" pitchFamily="34" charset="0"/>
              </a:rPr>
              <a:t>During the copybook(s) download</a:t>
            </a:r>
          </a:p>
          <a:p>
            <a:pPr marL="171450" indent="-171450">
              <a:buFont typeface="Arial" panose="020B0604020202020204" pitchFamily="34" charset="0"/>
              <a:buChar char="•"/>
              <a:defRPr/>
            </a:pPr>
            <a:r>
              <a:rPr lang="en-US" sz="1200" b="0" dirty="0">
                <a:latin typeface="Calibri" panose="020F0502020204030204" pitchFamily="34" charset="0"/>
              </a:rPr>
              <a:t>When a program save occurs</a:t>
            </a:r>
          </a:p>
          <a:p>
            <a:pPr marL="628650" lvl="1" indent="-171450">
              <a:buFont typeface="Arial" panose="020B0604020202020204" pitchFamily="34" charset="0"/>
              <a:buChar char="•"/>
              <a:defRPr/>
            </a:pPr>
            <a:r>
              <a:rPr lang="en-US" sz="1200" b="0" dirty="0">
                <a:latin typeface="Calibri" panose="020F0502020204030204" pitchFamily="34" charset="0"/>
              </a:rPr>
              <a:t>No MIPS are consumed during development work - None - all workload occurs on the client</a:t>
            </a:r>
          </a:p>
          <a:p>
            <a:pPr>
              <a:defRPr/>
            </a:pPr>
            <a:endParaRPr lang="en-US" sz="1200" dirty="0">
              <a:latin typeface="Calibri" panose="020F0502020204030204" pitchFamily="34" charset="0"/>
            </a:endParaRPr>
          </a:p>
          <a:p>
            <a:pPr>
              <a:defRPr/>
            </a:pPr>
            <a:r>
              <a:rPr lang="en-US" sz="1200" dirty="0">
                <a:latin typeface="Calibri" panose="020F0502020204030204" pitchFamily="34" charset="0"/>
              </a:rPr>
              <a:t>When using Offline z/OS Projects - MIPS are consumed:</a:t>
            </a:r>
          </a:p>
          <a:p>
            <a:pPr marL="171450" indent="-171450">
              <a:buFont typeface="Arial" panose="020B0604020202020204" pitchFamily="34" charset="0"/>
              <a:buChar char="•"/>
              <a:defRPr/>
            </a:pPr>
            <a:r>
              <a:rPr lang="en-US" sz="1200" b="0" dirty="0">
                <a:latin typeface="Calibri" panose="020F0502020204030204" pitchFamily="34" charset="0"/>
              </a:rPr>
              <a:t>When programs are copied down to the MVS Subprojects</a:t>
            </a:r>
          </a:p>
          <a:p>
            <a:pPr marL="171450" indent="-171450">
              <a:buFont typeface="Arial" panose="020B0604020202020204" pitchFamily="34" charset="0"/>
              <a:buChar char="•"/>
              <a:defRPr/>
            </a:pPr>
            <a:r>
              <a:rPr lang="en-US" sz="1200" b="0" dirty="0">
                <a:latin typeface="Calibri" panose="020F0502020204030204" pitchFamily="34" charset="0"/>
              </a:rPr>
              <a:t>When the z/OS project goes online</a:t>
            </a:r>
          </a:p>
          <a:p>
            <a:pPr marL="628650" lvl="1" indent="-171450">
              <a:buFont typeface="Arial" panose="020B0604020202020204" pitchFamily="34" charset="0"/>
              <a:buChar char="•"/>
              <a:defRPr/>
            </a:pPr>
            <a:r>
              <a:rPr lang="en-US" sz="1200" b="0" dirty="0">
                <a:latin typeface="Calibri" panose="020F0502020204030204" pitchFamily="34" charset="0"/>
              </a:rPr>
              <a:t>No MIPS are consumed when the program is accessed (opened) thru the Offline z/OS project</a:t>
            </a:r>
          </a:p>
          <a:p>
            <a:pPr marL="628650" lvl="1" indent="-171450">
              <a:buFont typeface="Arial" panose="020B0604020202020204" pitchFamily="34" charset="0"/>
              <a:buChar char="•"/>
              <a:defRPr/>
            </a:pPr>
            <a:r>
              <a:rPr lang="en-US" sz="1200" b="0" dirty="0">
                <a:latin typeface="Calibri" panose="020F0502020204030204" pitchFamily="34" charset="0"/>
              </a:rPr>
              <a:t>No MIPS are consumed during development</a:t>
            </a:r>
          </a:p>
          <a:p>
            <a:pPr marL="628650" lvl="1" indent="-171450">
              <a:buFont typeface="Arial" panose="020B0604020202020204" pitchFamily="34" charset="0"/>
              <a:buChar char="•"/>
              <a:defRPr/>
            </a:pPr>
            <a:r>
              <a:rPr lang="en-US" sz="1200" b="0" dirty="0">
                <a:latin typeface="Calibri" panose="020F0502020204030204" pitchFamily="34" charset="0"/>
              </a:rPr>
              <a:t>No MIPS are consumed when the program is saved to the Offline project</a:t>
            </a:r>
            <a:r>
              <a:rPr lang="en-US" sz="1200" dirty="0">
                <a:latin typeface="Calibri" panose="020F0502020204030204" pitchFamily="34" charset="0"/>
              </a:rPr>
              <a:t>   </a:t>
            </a:r>
          </a:p>
        </p:txBody>
      </p:sp>
      <p:sp>
        <p:nvSpPr>
          <p:cNvPr id="5" name="TextBox 4">
            <a:extLst>
              <a:ext uri="{FF2B5EF4-FFF2-40B4-BE49-F238E27FC236}">
                <a16:creationId xmlns:a16="http://schemas.microsoft.com/office/drawing/2014/main" id="{F292CDFD-B338-86AA-3C10-6AC9DD90B88A}"/>
              </a:ext>
            </a:extLst>
          </p:cNvPr>
          <p:cNvSpPr txBox="1"/>
          <p:nvPr/>
        </p:nvSpPr>
        <p:spPr>
          <a:xfrm>
            <a:off x="6400800" y="5713133"/>
            <a:ext cx="5435600" cy="1107996"/>
          </a:xfrm>
          <a:prstGeom prst="rect">
            <a:avLst/>
          </a:prstGeom>
          <a:solidFill>
            <a:schemeClr val="tx2">
              <a:lumMod val="50000"/>
              <a:lumOff val="50000"/>
            </a:schemeClr>
          </a:solidFill>
        </p:spPr>
        <p:txBody>
          <a:bodyPr wrap="square">
            <a:spAutoFit/>
          </a:bodyPr>
          <a:lstStyle/>
          <a:p>
            <a:pPr algn="ctr">
              <a:defRPr/>
            </a:pPr>
            <a:r>
              <a:rPr lang="en-US" sz="1800" dirty="0">
                <a:solidFill>
                  <a:schemeClr val="bg1"/>
                </a:solidFill>
                <a:effectLst>
                  <a:outerShdw blurRad="38100" dist="38100" dir="2700000" algn="tl">
                    <a:srgbClr val="000000">
                      <a:alpha val="43137"/>
                    </a:srgbClr>
                  </a:outerShdw>
                </a:effectLst>
                <a:latin typeface="Calibri" panose="020F0502020204030204" pitchFamily="34" charset="0"/>
              </a:rPr>
              <a:t>Disclaimer: </a:t>
            </a:r>
            <a:r>
              <a:rPr lang="en-US" sz="1600" b="0" dirty="0">
                <a:solidFill>
                  <a:schemeClr val="bg1"/>
                </a:solidFill>
                <a:effectLst>
                  <a:outerShdw blurRad="38100" dist="38100" dir="2700000" algn="tl">
                    <a:srgbClr val="000000">
                      <a:alpha val="43137"/>
                    </a:srgbClr>
                  </a:outerShdw>
                </a:effectLst>
                <a:latin typeface="Calibri" panose="020F0502020204030204" pitchFamily="34" charset="0"/>
              </a:rPr>
              <a:t>There are far too many variables in the MIPS-Consumption-Equation to accurately predict costs. Detailed Usage modeling must be done and historical data points on workload must be factored, in order to claim empirical results.</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0530" name="Title 1">
            <a:extLst>
              <a:ext uri="{FF2B5EF4-FFF2-40B4-BE49-F238E27FC236}">
                <a16:creationId xmlns:a16="http://schemas.microsoft.com/office/drawing/2014/main" id="{3ADAFFB9-E432-83E0-3140-828F37E85F2F}"/>
              </a:ext>
            </a:extLst>
          </p:cNvPr>
          <p:cNvSpPr>
            <a:spLocks noGrp="1" noChangeArrowheads="1"/>
          </p:cNvSpPr>
          <p:nvPr>
            <p:ph type="title"/>
          </p:nvPr>
        </p:nvSpPr>
        <p:spPr>
          <a:xfrm>
            <a:off x="304800" y="235745"/>
            <a:ext cx="11999384" cy="533400"/>
          </a:xfrm>
        </p:spPr>
        <p:txBody>
          <a:bodyPr/>
          <a:lstStyle/>
          <a:p>
            <a:r>
              <a:rPr lang="en-US" altLang="en-US" b="1" dirty="0"/>
              <a:t>Unlocking a Dataset using IDz Host System Commands</a:t>
            </a:r>
          </a:p>
        </p:txBody>
      </p:sp>
      <p:sp>
        <p:nvSpPr>
          <p:cNvPr id="3" name="Text Placeholder 2">
            <a:extLst>
              <a:ext uri="{FF2B5EF4-FFF2-40B4-BE49-F238E27FC236}">
                <a16:creationId xmlns:a16="http://schemas.microsoft.com/office/drawing/2014/main" id="{524517FE-05F9-F84E-3C5B-838D905BA707}"/>
              </a:ext>
            </a:extLst>
          </p:cNvPr>
          <p:cNvSpPr>
            <a:spLocks noGrp="1"/>
          </p:cNvSpPr>
          <p:nvPr>
            <p:ph type="body" sz="half" idx="1"/>
          </p:nvPr>
        </p:nvSpPr>
        <p:spPr>
          <a:xfrm>
            <a:off x="1614488" y="776289"/>
            <a:ext cx="8972550" cy="5621337"/>
          </a:xfrm>
        </p:spPr>
        <p:txBody>
          <a:bodyPr/>
          <a:lstStyle/>
          <a:p>
            <a:pPr>
              <a:defRPr/>
            </a:pPr>
            <a:r>
              <a:rPr lang="en-US" dirty="0"/>
              <a:t>You will occasionally find that datasets are locked by IDz.</a:t>
            </a:r>
          </a:p>
          <a:p>
            <a:pPr>
              <a:defRPr/>
            </a:pPr>
            <a:r>
              <a:rPr lang="en-US" dirty="0"/>
              <a:t>To unlock them issue the following command from a TSO Command Shell:</a:t>
            </a:r>
          </a:p>
          <a:p>
            <a:pPr marL="344488" lvl="1" indent="0">
              <a:buNone/>
              <a:defRPr/>
            </a:pPr>
            <a:r>
              <a:rPr lang="en-US" sz="2000" b="1" dirty="0">
                <a:latin typeface="Courier New" panose="02070309020205020404" pitchFamily="49" charset="0"/>
                <a:cs typeface="Courier New" panose="02070309020205020404" pitchFamily="49" charset="0"/>
              </a:rPr>
              <a:t>F RS03040,APPL=C U=USER170</a:t>
            </a:r>
          </a:p>
          <a:p>
            <a:pPr lvl="1">
              <a:buFont typeface="Webdings" panose="05030102010509060703" pitchFamily="18" charset="2"/>
              <a:buChar char="4"/>
              <a:defRPr/>
            </a:pPr>
            <a:r>
              <a:rPr lang="en-US" dirty="0"/>
              <a:t>This will tell the IDz Server on port 3040 to cancel USER170. </a:t>
            </a:r>
          </a:p>
          <a:p>
            <a:pPr lvl="1">
              <a:buFont typeface="Webdings" panose="05030102010509060703" pitchFamily="18" charset="2"/>
              <a:buChar char="4"/>
              <a:defRPr/>
            </a:pPr>
            <a:r>
              <a:rPr lang="en-US" dirty="0"/>
              <a:t>This should also free all locks held by that user.</a:t>
            </a:r>
            <a:endParaRPr lang="en-US" sz="800" dirty="0"/>
          </a:p>
          <a:p>
            <a:pPr>
              <a:defRPr/>
            </a:pPr>
            <a:r>
              <a:rPr lang="en-US" dirty="0"/>
              <a:t>If you're not the one holding the lock, </a:t>
            </a:r>
          </a:p>
          <a:p>
            <a:pPr marL="344488" lvl="1" indent="0">
              <a:buNone/>
              <a:defRPr/>
            </a:pPr>
            <a:r>
              <a:rPr lang="en-US" sz="2000" b="1" dirty="0">
                <a:latin typeface="Courier New" panose="02070309020205020404" pitchFamily="49" charset="0"/>
                <a:cs typeface="Courier New" panose="02070309020205020404" pitchFamily="49" charset="0"/>
              </a:rPr>
              <a:t>F R03040,APPL=D </a:t>
            </a:r>
            <a:r>
              <a:rPr lang="en-US" sz="2000" b="1" dirty="0" err="1">
                <a:latin typeface="Courier New" panose="02070309020205020404" pitchFamily="49" charset="0"/>
                <a:cs typeface="Courier New" panose="02070309020205020404" pitchFamily="49" charset="0"/>
              </a:rPr>
              <a:t>O,D</a:t>
            </a:r>
            <a:r>
              <a:rPr lang="en-US" sz="2000" b="1" dirty="0">
                <a:latin typeface="Courier New" panose="02070309020205020404" pitchFamily="49" charset="0"/>
                <a:cs typeface="Courier New" panose="02070309020205020404" pitchFamily="49" charset="0"/>
              </a:rPr>
              <a:t>=dsn(member)</a:t>
            </a:r>
          </a:p>
          <a:p>
            <a:pPr lvl="1">
              <a:buFont typeface="Webdings" panose="05030102010509060703" pitchFamily="18" charset="2"/>
              <a:buChar char="4"/>
              <a:defRPr/>
            </a:pPr>
            <a:r>
              <a:rPr lang="en-US" dirty="0"/>
              <a:t>This will tell you who is (assuming it's somebody connected to port 3040)</a:t>
            </a:r>
            <a:br>
              <a:rPr lang="en-US" dirty="0"/>
            </a:br>
            <a:r>
              <a:rPr lang="en-US" dirty="0"/>
              <a:t>the client will tell you as well</a:t>
            </a:r>
            <a:br>
              <a:rPr lang="en-US" dirty="0"/>
            </a:br>
            <a:endParaRPr lang="en-US" dirty="0"/>
          </a:p>
        </p:txBody>
      </p:sp>
      <p:pic>
        <p:nvPicPr>
          <p:cNvPr id="150532" name="Picture 5">
            <a:extLst>
              <a:ext uri="{FF2B5EF4-FFF2-40B4-BE49-F238E27FC236}">
                <a16:creationId xmlns:a16="http://schemas.microsoft.com/office/drawing/2014/main" id="{3EBC34FB-C57A-5BE4-DBF9-E31A7677298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41976" y="3494088"/>
            <a:ext cx="5026025" cy="3363912"/>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sp>
        <p:nvSpPr>
          <p:cNvPr id="65541" name="TextBox 6">
            <a:extLst>
              <a:ext uri="{FF2B5EF4-FFF2-40B4-BE49-F238E27FC236}">
                <a16:creationId xmlns:a16="http://schemas.microsoft.com/office/drawing/2014/main" id="{94AA0250-9467-EF10-2609-4BC37187A159}"/>
              </a:ext>
            </a:extLst>
          </p:cNvPr>
          <p:cNvSpPr txBox="1">
            <a:spLocks noChangeArrowheads="1"/>
          </p:cNvSpPr>
          <p:nvPr/>
        </p:nvSpPr>
        <p:spPr bwMode="auto">
          <a:xfrm>
            <a:off x="6477000" y="1295400"/>
            <a:ext cx="5257800" cy="830997"/>
          </a:xfrm>
          <a:prstGeom prst="rect">
            <a:avLst/>
          </a:prstGeom>
          <a:solidFill>
            <a:schemeClr val="bg1"/>
          </a:solid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wrap="squar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defRPr/>
            </a:pPr>
            <a:r>
              <a:rPr lang="en-US" altLang="en-US" sz="2400" dirty="0">
                <a:solidFill>
                  <a:srgbClr val="FF0000"/>
                </a:solidFill>
                <a:effectLst>
                  <a:outerShdw blurRad="38100" dist="38100" dir="2700000" algn="tl">
                    <a:srgbClr val="000000">
                      <a:alpha val="43137"/>
                    </a:srgbClr>
                  </a:outerShdw>
                </a:effectLst>
                <a:latin typeface="Calibri" panose="020F0502020204030204" pitchFamily="34" charset="0"/>
              </a:rPr>
              <a:t>You will need Systems-Level authorization to issue this command </a:t>
            </a:r>
          </a:p>
        </p:txBody>
      </p:sp>
      <p:sp>
        <p:nvSpPr>
          <p:cNvPr id="150534" name="TextBox 7">
            <a:extLst>
              <a:ext uri="{FF2B5EF4-FFF2-40B4-BE49-F238E27FC236}">
                <a16:creationId xmlns:a16="http://schemas.microsoft.com/office/drawing/2014/main" id="{BC4C5CA2-7335-2EED-EC20-9797B7EAB88C}"/>
              </a:ext>
            </a:extLst>
          </p:cNvPr>
          <p:cNvSpPr txBox="1">
            <a:spLocks noChangeArrowheads="1"/>
          </p:cNvSpPr>
          <p:nvPr/>
        </p:nvSpPr>
        <p:spPr bwMode="auto">
          <a:xfrm>
            <a:off x="1550988" y="6318250"/>
            <a:ext cx="9117012" cy="539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2000"/>
              <a:t>For more information on this topic:</a:t>
            </a:r>
            <a:br>
              <a:rPr lang="en-US" altLang="en-US"/>
            </a:br>
            <a:r>
              <a:rPr lang="en-US" altLang="en-US" sz="900" u="sng">
                <a:hlinkClick r:id="rId3"/>
              </a:rPr>
              <a:t>http://www.ibm.com/support/knowledgecenter/SSBDYH_3.0.1/com.ibm.zexpl.config.hostconfig.doc/topics/HCHCQS_modifyfrsed.html</a:t>
            </a:r>
            <a:r>
              <a:rPr lang="en-US" altLang="en-US" sz="900" u="sng"/>
              <a:t> </a:t>
            </a:r>
            <a:endParaRPr lang="en-US" altLang="en-US" sz="90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1554" name="Title 1">
            <a:extLst>
              <a:ext uri="{FF2B5EF4-FFF2-40B4-BE49-F238E27FC236}">
                <a16:creationId xmlns:a16="http://schemas.microsoft.com/office/drawing/2014/main" id="{4FB23356-CD02-9464-F4BF-EC6A224D2F49}"/>
              </a:ext>
            </a:extLst>
          </p:cNvPr>
          <p:cNvSpPr>
            <a:spLocks noGrp="1" noChangeArrowheads="1"/>
          </p:cNvSpPr>
          <p:nvPr>
            <p:ph type="title"/>
          </p:nvPr>
        </p:nvSpPr>
        <p:spPr/>
        <p:txBody>
          <a:bodyPr/>
          <a:lstStyle/>
          <a:p>
            <a:r>
              <a:rPr lang="en-US" altLang="en-US"/>
              <a:t>Unlocking Datasets</a:t>
            </a:r>
          </a:p>
        </p:txBody>
      </p:sp>
      <p:sp>
        <p:nvSpPr>
          <p:cNvPr id="4" name="Rectangle 1">
            <a:extLst>
              <a:ext uri="{FF2B5EF4-FFF2-40B4-BE49-F238E27FC236}">
                <a16:creationId xmlns:a16="http://schemas.microsoft.com/office/drawing/2014/main" id="{7AD4F0CF-6827-42E4-979D-2D07EDF0CDEE}"/>
              </a:ext>
            </a:extLst>
          </p:cNvPr>
          <p:cNvSpPr>
            <a:spLocks noGrp="1" noChangeArrowheads="1"/>
          </p:cNvSpPr>
          <p:nvPr>
            <p:ph idx="1"/>
          </p:nvPr>
        </p:nvSpPr>
        <p:spPr>
          <a:xfrm flipH="1">
            <a:off x="1143000" y="849511"/>
            <a:ext cx="10210800" cy="5539978"/>
          </a:xfrm>
          <a:effectLst>
            <a:prstShdw prst="shdw18" dist="17961" dir="13500000">
              <a:schemeClr val="accent1">
                <a:gamma/>
                <a:shade val="60000"/>
                <a:invGamma/>
              </a:schemeClr>
            </a:prstShdw>
          </a:effectLst>
        </p:spPr>
        <p:txBody>
          <a:bodyPr wrap="square" anchor="ctr">
            <a:spAutoFit/>
          </a:bodyPr>
          <a:lstStyle/>
          <a:p>
            <a:pPr marL="285750" indent="-285750">
              <a:lnSpc>
                <a:spcPct val="100000"/>
              </a:lnSpc>
              <a:spcBef>
                <a:spcPct val="0"/>
              </a:spcBef>
              <a:buFont typeface="Arial" panose="020B0604020202020204" pitchFamily="34" charset="0"/>
              <a:buChar char="•"/>
              <a:defRPr/>
            </a:pPr>
            <a:r>
              <a:rPr lang="en-US" altLang="en-US" sz="2400" dirty="0">
                <a:solidFill>
                  <a:srgbClr val="000000"/>
                </a:solidFill>
                <a:cs typeface="Times New Roman" panose="02020603050405020304" pitchFamily="18" charset="0"/>
              </a:rPr>
              <a:t>Close the connections (right click on the host system icon and select close connections) - See if that clears it.</a:t>
            </a:r>
          </a:p>
          <a:p>
            <a:pPr marL="285750" indent="-285750">
              <a:lnSpc>
                <a:spcPct val="100000"/>
              </a:lnSpc>
              <a:spcBef>
                <a:spcPct val="0"/>
              </a:spcBef>
              <a:buFont typeface="Arial" panose="020B0604020202020204" pitchFamily="34" charset="0"/>
              <a:buChar char="•"/>
              <a:defRPr/>
            </a:pPr>
            <a:endParaRPr lang="en-US" altLang="en-US" sz="2400" dirty="0">
              <a:solidFill>
                <a:srgbClr val="000000"/>
              </a:solidFill>
              <a:cs typeface="Times New Roman" panose="02020603050405020304" pitchFamily="18" charset="0"/>
            </a:endParaRPr>
          </a:p>
          <a:p>
            <a:pPr marL="285750" indent="-285750">
              <a:lnSpc>
                <a:spcPct val="100000"/>
              </a:lnSpc>
              <a:spcBef>
                <a:spcPct val="0"/>
              </a:spcBef>
              <a:buFont typeface="Arial" panose="020B0604020202020204" pitchFamily="34" charset="0"/>
              <a:buChar char="•"/>
              <a:defRPr/>
            </a:pPr>
            <a:r>
              <a:rPr lang="en-US" altLang="en-US" sz="2400" dirty="0">
                <a:solidFill>
                  <a:srgbClr val="000000"/>
                </a:solidFill>
                <a:cs typeface="Times New Roman" panose="02020603050405020304" pitchFamily="18" charset="0"/>
              </a:rPr>
              <a:t>From ISPF try an edit the data set or use </a:t>
            </a:r>
            <a:r>
              <a:rPr lang="en-US" altLang="en-US" sz="2400" dirty="0" err="1">
                <a:solidFill>
                  <a:srgbClr val="000000"/>
                </a:solidFill>
                <a:cs typeface="Times New Roman" panose="02020603050405020304" pitchFamily="18" charset="0"/>
              </a:rPr>
              <a:t>whohas</a:t>
            </a:r>
            <a:r>
              <a:rPr lang="en-US" altLang="en-US" sz="2400" dirty="0">
                <a:solidFill>
                  <a:srgbClr val="000000"/>
                </a:solidFill>
                <a:cs typeface="Times New Roman" panose="02020603050405020304" pitchFamily="18" charset="0"/>
              </a:rPr>
              <a:t> to determine what </a:t>
            </a:r>
            <a:r>
              <a:rPr lang="en-US" altLang="en-US" sz="2400" dirty="0" err="1">
                <a:solidFill>
                  <a:srgbClr val="000000"/>
                </a:solidFill>
                <a:cs typeface="Times New Roman" panose="02020603050405020304" pitchFamily="18" charset="0"/>
              </a:rPr>
              <a:t>userid</a:t>
            </a:r>
            <a:r>
              <a:rPr lang="en-US" altLang="en-US" sz="2400" dirty="0">
                <a:solidFill>
                  <a:srgbClr val="000000"/>
                </a:solidFill>
                <a:cs typeface="Times New Roman" panose="02020603050405020304" pitchFamily="18" charset="0"/>
              </a:rPr>
              <a:t> that has it allocated.</a:t>
            </a:r>
          </a:p>
          <a:p>
            <a:pPr marL="285750" indent="-285750">
              <a:lnSpc>
                <a:spcPct val="100000"/>
              </a:lnSpc>
              <a:spcBef>
                <a:spcPct val="0"/>
              </a:spcBef>
              <a:buFont typeface="Arial" panose="020B0604020202020204" pitchFamily="34" charset="0"/>
              <a:buChar char="•"/>
              <a:defRPr/>
            </a:pPr>
            <a:endParaRPr lang="en-US" altLang="en-US" sz="2400" dirty="0">
              <a:solidFill>
                <a:srgbClr val="000000"/>
              </a:solidFill>
              <a:cs typeface="Times New Roman" panose="02020603050405020304" pitchFamily="18" charset="0"/>
            </a:endParaRPr>
          </a:p>
          <a:p>
            <a:pPr marL="285750" indent="-285750">
              <a:lnSpc>
                <a:spcPct val="100000"/>
              </a:lnSpc>
              <a:spcBef>
                <a:spcPct val="0"/>
              </a:spcBef>
              <a:buFont typeface="Arial" panose="020B0604020202020204" pitchFamily="34" charset="0"/>
              <a:buChar char="•"/>
              <a:defRPr/>
            </a:pPr>
            <a:r>
              <a:rPr lang="en-US" altLang="en-US" sz="2400" dirty="0">
                <a:solidFill>
                  <a:srgbClr val="000000"/>
                </a:solidFill>
                <a:cs typeface="Times New Roman" panose="02020603050405020304" pitchFamily="18" charset="0"/>
              </a:rPr>
              <a:t>If it is a known </a:t>
            </a:r>
            <a:r>
              <a:rPr lang="en-US" altLang="en-US" sz="2400" dirty="0" err="1">
                <a:solidFill>
                  <a:srgbClr val="000000"/>
                </a:solidFill>
                <a:cs typeface="Times New Roman" panose="02020603050405020304" pitchFamily="18" charset="0"/>
              </a:rPr>
              <a:t>userid</a:t>
            </a:r>
            <a:r>
              <a:rPr lang="en-US" altLang="en-US" sz="2400" dirty="0">
                <a:solidFill>
                  <a:srgbClr val="000000"/>
                </a:solidFill>
                <a:cs typeface="Times New Roman" panose="02020603050405020304" pitchFamily="18" charset="0"/>
              </a:rPr>
              <a:t> then use SDSF to look at the active tasks and you should see </a:t>
            </a:r>
            <a:r>
              <a:rPr lang="en-US" altLang="en-US" sz="2400" i="1" dirty="0">
                <a:solidFill>
                  <a:srgbClr val="000000"/>
                </a:solidFill>
                <a:cs typeface="Times New Roman" panose="02020603050405020304" pitchFamily="18" charset="0"/>
              </a:rPr>
              <a:t>USERID </a:t>
            </a:r>
            <a:r>
              <a:rPr lang="en-US" altLang="en-US" sz="2400" dirty="0" err="1">
                <a:solidFill>
                  <a:srgbClr val="000000"/>
                </a:solidFill>
                <a:cs typeface="Times New Roman" panose="02020603050405020304" pitchFamily="18" charset="0"/>
              </a:rPr>
              <a:t>STCnnnnn</a:t>
            </a:r>
            <a:r>
              <a:rPr lang="en-US" altLang="en-US" sz="2400" dirty="0">
                <a:solidFill>
                  <a:srgbClr val="000000"/>
                </a:solidFill>
                <a:cs typeface="Times New Roman" panose="02020603050405020304" pitchFamily="18" charset="0"/>
              </a:rPr>
              <a:t> running – you will have to cancel it if there is a </a:t>
            </a:r>
            <a:r>
              <a:rPr lang="en-US" altLang="en-US" sz="2400" i="1" dirty="0">
                <a:solidFill>
                  <a:srgbClr val="000000"/>
                </a:solidFill>
                <a:cs typeface="Times New Roman" panose="02020603050405020304" pitchFamily="18" charset="0"/>
              </a:rPr>
              <a:t>USERID </a:t>
            </a:r>
            <a:r>
              <a:rPr lang="en-US" altLang="en-US" sz="2400" dirty="0" err="1">
                <a:solidFill>
                  <a:srgbClr val="000000"/>
                </a:solidFill>
                <a:cs typeface="Times New Roman" panose="02020603050405020304" pitchFamily="18" charset="0"/>
              </a:rPr>
              <a:t>STCnnnnn</a:t>
            </a:r>
            <a:r>
              <a:rPr lang="en-US" altLang="en-US" sz="2400" dirty="0">
                <a:solidFill>
                  <a:srgbClr val="000000"/>
                </a:solidFill>
                <a:cs typeface="Times New Roman" panose="02020603050405020304" pitchFamily="18" charset="0"/>
              </a:rPr>
              <a:t> task running – but I can’t see how they can be orphaned – </a:t>
            </a:r>
          </a:p>
          <a:p>
            <a:pPr marL="285750" indent="-285750">
              <a:lnSpc>
                <a:spcPct val="100000"/>
              </a:lnSpc>
              <a:spcBef>
                <a:spcPct val="0"/>
              </a:spcBef>
              <a:buFont typeface="Arial" panose="020B0604020202020204" pitchFamily="34" charset="0"/>
              <a:buChar char="•"/>
              <a:defRPr/>
            </a:pPr>
            <a:endParaRPr lang="en-US" altLang="en-US" sz="2400" dirty="0">
              <a:solidFill>
                <a:srgbClr val="000000"/>
              </a:solidFill>
              <a:cs typeface="Times New Roman" panose="02020603050405020304" pitchFamily="18" charset="0"/>
            </a:endParaRPr>
          </a:p>
          <a:p>
            <a:pPr marL="285750" indent="-285750">
              <a:lnSpc>
                <a:spcPct val="100000"/>
              </a:lnSpc>
              <a:spcBef>
                <a:spcPct val="0"/>
              </a:spcBef>
              <a:buFont typeface="Arial" panose="020B0604020202020204" pitchFamily="34" charset="0"/>
              <a:buChar char="•"/>
              <a:defRPr/>
            </a:pPr>
            <a:r>
              <a:rPr lang="en-US" altLang="en-US" sz="2400" dirty="0">
                <a:solidFill>
                  <a:srgbClr val="000000"/>
                </a:solidFill>
                <a:cs typeface="Times New Roman" panose="02020603050405020304" pitchFamily="18" charset="0"/>
              </a:rPr>
              <a:t>if a socket failure occurs which is what happens when the connection is lost – the spawned address space will disappear and any lock on the data sets will be released.</a:t>
            </a:r>
          </a:p>
          <a:p>
            <a:pPr>
              <a:lnSpc>
                <a:spcPct val="100000"/>
              </a:lnSpc>
              <a:spcBef>
                <a:spcPct val="0"/>
              </a:spcBef>
              <a:defRPr/>
            </a:pPr>
            <a:endParaRPr lang="en-US" altLang="en-US" sz="2400" b="1" dirty="0"/>
          </a:p>
        </p:txBody>
      </p:sp>
    </p:spTree>
  </p:cSld>
  <p:clrMapOvr>
    <a:masterClrMapping/>
  </p:clrMapOvr>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666666"/>
      </a:lt2>
      <a:accent1>
        <a:srgbClr val="6699FF"/>
      </a:accent1>
      <a:accent2>
        <a:srgbClr val="006699"/>
      </a:accent2>
      <a:accent3>
        <a:srgbClr val="FFFFFF"/>
      </a:accent3>
      <a:accent4>
        <a:srgbClr val="000000"/>
      </a:accent4>
      <a:accent5>
        <a:srgbClr val="B8CAFF"/>
      </a:accent5>
      <a:accent6>
        <a:srgbClr val="005C8A"/>
      </a:accent6>
      <a:hlink>
        <a:srgbClr val="666666"/>
      </a:hlink>
      <a:folHlink>
        <a:srgbClr val="CCCCCC"/>
      </a:folHlink>
    </a:clrScheme>
    <a:fontScheme name="1_Default Design">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1_Default Design 1">
        <a:dk1>
          <a:srgbClr val="000000"/>
        </a:dk1>
        <a:lt1>
          <a:srgbClr val="FFFFFF"/>
        </a:lt1>
        <a:dk2>
          <a:srgbClr val="000000"/>
        </a:dk2>
        <a:lt2>
          <a:srgbClr val="666666"/>
        </a:lt2>
        <a:accent1>
          <a:srgbClr val="6699FF"/>
        </a:accent1>
        <a:accent2>
          <a:srgbClr val="006699"/>
        </a:accent2>
        <a:accent3>
          <a:srgbClr val="FFFFFF"/>
        </a:accent3>
        <a:accent4>
          <a:srgbClr val="000000"/>
        </a:accent4>
        <a:accent5>
          <a:srgbClr val="B8CAFF"/>
        </a:accent5>
        <a:accent6>
          <a:srgbClr val="005C8A"/>
        </a:accent6>
        <a:hlink>
          <a:srgbClr val="666666"/>
        </a:hlink>
        <a:folHlink>
          <a:srgbClr val="CCCC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BM011124">
  <a:themeElements>
    <a:clrScheme name="Custom 1">
      <a:dk1>
        <a:srgbClr val="FFFFFF"/>
      </a:dk1>
      <a:lt1>
        <a:srgbClr val="000000"/>
      </a:lt1>
      <a:dk2>
        <a:srgbClr val="FFFFFF"/>
      </a:dk2>
      <a:lt2>
        <a:srgbClr val="000000"/>
      </a:lt2>
      <a:accent1>
        <a:srgbClr val="0F62FE"/>
      </a:accent1>
      <a:accent2>
        <a:srgbClr val="A56EFF"/>
      </a:accent2>
      <a:accent3>
        <a:srgbClr val="003A6D"/>
      </a:accent3>
      <a:accent4>
        <a:srgbClr val="009D9A"/>
      </a:accent4>
      <a:accent5>
        <a:srgbClr val="9F1853"/>
      </a:accent5>
      <a:accent6>
        <a:srgbClr val="FA4D56"/>
      </a:accent6>
      <a:hlink>
        <a:srgbClr val="0F62FE"/>
      </a:hlink>
      <a:folHlink>
        <a:srgbClr val="6F6F6F"/>
      </a:folHlink>
    </a:clrScheme>
    <a:fontScheme name="IBM Plex">
      <a:majorFont>
        <a:latin typeface="IBM Plex Sans Light"/>
        <a:ea typeface=""/>
        <a:cs typeface=""/>
      </a:majorFont>
      <a:minorFont>
        <a:latin typeface="IBM Plex Sans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5F6FF"/>
        </a:solidFill>
        <a:ln w="19050">
          <a:solidFill>
            <a:srgbClr val="E5F6FF"/>
          </a:solidFill>
          <a:headEnd type="none" w="med" len="med"/>
          <a:tailEnd type="none" w="med" len="med"/>
        </a:ln>
        <a:effectLst/>
      </a:spPr>
      <a:bodyPr vert="horz" wrap="square" lIns="91440" tIns="91440" rIns="91440" bIns="9144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IBM Plex Sans Light"/>
          <a:buNone/>
          <a:tabLst/>
          <a:defRPr kumimoji="0" sz="1400" b="0" i="0" u="none" strike="noStrike" cap="none" normalizeH="0" baseline="0" dirty="0">
            <a:ln>
              <a:noFill/>
            </a:ln>
            <a:solidFill>
              <a:schemeClr val="bg1"/>
            </a:solidFill>
            <a:effectLst/>
            <a:latin typeface="+mn-lt"/>
          </a:defRPr>
        </a:defPPr>
      </a:lstStyle>
      <a:style>
        <a:lnRef idx="2">
          <a:schemeClr val="accent6"/>
        </a:lnRef>
        <a:fillRef idx="1">
          <a:schemeClr val="lt1"/>
        </a:fillRef>
        <a:effectRef idx="0">
          <a:schemeClr val="accent6"/>
        </a:effectRef>
        <a:fontRef idx="minor">
          <a:schemeClr val="dk1"/>
        </a:fontRef>
      </a:style>
    </a:spDef>
    <a:lnDef>
      <a:spPr bwMode="auto">
        <a:ln w="12700">
          <a:solidFill>
            <a:schemeClr val="tx1"/>
          </a:solidFill>
          <a:headEnd type="none" w="med" len="med"/>
          <a:tailEnd type="none" w="med" len="med"/>
        </a:ln>
        <a:effectLst/>
      </a:spPr>
      <a:bodyPr/>
      <a:lstStyle/>
      <a:style>
        <a:lnRef idx="1">
          <a:schemeClr val="dk1"/>
        </a:lnRef>
        <a:fillRef idx="0">
          <a:schemeClr val="dk1"/>
        </a:fillRef>
        <a:effectRef idx="0">
          <a:schemeClr val="dk1"/>
        </a:effectRef>
        <a:fontRef idx="minor">
          <a:schemeClr val="tx1"/>
        </a:fontRef>
      </a:style>
    </a:lnDef>
    <a:txDef>
      <a:spPr>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xmlns:p="http://schemas.openxmlformats.org/presentationml/2006/main" xmlns:r="http://schemas.openxmlformats.org/officeDocument/2006/relationships" val="1"/>
          </a:ext>
        </a:extLst>
      </a:spPr>
      <a:bodyPr wrap="square" lIns="0" tIns="0" rIns="0" bIns="0" rtlCol="0">
        <a:noAutofit/>
      </a:bodyPr>
      <a:lstStyle>
        <a:defPPr marL="444465" indent="-446749" algn="l" defTabSz="2438400">
          <a:spcBef>
            <a:spcPts val="2900"/>
          </a:spcBef>
          <a:buSzPct val="100000"/>
          <a:buFontTx/>
          <a:buChar char="–"/>
          <a:defRPr kern="0" dirty="0" smtClean="0">
            <a:solidFill>
              <a:srgbClr val="000000"/>
            </a:solidFill>
            <a:ea typeface="+mj-ea"/>
            <a:cs typeface="+mj-cs"/>
            <a:sym typeface="IBM Plex Sans Light"/>
          </a:defRPr>
        </a:defPPr>
      </a:lstStyle>
    </a:txDef>
  </a:objectDefaults>
  <a:extraClrSchemeLst/>
  <a:custClrLst>
    <a:custClr name="Gray 100">
      <a:srgbClr val="161616"/>
    </a:custClr>
    <a:custClr name="Gray 90">
      <a:srgbClr val="262626"/>
    </a:custClr>
    <a:custClr name="Gray 80">
      <a:srgbClr val="393939"/>
    </a:custClr>
    <a:custClr name="Gray 70">
      <a:srgbClr val="525252"/>
    </a:custClr>
    <a:custClr name="Gray 60">
      <a:srgbClr val="6F6F6F"/>
    </a:custClr>
    <a:custClr name="Gray 50">
      <a:srgbClr val="8D8D8D"/>
    </a:custClr>
    <a:custClr name="Gray 40">
      <a:srgbClr val="A8A8A8"/>
    </a:custClr>
    <a:custClr name="Gray 30">
      <a:srgbClr val="C6C6C6"/>
    </a:custClr>
    <a:custClr name="Gray 20">
      <a:srgbClr val="E0E0E0"/>
    </a:custClr>
    <a:custClr name="Gray 10">
      <a:srgbClr val="F4F4F4"/>
    </a:custClr>
    <a:custClr name="Blue 100">
      <a:srgbClr val="001141"/>
    </a:custClr>
    <a:custClr name="Blue 90">
      <a:srgbClr val="001D6C"/>
    </a:custClr>
    <a:custClr name="Blue 80">
      <a:srgbClr val="002D9C"/>
    </a:custClr>
    <a:custClr name="Blue 70">
      <a:srgbClr val="0043CE"/>
    </a:custClr>
    <a:custClr name="Blue 60">
      <a:srgbClr val="0F62FE"/>
    </a:custClr>
    <a:custClr name="Cyan 50">
      <a:srgbClr val="1192E8"/>
    </a:custClr>
    <a:custClr name="Cyan 40">
      <a:srgbClr val="33B1FF"/>
    </a:custClr>
    <a:custClr name="Cyan 30">
      <a:srgbClr val="82CFFF"/>
    </a:custClr>
    <a:custClr name="Cyan 20">
      <a:srgbClr val="BAE6FF"/>
    </a:custClr>
    <a:custClr name="Cyan 10">
      <a:srgbClr val="E5F6FF"/>
    </a:custClr>
    <a:custClr name="Red 60">
      <a:srgbClr val="DA1E28"/>
    </a:custClr>
    <a:custClr name="Red 50">
      <a:srgbClr val="FA4D56"/>
    </a:custClr>
    <a:custClr name="Red 30">
      <a:srgbClr val="FFB3B8"/>
    </a:custClr>
    <a:custClr name="Red 20">
      <a:srgbClr val="FFD7D9"/>
    </a:custClr>
    <a:custClr name="Red 10">
      <a:srgbClr val="FFF1F1"/>
    </a:custClr>
    <a:custClr name="Magenta 60">
      <a:srgbClr val="D02670"/>
    </a:custClr>
    <a:custClr name="Magenta 50">
      <a:srgbClr val="EE5396"/>
    </a:custClr>
    <a:custClr name="Magenta 30">
      <a:srgbClr val="FFAFD2"/>
    </a:custClr>
    <a:custClr name="Magenta 20">
      <a:srgbClr val="FFD6E8"/>
    </a:custClr>
    <a:custClr name="Magenta 10">
      <a:srgbClr val="FFF0F7"/>
    </a:custClr>
    <a:custClr name="Purple 60">
      <a:srgbClr val="8A3FFC"/>
    </a:custClr>
    <a:custClr name="Purple 50">
      <a:srgbClr val="A56EFF"/>
    </a:custClr>
    <a:custClr name="Purple 30">
      <a:srgbClr val="D4BBFF"/>
    </a:custClr>
    <a:custClr name="Purple 20">
      <a:srgbClr val="E8DAFF"/>
    </a:custClr>
    <a:custClr name="Purple 10">
      <a:srgbClr val="F6F2FF"/>
    </a:custClr>
    <a:custClr name="Teal 60">
      <a:srgbClr val="007D79"/>
    </a:custClr>
    <a:custClr name="Teal 50">
      <a:srgbClr val="009D9A"/>
    </a:custClr>
    <a:custClr name="Teal 30">
      <a:srgbClr val="3DDBD9"/>
    </a:custClr>
    <a:custClr name="Teal 20">
      <a:srgbClr val="9EF0F0"/>
    </a:custClr>
    <a:custClr name="Teal 10">
      <a:srgbClr val="D9FBFB"/>
    </a:custClr>
    <a:custClr name="Green 60">
      <a:srgbClr val="198038"/>
    </a:custClr>
    <a:custClr name="Green 50">
      <a:srgbClr val="24A148"/>
    </a:custClr>
    <a:custClr name="Green 30">
      <a:srgbClr val="6FDC8C"/>
    </a:custClr>
    <a:custClr name="Green 20">
      <a:srgbClr val="A7F0BA"/>
    </a:custClr>
    <a:custClr name="Green 10">
      <a:srgbClr val="DEFBE6"/>
    </a:custClr>
    <a:custClr name="Yellow 30">
      <a:srgbClr val="F1C21B"/>
    </a:custClr>
    <a:custClr name="Yellow 20">
      <a:srgbClr val="FDDC69"/>
    </a:custClr>
    <a:custClr name="Yellow 10">
      <a:srgbClr val="FCF4D6"/>
    </a:custClr>
    <a:custClr name="Blue 20">
      <a:srgbClr val="D0E2FF"/>
    </a:custClr>
    <a:custClr name="Blue 10">
      <a:srgbClr val="EDF5FF"/>
    </a:custClr>
  </a:custClrLst>
  <a:extLst>
    <a:ext uri="{05A4C25C-085E-4340-85A3-A5531E510DB2}">
      <thm15:themeFamily xmlns:thm15="http://schemas.microsoft.com/office/thememl/2012/main" name="IBM011124" id="{E9E3956C-E57A-E84E-8264-D70A9889A60A}" vid="{E1573B08-23E0-B448-890C-ADB9F2B1026E}"/>
    </a:ext>
  </a:extLst>
</a:theme>
</file>

<file path=ppt/theme/theme3.xml><?xml version="1.0" encoding="utf-8"?>
<a:theme xmlns:a="http://schemas.openxmlformats.org/drawingml/2006/main" name="IBM presentation template">
  <a:themeElements>
    <a:clrScheme name="Custom 1">
      <a:dk1>
        <a:srgbClr val="FFFFFF"/>
      </a:dk1>
      <a:lt1>
        <a:srgbClr val="000000"/>
      </a:lt1>
      <a:dk2>
        <a:srgbClr val="FFFFFF"/>
      </a:dk2>
      <a:lt2>
        <a:srgbClr val="000000"/>
      </a:lt2>
      <a:accent1>
        <a:srgbClr val="0F62FE"/>
      </a:accent1>
      <a:accent2>
        <a:srgbClr val="A56EFF"/>
      </a:accent2>
      <a:accent3>
        <a:srgbClr val="003A6D"/>
      </a:accent3>
      <a:accent4>
        <a:srgbClr val="009D9A"/>
      </a:accent4>
      <a:accent5>
        <a:srgbClr val="9F1853"/>
      </a:accent5>
      <a:accent6>
        <a:srgbClr val="FA4D56"/>
      </a:accent6>
      <a:hlink>
        <a:srgbClr val="0F62FE"/>
      </a:hlink>
      <a:folHlink>
        <a:srgbClr val="6F6F6F"/>
      </a:folHlink>
    </a:clrScheme>
    <a:fontScheme name="IBM Plex">
      <a:majorFont>
        <a:latin typeface="IBM Plex Sans Light"/>
        <a:ea typeface=""/>
        <a:cs typeface=""/>
      </a:majorFont>
      <a:minorFont>
        <a:latin typeface="IBM Plex Sans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5F6FF"/>
        </a:solidFill>
        <a:ln w="19050">
          <a:solidFill>
            <a:srgbClr val="E5F6FF"/>
          </a:solidFill>
          <a:headEnd type="none" w="med" len="med"/>
          <a:tailEnd type="none" w="med" len="med"/>
        </a:ln>
        <a:effectLst/>
      </a:spPr>
      <a:bodyPr vert="horz" wrap="square" lIns="91440" tIns="91440" rIns="91440" bIns="9144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IBM Plex Sans Light"/>
          <a:buNone/>
          <a:tabLst/>
          <a:defRPr kumimoji="0" sz="1400" b="0" i="0" u="none" strike="noStrike" cap="none" normalizeH="0" baseline="0" dirty="0">
            <a:ln>
              <a:noFill/>
            </a:ln>
            <a:solidFill>
              <a:schemeClr val="bg1"/>
            </a:solidFill>
            <a:effectLst/>
            <a:latin typeface="+mn-lt"/>
          </a:defRPr>
        </a:defPPr>
      </a:lstStyle>
      <a:style>
        <a:lnRef idx="2">
          <a:schemeClr val="accent6"/>
        </a:lnRef>
        <a:fillRef idx="1">
          <a:schemeClr val="lt1"/>
        </a:fillRef>
        <a:effectRef idx="0">
          <a:schemeClr val="accent6"/>
        </a:effectRef>
        <a:fontRef idx="minor">
          <a:schemeClr val="dk1"/>
        </a:fontRef>
      </a:style>
    </a:spDef>
    <a:lnDef>
      <a:spPr bwMode="auto">
        <a:ln w="12700">
          <a:solidFill>
            <a:schemeClr val="tx1"/>
          </a:solidFill>
          <a:headEnd type="none" w="med" len="med"/>
          <a:tailEnd type="none" w="med" len="med"/>
        </a:ln>
        <a:effectLst/>
      </a:spPr>
      <a:bodyPr/>
      <a:lstStyle/>
      <a:style>
        <a:lnRef idx="1">
          <a:schemeClr val="dk1"/>
        </a:lnRef>
        <a:fillRef idx="0">
          <a:schemeClr val="dk1"/>
        </a:fillRef>
        <a:effectRef idx="0">
          <a:schemeClr val="dk1"/>
        </a:effectRef>
        <a:fontRef idx="minor">
          <a:schemeClr val="tx1"/>
        </a:fontRef>
      </a:style>
    </a:lnDef>
    <a:txDef>
      <a:spPr>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xmlns:p="http://schemas.openxmlformats.org/presentationml/2006/main" xmlns:r="http://schemas.openxmlformats.org/officeDocument/2006/relationships" val="1"/>
          </a:ext>
        </a:extLst>
      </a:spPr>
      <a:bodyPr wrap="square" lIns="0" tIns="0" rIns="0" bIns="0" rtlCol="0">
        <a:noAutofit/>
      </a:bodyPr>
      <a:lstStyle>
        <a:defPPr marL="444465" indent="-446749" algn="l" defTabSz="2438400">
          <a:spcBef>
            <a:spcPts val="2900"/>
          </a:spcBef>
          <a:buSzPct val="100000"/>
          <a:buFontTx/>
          <a:buChar char="–"/>
          <a:defRPr kern="0" dirty="0" smtClean="0">
            <a:solidFill>
              <a:srgbClr val="000000"/>
            </a:solidFill>
            <a:ea typeface="+mj-ea"/>
            <a:cs typeface="+mj-cs"/>
            <a:sym typeface="IBM Plex Sans Light"/>
          </a:defRPr>
        </a:defPPr>
      </a:lstStyle>
    </a:txDef>
  </a:objectDefaults>
  <a:extraClrSchemeLst/>
  <a:custClrLst>
    <a:custClr name="Gray 100">
      <a:srgbClr val="161616"/>
    </a:custClr>
    <a:custClr name="Gray 90">
      <a:srgbClr val="262626"/>
    </a:custClr>
    <a:custClr name="Gray 80">
      <a:srgbClr val="393939"/>
    </a:custClr>
    <a:custClr name="Gray 70">
      <a:srgbClr val="525252"/>
    </a:custClr>
    <a:custClr name="Gray 60">
      <a:srgbClr val="6F6F6F"/>
    </a:custClr>
    <a:custClr name="Gray 50">
      <a:srgbClr val="8D8D8D"/>
    </a:custClr>
    <a:custClr name="Gray 40">
      <a:srgbClr val="A8A8A8"/>
    </a:custClr>
    <a:custClr name="Gray 30">
      <a:srgbClr val="C6C6C6"/>
    </a:custClr>
    <a:custClr name="Gray 20">
      <a:srgbClr val="E0E0E0"/>
    </a:custClr>
    <a:custClr name="Gray 10">
      <a:srgbClr val="F4F4F4"/>
    </a:custClr>
    <a:custClr name="Blue 100">
      <a:srgbClr val="001141"/>
    </a:custClr>
    <a:custClr name="Blue 90">
      <a:srgbClr val="001D6C"/>
    </a:custClr>
    <a:custClr name="Blue 80">
      <a:srgbClr val="002D9C"/>
    </a:custClr>
    <a:custClr name="Blue 70">
      <a:srgbClr val="0043CE"/>
    </a:custClr>
    <a:custClr name="Blue 60">
      <a:srgbClr val="0F62FE"/>
    </a:custClr>
    <a:custClr name="Cyan 50">
      <a:srgbClr val="1192E8"/>
    </a:custClr>
    <a:custClr name="Cyan 40">
      <a:srgbClr val="33B1FF"/>
    </a:custClr>
    <a:custClr name="Cyan 30">
      <a:srgbClr val="82CFFF"/>
    </a:custClr>
    <a:custClr name="Cyan 20">
      <a:srgbClr val="BAE6FF"/>
    </a:custClr>
    <a:custClr name="Cyan 10">
      <a:srgbClr val="E5F6FF"/>
    </a:custClr>
    <a:custClr name="Red 60">
      <a:srgbClr val="DA1E28"/>
    </a:custClr>
    <a:custClr name="Red 50">
      <a:srgbClr val="FA4D56"/>
    </a:custClr>
    <a:custClr name="Red 30">
      <a:srgbClr val="FFB3B8"/>
    </a:custClr>
    <a:custClr name="Red 20">
      <a:srgbClr val="FFD7D9"/>
    </a:custClr>
    <a:custClr name="Red 10">
      <a:srgbClr val="FFF1F1"/>
    </a:custClr>
    <a:custClr name="Magenta 60">
      <a:srgbClr val="D02670"/>
    </a:custClr>
    <a:custClr name="Magenta 50">
      <a:srgbClr val="EE5396"/>
    </a:custClr>
    <a:custClr name="Magenta 30">
      <a:srgbClr val="FFAFD2"/>
    </a:custClr>
    <a:custClr name="Magenta 20">
      <a:srgbClr val="FFD6E8"/>
    </a:custClr>
    <a:custClr name="Magenta 10">
      <a:srgbClr val="FFF0F7"/>
    </a:custClr>
    <a:custClr name="Purple 60">
      <a:srgbClr val="8A3FFC"/>
    </a:custClr>
    <a:custClr name="Purple 50">
      <a:srgbClr val="A56EFF"/>
    </a:custClr>
    <a:custClr name="Purple 30">
      <a:srgbClr val="D4BBFF"/>
    </a:custClr>
    <a:custClr name="Purple 20">
      <a:srgbClr val="E8DAFF"/>
    </a:custClr>
    <a:custClr name="Purple 10">
      <a:srgbClr val="F6F2FF"/>
    </a:custClr>
    <a:custClr name="Teal 60">
      <a:srgbClr val="007D79"/>
    </a:custClr>
    <a:custClr name="Teal 50">
      <a:srgbClr val="009D9A"/>
    </a:custClr>
    <a:custClr name="Teal 30">
      <a:srgbClr val="3DDBD9"/>
    </a:custClr>
    <a:custClr name="Teal 20">
      <a:srgbClr val="9EF0F0"/>
    </a:custClr>
    <a:custClr name="Teal 10">
      <a:srgbClr val="D9FBFB"/>
    </a:custClr>
    <a:custClr name="Green 60">
      <a:srgbClr val="198038"/>
    </a:custClr>
    <a:custClr name="Green 50">
      <a:srgbClr val="24A148"/>
    </a:custClr>
    <a:custClr name="Green 30">
      <a:srgbClr val="6FDC8C"/>
    </a:custClr>
    <a:custClr name="Green 20">
      <a:srgbClr val="A7F0BA"/>
    </a:custClr>
    <a:custClr name="Green 10">
      <a:srgbClr val="DEFBE6"/>
    </a:custClr>
    <a:custClr name="Yellow 30">
      <a:srgbClr val="F1C21B"/>
    </a:custClr>
    <a:custClr name="Yellow 20">
      <a:srgbClr val="FDDC69"/>
    </a:custClr>
    <a:custClr name="Yellow 10">
      <a:srgbClr val="FCF4D6"/>
    </a:custClr>
    <a:custClr name="Blue 20">
      <a:srgbClr val="D0E2FF"/>
    </a:custClr>
    <a:custClr name="Blue 10">
      <a:srgbClr val="EDF5FF"/>
    </a:custClr>
  </a:custClrLst>
  <a:extLst>
    <a:ext uri="{05A4C25C-085E-4340-85A3-A5531E510DB2}">
      <thm15:themeFamily xmlns:thm15="http://schemas.microsoft.com/office/thememl/2012/main" name="IBM_presentation_template_v_1_6_Plex_Embed.pptx" id="{089A0663-2A32-0C4E-AE8B-7F52E0BE2E4C}" vid="{14B6C238-1C9F-6346-A7A1-8C7C8538A43B}"/>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999999"/>
    </a:lt2>
    <a:accent1>
      <a:srgbClr val="6699FF"/>
    </a:accent1>
    <a:accent2>
      <a:srgbClr val="006699"/>
    </a:accent2>
    <a:accent3>
      <a:srgbClr val="FFFFFF"/>
    </a:accent3>
    <a:accent4>
      <a:srgbClr val="000000"/>
    </a:accent4>
    <a:accent5>
      <a:srgbClr val="B8CAFF"/>
    </a:accent5>
    <a:accent6>
      <a:srgbClr val="005C8A"/>
    </a:accent6>
    <a:hlink>
      <a:srgbClr val="666666"/>
    </a:hlink>
    <a:folHlink>
      <a:srgbClr val="CCCCCC"/>
    </a:folHlink>
  </a:clrScheme>
</a:themeOverride>
</file>

<file path=docProps/app.xml><?xml version="1.0" encoding="utf-8"?>
<Properties xmlns="http://schemas.openxmlformats.org/officeDocument/2006/extended-properties" xmlns:vt="http://schemas.openxmlformats.org/officeDocument/2006/docPropsVTypes">
  <Template/>
  <TotalTime>81673</TotalTime>
  <Words>10944</Words>
  <Application>Microsoft Office PowerPoint</Application>
  <PresentationFormat>Widescreen</PresentationFormat>
  <Paragraphs>1293</Paragraphs>
  <Slides>98</Slides>
  <Notes>50</Notes>
  <HiddenSlides>42</HiddenSlides>
  <MMClips>0</MMClips>
  <ScaleCrop>false</ScaleCrop>
  <HeadingPairs>
    <vt:vector size="6" baseType="variant">
      <vt:variant>
        <vt:lpstr>Fonts Used</vt:lpstr>
      </vt:variant>
      <vt:variant>
        <vt:i4>16</vt:i4>
      </vt:variant>
      <vt:variant>
        <vt:lpstr>Theme</vt:lpstr>
      </vt:variant>
      <vt:variant>
        <vt:i4>3</vt:i4>
      </vt:variant>
      <vt:variant>
        <vt:lpstr>Slide Titles</vt:lpstr>
      </vt:variant>
      <vt:variant>
        <vt:i4>98</vt:i4>
      </vt:variant>
    </vt:vector>
  </HeadingPairs>
  <TitlesOfParts>
    <vt:vector size="117" baseType="lpstr">
      <vt:lpstr>MS PGothic</vt:lpstr>
      <vt:lpstr>Abadi</vt:lpstr>
      <vt:lpstr>Arial</vt:lpstr>
      <vt:lpstr>Arial Black</vt:lpstr>
      <vt:lpstr>Arial Narrow</vt:lpstr>
      <vt:lpstr>Arial Unicode MS</vt:lpstr>
      <vt:lpstr>Calibri</vt:lpstr>
      <vt:lpstr>Calibri Light</vt:lpstr>
      <vt:lpstr>Courier New</vt:lpstr>
      <vt:lpstr>IBM Plex Sans</vt:lpstr>
      <vt:lpstr>IBM Plex Sans ExtLt</vt:lpstr>
      <vt:lpstr>IBM Plex Sans Light</vt:lpstr>
      <vt:lpstr>Times New Roman</vt:lpstr>
      <vt:lpstr>Verdana</vt:lpstr>
      <vt:lpstr>Webdings</vt:lpstr>
      <vt:lpstr>Wingdings</vt:lpstr>
      <vt:lpstr>1_Default Design</vt:lpstr>
      <vt:lpstr>IBM011124</vt:lpstr>
      <vt:lpstr>IBM presentation template</vt:lpstr>
      <vt:lpstr>IBM Developer for z/OS – for ISPF Developers Module 4 Remote Systems Part 1 – Connect, navigate, and search</vt:lpstr>
      <vt:lpstr>Notices and disclaimers   </vt:lpstr>
      <vt:lpstr>Notices and disclaimers cont'd   </vt:lpstr>
      <vt:lpstr>Please Note  IBM’s statements regarding its plans, directions, and intent are subject to change or withdrawal without notice and at IBM’s sole discretion.   Information regarding potential future products is intended to outline our general product direction and it should not be relied on in making a purchasing decision.  The information mentioned regarding potential future products is not a commitment, promise, or legal obligation to deliver any material, code or functionality. Information about potential future products may not be incorporated into any contract.  The development, release, and timing of any future features or functionality described for our products remains at our sole discretion.  Performance is based on measurements and projections using standard IBM benchmarks in a controlled environment. The actual throughput or performance that any user will experience will vary depending upon many factors, including considerations such as the amount of multiprogramming in the user’s job stream, the I/O configuration, the storage configuration, and the workload processed. Therefore, no assurance can be given that an individual user will achieve results similar to those stated here. </vt:lpstr>
      <vt:lpstr>Curriculum</vt:lpstr>
      <vt:lpstr>Course Assumptions</vt:lpstr>
      <vt:lpstr>Product Names and Releases</vt:lpstr>
      <vt:lpstr>Installing the Education Workspace Needed for the hands-on labs/workshops</vt:lpstr>
      <vt:lpstr>Launch IDz and Browse… to the education_workspace </vt:lpstr>
      <vt:lpstr>Eclipse, IDz and the Custom Workspace</vt:lpstr>
      <vt:lpstr>Ensure that the setup for class is complete…</vt:lpstr>
      <vt:lpstr>IDz for ISPF Developers</vt:lpstr>
      <vt:lpstr>Topic objectives</vt:lpstr>
      <vt:lpstr>Connecting to a Remote System: Notes</vt:lpstr>
      <vt:lpstr>Remote Systems</vt:lpstr>
      <vt:lpstr>z/OS Access With IDz</vt:lpstr>
      <vt:lpstr>Creating a New Remote z/OS Connection </vt:lpstr>
      <vt:lpstr>Creating a New Remote z/OS Connection</vt:lpstr>
      <vt:lpstr>Logged on to z/OS</vt:lpstr>
      <vt:lpstr>Remote Systems &amp; Filters</vt:lpstr>
      <vt:lpstr>Initial Remote Systems view</vt:lpstr>
      <vt:lpstr>Navigate - Scrolling and paging through your DSN List – and within a large PDS</vt:lpstr>
      <vt:lpstr>Setting Workspace-Level Scrolling Preferences</vt:lpstr>
      <vt:lpstr>Remote Systems – Locate</vt:lpstr>
      <vt:lpstr>Locate – Process</vt:lpstr>
      <vt:lpstr>Opening or Browsing Remote Files</vt:lpstr>
      <vt:lpstr>Remote Systems and the Properties View</vt:lpstr>
      <vt:lpstr>Remote System Details (Show In Table)</vt:lpstr>
      <vt:lpstr>File/Data Set Copy – Options </vt:lpstr>
      <vt:lpstr>Copying Files Between LPAR and PC</vt:lpstr>
      <vt:lpstr>Copying z/OS Files Between LPARs</vt:lpstr>
      <vt:lpstr>Optional Topic - Copying a Sequential Dataset from your PC to MVS</vt:lpstr>
      <vt:lpstr>Remote Edit History</vt:lpstr>
      <vt:lpstr>Remote Systems Actions- Multiple LPARs</vt:lpstr>
      <vt:lpstr>Optional Topic: How do I know where that file came from ?</vt:lpstr>
      <vt:lpstr>How to show your TSO Logon again                              (If you've clicked "Do not show …")</vt:lpstr>
      <vt:lpstr>Optional Topic: Collapse long lists of PDS members </vt:lpstr>
      <vt:lpstr>Optional Topic: What Happens When You Access a File?</vt:lpstr>
      <vt:lpstr>IDz for ISPF Developers</vt:lpstr>
      <vt:lpstr>Topic objectives</vt:lpstr>
      <vt:lpstr>Remote Systems – Search</vt:lpstr>
      <vt:lpstr>Remote Systems – “Context Menu”  Search</vt:lpstr>
      <vt:lpstr>Customizing the Search Dialog</vt:lpstr>
      <vt:lpstr>Remote Search – Options in the Search View</vt:lpstr>
      <vt:lpstr>Search Results</vt:lpstr>
      <vt:lpstr>Search Result Set Filter – Logically "AND’ng“ Your Search Results</vt:lpstr>
      <vt:lpstr>PowerPoint Presentation</vt:lpstr>
      <vt:lpstr>Sorting Search Results – Last Modified</vt:lpstr>
      <vt:lpstr>Saving Remote Search Queries (all versions) – 1 of 3</vt:lpstr>
      <vt:lpstr>Saving Remote Search Queries – 2 of 3</vt:lpstr>
      <vt:lpstr>Saving Remote Search Queries – 3 of 3</vt:lpstr>
      <vt:lpstr>Search – Specific Member</vt:lpstr>
      <vt:lpstr>Context Menu Remote Search –     Subset with Member Name Wildcard Pattern</vt:lpstr>
      <vt:lpstr>Accessing Hyperlinked search results from  "Search History"</vt:lpstr>
      <vt:lpstr>“Search in” -  Dialog options</vt:lpstr>
      <vt:lpstr>Remote z/OS File Search – Searching through large Datasets and Libraries with thousands of PDS member</vt:lpstr>
      <vt:lpstr>Remote z/OS File Search – Search in System</vt:lpstr>
      <vt:lpstr>Remote z/OS File Search – Search Results</vt:lpstr>
      <vt:lpstr>Remote z/OS File Search – Search GDG Datasets</vt:lpstr>
      <vt:lpstr>Remote z/OS File Search – Examples</vt:lpstr>
      <vt:lpstr>Remote z/OS File Search – Job Card for Search</vt:lpstr>
      <vt:lpstr>Search Summary</vt:lpstr>
      <vt:lpstr>Optional Topics and Workshops For This Section</vt:lpstr>
      <vt:lpstr>What Server Release are you on?</vt:lpstr>
      <vt:lpstr>Concept - IDz Library Member Names vs. Green-screen Library Member Names</vt:lpstr>
      <vt:lpstr>Optional Topic - ISPF “View” function</vt:lpstr>
      <vt:lpstr>Optional Topic – Change the default open-file double-click action to Browse</vt:lpstr>
      <vt:lpstr>Copying QSAM Files From Your PC to the Mainframe</vt:lpstr>
      <vt:lpstr>z/OS Remote Connections – Options</vt:lpstr>
      <vt:lpstr>Connections, Remote Systems and Team Development</vt:lpstr>
      <vt:lpstr>Miscellaneous Questions on Datasets</vt:lpstr>
      <vt:lpstr>Optional Topic – File Copy/Paste Q&amp;A from IBM Support</vt:lpstr>
      <vt:lpstr>OPTIONAL TOPIC –  What are all these icons?</vt:lpstr>
      <vt:lpstr>OPTIONAL TOPIC – Accessing PC files through Remote Systems</vt:lpstr>
      <vt:lpstr>Optional Topic - IDz Search …vs… SRCHFOR (TSO/ISPF)</vt:lpstr>
      <vt:lpstr>PowerPoint Presentation</vt:lpstr>
      <vt:lpstr>PowerPoint Presentation</vt:lpstr>
      <vt:lpstr>PowerPoint Presentation</vt:lpstr>
      <vt:lpstr>Optional Topic – Global Find/Replace based on output of search -1 of 3</vt:lpstr>
      <vt:lpstr>Optional Topic – Global Find/Replace based on output of Search – 2 of 3</vt:lpstr>
      <vt:lpstr>Global Find/Replace based on output of Search – Regular expression – 3 of 3</vt:lpstr>
      <vt:lpstr>Optional Topic – Collect disparate search results in an MVS Subproject</vt:lpstr>
      <vt:lpstr>PowerPoint Presentation</vt:lpstr>
      <vt:lpstr>Search – Additional Use Cases</vt:lpstr>
      <vt:lpstr>Additional Use Cases – Remote Search with Regular Expressions</vt:lpstr>
      <vt:lpstr>Additional Use Cases – Slightly More Complex Regular Expressions</vt:lpstr>
      <vt:lpstr>Additional Use Cases – Search for the latest generation in a GDG</vt:lpstr>
      <vt:lpstr>Leveraging the File Lists Created by Remote Search </vt:lpstr>
      <vt:lpstr>Using Remote Search on Individual Members of a Library</vt:lpstr>
      <vt:lpstr>Searching Through Sequential Datasets </vt:lpstr>
      <vt:lpstr>Searching across an LPAR (Catalog Search)</vt:lpstr>
      <vt:lpstr>PowerPoint Presentation</vt:lpstr>
      <vt:lpstr>Searching Through MVS File Filters</vt:lpstr>
      <vt:lpstr>Remote Systems z/OS Systems Component Overview</vt:lpstr>
      <vt:lpstr>Additional host configuration customization</vt:lpstr>
      <vt:lpstr>MIPS Savings Techniques &amp; Recommendations</vt:lpstr>
      <vt:lpstr>Unlocking a Dataset using IDz Host System Commands</vt:lpstr>
      <vt:lpstr>Unlocking Datasets</vt:lpstr>
    </vt:vector>
  </TitlesOfParts>
  <Company>IBM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jsayles</dc:creator>
  <cp:lastModifiedBy>Jonathan Sayles</cp:lastModifiedBy>
  <cp:revision>1297</cp:revision>
  <dcterms:created xsi:type="dcterms:W3CDTF">2007-06-17T11:21:01Z</dcterms:created>
  <dcterms:modified xsi:type="dcterms:W3CDTF">2025-08-05T19:19:53Z</dcterms:modified>
</cp:coreProperties>
</file>