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5" r:id="rId1"/>
  </p:sldMasterIdLst>
  <p:notesMasterIdLst>
    <p:notesMasterId r:id="rId109"/>
  </p:notesMasterIdLst>
  <p:handoutMasterIdLst>
    <p:handoutMasterId r:id="rId110"/>
  </p:handoutMasterIdLst>
  <p:sldIdLst>
    <p:sldId id="1815" r:id="rId2"/>
    <p:sldId id="1816" r:id="rId3"/>
    <p:sldId id="1817" r:id="rId4"/>
    <p:sldId id="1818" r:id="rId5"/>
    <p:sldId id="1831" r:id="rId6"/>
    <p:sldId id="1820" r:id="rId7"/>
    <p:sldId id="1832" r:id="rId8"/>
    <p:sldId id="1750" r:id="rId9"/>
    <p:sldId id="1751" r:id="rId10"/>
    <p:sldId id="1754" r:id="rId11"/>
    <p:sldId id="1752" r:id="rId12"/>
    <p:sldId id="1826" r:id="rId13"/>
    <p:sldId id="1827" r:id="rId14"/>
    <p:sldId id="373" r:id="rId15"/>
    <p:sldId id="446" r:id="rId16"/>
    <p:sldId id="434" r:id="rId17"/>
    <p:sldId id="603" r:id="rId18"/>
    <p:sldId id="379" r:id="rId19"/>
    <p:sldId id="260" r:id="rId20"/>
    <p:sldId id="261" r:id="rId21"/>
    <p:sldId id="448" r:id="rId22"/>
    <p:sldId id="380" r:id="rId23"/>
    <p:sldId id="512" r:id="rId24"/>
    <p:sldId id="320" r:id="rId25"/>
    <p:sldId id="472" r:id="rId26"/>
    <p:sldId id="474" r:id="rId27"/>
    <p:sldId id="405" r:id="rId28"/>
    <p:sldId id="327" r:id="rId29"/>
    <p:sldId id="342" r:id="rId30"/>
    <p:sldId id="332" r:id="rId31"/>
    <p:sldId id="524" r:id="rId32"/>
    <p:sldId id="343" r:id="rId33"/>
    <p:sldId id="479" r:id="rId34"/>
    <p:sldId id="480" r:id="rId35"/>
    <p:sldId id="513" r:id="rId36"/>
    <p:sldId id="345" r:id="rId37"/>
    <p:sldId id="346" r:id="rId38"/>
    <p:sldId id="348" r:id="rId39"/>
    <p:sldId id="372" r:id="rId40"/>
    <p:sldId id="349" r:id="rId41"/>
    <p:sldId id="482" r:id="rId42"/>
    <p:sldId id="481" r:id="rId43"/>
    <p:sldId id="516" r:id="rId44"/>
    <p:sldId id="483" r:id="rId45"/>
    <p:sldId id="383" r:id="rId46"/>
    <p:sldId id="384" r:id="rId47"/>
    <p:sldId id="408" r:id="rId48"/>
    <p:sldId id="484" r:id="rId49"/>
    <p:sldId id="486" r:id="rId50"/>
    <p:sldId id="487" r:id="rId51"/>
    <p:sldId id="485" r:id="rId52"/>
    <p:sldId id="520" r:id="rId53"/>
    <p:sldId id="515" r:id="rId54"/>
    <p:sldId id="489" r:id="rId55"/>
    <p:sldId id="488" r:id="rId56"/>
    <p:sldId id="460" r:id="rId57"/>
    <p:sldId id="1344" r:id="rId58"/>
    <p:sldId id="1334" r:id="rId59"/>
    <p:sldId id="438" r:id="rId60"/>
    <p:sldId id="490" r:id="rId61"/>
    <p:sldId id="385" r:id="rId62"/>
    <p:sldId id="367" r:id="rId63"/>
    <p:sldId id="368" r:id="rId64"/>
    <p:sldId id="369" r:id="rId65"/>
    <p:sldId id="406" r:id="rId66"/>
    <p:sldId id="1345" r:id="rId67"/>
    <p:sldId id="313" r:id="rId68"/>
    <p:sldId id="1828" r:id="rId69"/>
    <p:sldId id="1829" r:id="rId70"/>
    <p:sldId id="493" r:id="rId71"/>
    <p:sldId id="494" r:id="rId72"/>
    <p:sldId id="495" r:id="rId73"/>
    <p:sldId id="496" r:id="rId74"/>
    <p:sldId id="500" r:id="rId75"/>
    <p:sldId id="501" r:id="rId76"/>
    <p:sldId id="502" r:id="rId77"/>
    <p:sldId id="523" r:id="rId78"/>
    <p:sldId id="503" r:id="rId79"/>
    <p:sldId id="504" r:id="rId80"/>
    <p:sldId id="505" r:id="rId81"/>
    <p:sldId id="506" r:id="rId82"/>
    <p:sldId id="507" r:id="rId83"/>
    <p:sldId id="508" r:id="rId84"/>
    <p:sldId id="509" r:id="rId85"/>
    <p:sldId id="1830" r:id="rId86"/>
    <p:sldId id="450" r:id="rId87"/>
    <p:sldId id="522" r:id="rId88"/>
    <p:sldId id="451" r:id="rId89"/>
    <p:sldId id="452" r:id="rId90"/>
    <p:sldId id="525" r:id="rId91"/>
    <p:sldId id="526" r:id="rId92"/>
    <p:sldId id="455" r:id="rId93"/>
    <p:sldId id="464" r:id="rId94"/>
    <p:sldId id="1342" r:id="rId95"/>
    <p:sldId id="456" r:id="rId96"/>
    <p:sldId id="510" r:id="rId97"/>
    <p:sldId id="466" r:id="rId98"/>
    <p:sldId id="462" r:id="rId99"/>
    <p:sldId id="1336" r:id="rId100"/>
    <p:sldId id="1337" r:id="rId101"/>
    <p:sldId id="1338" r:id="rId102"/>
    <p:sldId id="1339" r:id="rId103"/>
    <p:sldId id="1340" r:id="rId104"/>
    <p:sldId id="465" r:id="rId105"/>
    <p:sldId id="467" r:id="rId106"/>
    <p:sldId id="514" r:id="rId107"/>
    <p:sldId id="1332" r:id="rId108"/>
  </p:sldIdLst>
  <p:sldSz cx="12192000" cy="6858000"/>
  <p:notesSz cx="6858000" cy="9144000"/>
  <p:defaultTextStyle>
    <a:defPPr>
      <a:defRPr lang="en-US"/>
    </a:defPPr>
    <a:lvl1pPr marL="0" algn="l" defTabSz="1829379" rtl="0" eaLnBrk="1" latinLnBrk="0" hangingPunct="1">
      <a:defRPr sz="3600" kern="1200">
        <a:solidFill>
          <a:schemeClr val="tx1"/>
        </a:solidFill>
        <a:latin typeface="+mn-lt"/>
        <a:ea typeface="+mn-ea"/>
        <a:cs typeface="+mn-cs"/>
      </a:defRPr>
    </a:lvl1pPr>
    <a:lvl2pPr marL="914688" algn="l" defTabSz="1829379" rtl="0" eaLnBrk="1" latinLnBrk="0" hangingPunct="1">
      <a:defRPr sz="3600" kern="1200">
        <a:solidFill>
          <a:schemeClr val="tx1"/>
        </a:solidFill>
        <a:latin typeface="+mn-lt"/>
        <a:ea typeface="+mn-ea"/>
        <a:cs typeface="+mn-cs"/>
      </a:defRPr>
    </a:lvl2pPr>
    <a:lvl3pPr marL="1829379" algn="l" defTabSz="1829379" rtl="0" eaLnBrk="1" latinLnBrk="0" hangingPunct="1">
      <a:defRPr sz="3600" kern="1200">
        <a:solidFill>
          <a:schemeClr val="tx1"/>
        </a:solidFill>
        <a:latin typeface="+mn-lt"/>
        <a:ea typeface="+mn-ea"/>
        <a:cs typeface="+mn-cs"/>
      </a:defRPr>
    </a:lvl3pPr>
    <a:lvl4pPr marL="2744068" algn="l" defTabSz="1829379" rtl="0" eaLnBrk="1" latinLnBrk="0" hangingPunct="1">
      <a:defRPr sz="3600" kern="1200">
        <a:solidFill>
          <a:schemeClr val="tx1"/>
        </a:solidFill>
        <a:latin typeface="+mn-lt"/>
        <a:ea typeface="+mn-ea"/>
        <a:cs typeface="+mn-cs"/>
      </a:defRPr>
    </a:lvl4pPr>
    <a:lvl5pPr marL="3658759" algn="l" defTabSz="1829379" rtl="0" eaLnBrk="1" latinLnBrk="0" hangingPunct="1">
      <a:defRPr sz="3600" kern="1200">
        <a:solidFill>
          <a:schemeClr val="tx1"/>
        </a:solidFill>
        <a:latin typeface="+mn-lt"/>
        <a:ea typeface="+mn-ea"/>
        <a:cs typeface="+mn-cs"/>
      </a:defRPr>
    </a:lvl5pPr>
    <a:lvl6pPr marL="4573447" algn="l" defTabSz="1829379" rtl="0" eaLnBrk="1" latinLnBrk="0" hangingPunct="1">
      <a:defRPr sz="3600" kern="1200">
        <a:solidFill>
          <a:schemeClr val="tx1"/>
        </a:solidFill>
        <a:latin typeface="+mn-lt"/>
        <a:ea typeface="+mn-ea"/>
        <a:cs typeface="+mn-cs"/>
      </a:defRPr>
    </a:lvl6pPr>
    <a:lvl7pPr marL="5488138" algn="l" defTabSz="1829379" rtl="0" eaLnBrk="1" latinLnBrk="0" hangingPunct="1">
      <a:defRPr sz="3600" kern="1200">
        <a:solidFill>
          <a:schemeClr val="tx1"/>
        </a:solidFill>
        <a:latin typeface="+mn-lt"/>
        <a:ea typeface="+mn-ea"/>
        <a:cs typeface="+mn-cs"/>
      </a:defRPr>
    </a:lvl7pPr>
    <a:lvl8pPr marL="6402827" algn="l" defTabSz="1829379" rtl="0" eaLnBrk="1" latinLnBrk="0" hangingPunct="1">
      <a:defRPr sz="3600" kern="1200">
        <a:solidFill>
          <a:schemeClr val="tx1"/>
        </a:solidFill>
        <a:latin typeface="+mn-lt"/>
        <a:ea typeface="+mn-ea"/>
        <a:cs typeface="+mn-cs"/>
      </a:defRPr>
    </a:lvl8pPr>
    <a:lvl9pPr marL="7317518" algn="l" defTabSz="1829379"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7A454C-2152-4508-8DE4-92299B095210}" v="689" dt="2025-08-26T19:46:00.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6" autoAdjust="0"/>
    <p:restoredTop sz="95056" autoAdjust="0"/>
  </p:normalViewPr>
  <p:slideViewPr>
    <p:cSldViewPr>
      <p:cViewPr varScale="1">
        <p:scale>
          <a:sx n="97" d="100"/>
          <a:sy n="97" d="100"/>
        </p:scale>
        <p:origin x="228" y="306"/>
      </p:cViewPr>
      <p:guideLst>
        <p:guide orient="horz" pos="2160"/>
        <p:guide pos="384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100" d="100"/>
        <a:sy n="100" d="100"/>
      </p:scale>
      <p:origin x="0" y="3840"/>
    </p:cViewPr>
  </p:sorterViewPr>
  <p:notesViewPr>
    <p:cSldViewPr>
      <p:cViewPr varScale="1">
        <p:scale>
          <a:sx n="66" d="100"/>
          <a:sy n="66" d="100"/>
        </p:scale>
        <p:origin x="3134" y="4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handoutMaster" Target="handoutMasters/handoutMaster1.xml"/><Relationship Id="rId115"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Sayles" userId="049f7ab8f1d47e49" providerId="LiveId" clId="{BA7A454C-2152-4508-8DE4-92299B095210}"/>
    <pc:docChg chg="undo custSel addSld delSld modSld sldOrd">
      <pc:chgData name="Jonathan Sayles" userId="049f7ab8f1d47e49" providerId="LiveId" clId="{BA7A454C-2152-4508-8DE4-92299B095210}" dt="2025-08-26T19:46:00.543" v="3554" actId="2711"/>
      <pc:docMkLst>
        <pc:docMk/>
      </pc:docMkLst>
      <pc:sldChg chg="del">
        <pc:chgData name="Jonathan Sayles" userId="049f7ab8f1d47e49" providerId="LiveId" clId="{BA7A454C-2152-4508-8DE4-92299B095210}" dt="2025-08-23T16:32:31.089" v="78" actId="47"/>
        <pc:sldMkLst>
          <pc:docMk/>
          <pc:sldMk cId="0" sldId="258"/>
        </pc:sldMkLst>
      </pc:sldChg>
      <pc:sldChg chg="del">
        <pc:chgData name="Jonathan Sayles" userId="049f7ab8f1d47e49" providerId="LiveId" clId="{BA7A454C-2152-4508-8DE4-92299B095210}" dt="2025-08-23T16:32:31.089" v="78" actId="47"/>
        <pc:sldMkLst>
          <pc:docMk/>
          <pc:sldMk cId="0" sldId="259"/>
        </pc:sldMkLst>
      </pc:sldChg>
      <pc:sldChg chg="modSp mod">
        <pc:chgData name="Jonathan Sayles" userId="049f7ab8f1d47e49" providerId="LiveId" clId="{BA7A454C-2152-4508-8DE4-92299B095210}" dt="2025-08-23T16:34:32.269" v="130" actId="1076"/>
        <pc:sldMkLst>
          <pc:docMk/>
          <pc:sldMk cId="0" sldId="260"/>
        </pc:sldMkLst>
        <pc:spChg chg="mod">
          <ac:chgData name="Jonathan Sayles" userId="049f7ab8f1d47e49" providerId="LiveId" clId="{BA7A454C-2152-4508-8DE4-92299B095210}" dt="2025-08-23T16:34:19.163" v="127" actId="113"/>
          <ac:spMkLst>
            <pc:docMk/>
            <pc:sldMk cId="0" sldId="260"/>
            <ac:spMk id="22530" creationId="{9D53441F-9AC7-E0FC-D27F-C3D54AD4F3A7}"/>
          </ac:spMkLst>
        </pc:spChg>
        <pc:spChg chg="mod">
          <ac:chgData name="Jonathan Sayles" userId="049f7ab8f1d47e49" providerId="LiveId" clId="{BA7A454C-2152-4508-8DE4-92299B095210}" dt="2025-08-23T16:34:32.269" v="130" actId="1076"/>
          <ac:spMkLst>
            <pc:docMk/>
            <pc:sldMk cId="0" sldId="260"/>
            <ac:spMk id="22531" creationId="{8AB722B9-15CA-9503-7D2D-6920897D12EF}"/>
          </ac:spMkLst>
        </pc:spChg>
      </pc:sldChg>
      <pc:sldChg chg="modSp mod modNotesTx">
        <pc:chgData name="Jonathan Sayles" userId="049f7ab8f1d47e49" providerId="LiveId" clId="{BA7A454C-2152-4508-8DE4-92299B095210}" dt="2025-08-23T16:37:15.843" v="292" actId="14100"/>
        <pc:sldMkLst>
          <pc:docMk/>
          <pc:sldMk cId="0" sldId="261"/>
        </pc:sldMkLst>
        <pc:spChg chg="mod">
          <ac:chgData name="Jonathan Sayles" userId="049f7ab8f1d47e49" providerId="LiveId" clId="{BA7A454C-2152-4508-8DE4-92299B095210}" dt="2025-08-23T16:34:56.997" v="150" actId="20577"/>
          <ac:spMkLst>
            <pc:docMk/>
            <pc:sldMk cId="0" sldId="261"/>
            <ac:spMk id="24578" creationId="{A303857E-25CE-1D21-1FF7-24943282D809}"/>
          </ac:spMkLst>
        </pc:spChg>
        <pc:spChg chg="mod">
          <ac:chgData name="Jonathan Sayles" userId="049f7ab8f1d47e49" providerId="LiveId" clId="{BA7A454C-2152-4508-8DE4-92299B095210}" dt="2025-08-23T16:37:15.843" v="292" actId="14100"/>
          <ac:spMkLst>
            <pc:docMk/>
            <pc:sldMk cId="0" sldId="261"/>
            <ac:spMk id="700419" creationId="{F26B4E61-8C81-7292-EE85-B60FE258382B}"/>
          </ac:spMkLst>
        </pc:spChg>
        <pc:picChg chg="mod">
          <ac:chgData name="Jonathan Sayles" userId="049f7ab8f1d47e49" providerId="LiveId" clId="{BA7A454C-2152-4508-8DE4-92299B095210}" dt="2025-08-23T16:35:21.478" v="174" actId="1076"/>
          <ac:picMkLst>
            <pc:docMk/>
            <pc:sldMk cId="0" sldId="261"/>
            <ac:picMk id="24580" creationId="{08EE577D-80B2-8F83-DB8F-C66E302EFBF5}"/>
          </ac:picMkLst>
        </pc:picChg>
      </pc:sldChg>
      <pc:sldChg chg="modSp mod">
        <pc:chgData name="Jonathan Sayles" userId="049f7ab8f1d47e49" providerId="LiveId" clId="{BA7A454C-2152-4508-8DE4-92299B095210}" dt="2025-08-25T01:59:44.725" v="1873" actId="1076"/>
        <pc:sldMkLst>
          <pc:docMk/>
          <pc:sldMk cId="0" sldId="313"/>
        </pc:sldMkLst>
        <pc:spChg chg="mod">
          <ac:chgData name="Jonathan Sayles" userId="049f7ab8f1d47e49" providerId="LiveId" clId="{BA7A454C-2152-4508-8DE4-92299B095210}" dt="2025-08-25T01:59:44.725" v="1873" actId="1076"/>
          <ac:spMkLst>
            <pc:docMk/>
            <pc:sldMk cId="0" sldId="313"/>
            <ac:spMk id="121858" creationId="{EC8D9E90-EF40-FDFD-C94D-229CAE96F1E4}"/>
          </ac:spMkLst>
        </pc:spChg>
        <pc:spChg chg="mod">
          <ac:chgData name="Jonathan Sayles" userId="049f7ab8f1d47e49" providerId="LiveId" clId="{BA7A454C-2152-4508-8DE4-92299B095210}" dt="2025-08-25T01:59:39.291" v="1872" actId="1076"/>
          <ac:spMkLst>
            <pc:docMk/>
            <pc:sldMk cId="0" sldId="313"/>
            <ac:spMk id="121859" creationId="{8A3674EB-0DA5-5BBB-2A6A-7C266C7B56CA}"/>
          </ac:spMkLst>
        </pc:spChg>
      </pc:sldChg>
      <pc:sldChg chg="delSp modSp mod modNotesTx">
        <pc:chgData name="Jonathan Sayles" userId="049f7ab8f1d47e49" providerId="LiveId" clId="{BA7A454C-2152-4508-8DE4-92299B095210}" dt="2025-08-23T16:43:45.404" v="423" actId="14100"/>
        <pc:sldMkLst>
          <pc:docMk/>
          <pc:sldMk cId="0" sldId="320"/>
        </pc:sldMkLst>
        <pc:spChg chg="mod">
          <ac:chgData name="Jonathan Sayles" userId="049f7ab8f1d47e49" providerId="LiveId" clId="{BA7A454C-2152-4508-8DE4-92299B095210}" dt="2025-08-23T16:42:12.380" v="388" actId="1036"/>
          <ac:spMkLst>
            <pc:docMk/>
            <pc:sldMk cId="0" sldId="320"/>
            <ac:spMk id="16" creationId="{3ED5A12E-E00C-E9AE-DD00-D98CA41C7300}"/>
          </ac:spMkLst>
        </pc:spChg>
        <pc:spChg chg="mod">
          <ac:chgData name="Jonathan Sayles" userId="049f7ab8f1d47e49" providerId="LiveId" clId="{BA7A454C-2152-4508-8DE4-92299B095210}" dt="2025-08-23T16:42:39.930" v="410" actId="20577"/>
          <ac:spMkLst>
            <pc:docMk/>
            <pc:sldMk cId="0" sldId="320"/>
            <ac:spMk id="32773" creationId="{D79419BC-135B-45BD-C3A1-20BBB28B4C2D}"/>
          </ac:spMkLst>
        </pc:spChg>
        <pc:spChg chg="mod">
          <ac:chgData name="Jonathan Sayles" userId="049f7ab8f1d47e49" providerId="LiveId" clId="{BA7A454C-2152-4508-8DE4-92299B095210}" dt="2025-08-23T16:43:29.964" v="422" actId="1076"/>
          <ac:spMkLst>
            <pc:docMk/>
            <pc:sldMk cId="0" sldId="320"/>
            <ac:spMk id="32774" creationId="{F9B6E5EA-DD6C-8762-04EF-0EACF2B6F3F9}"/>
          </ac:spMkLst>
        </pc:spChg>
        <pc:spChg chg="mod">
          <ac:chgData name="Jonathan Sayles" userId="049f7ab8f1d47e49" providerId="LiveId" clId="{BA7A454C-2152-4508-8DE4-92299B095210}" dt="2025-08-23T16:42:12.380" v="388" actId="1036"/>
          <ac:spMkLst>
            <pc:docMk/>
            <pc:sldMk cId="0" sldId="320"/>
            <ac:spMk id="32775" creationId="{0DE60CEC-CA1F-0F35-A3E5-DB7389B67607}"/>
          </ac:spMkLst>
        </pc:spChg>
        <pc:spChg chg="mod">
          <ac:chgData name="Jonathan Sayles" userId="049f7ab8f1d47e49" providerId="LiveId" clId="{BA7A454C-2152-4508-8DE4-92299B095210}" dt="2025-08-23T16:42:12.380" v="388" actId="1036"/>
          <ac:spMkLst>
            <pc:docMk/>
            <pc:sldMk cId="0" sldId="320"/>
            <ac:spMk id="32785" creationId="{C7141D33-68C1-9509-CA79-04B92407B20C}"/>
          </ac:spMkLst>
        </pc:spChg>
        <pc:spChg chg="mod">
          <ac:chgData name="Jonathan Sayles" userId="049f7ab8f1d47e49" providerId="LiveId" clId="{BA7A454C-2152-4508-8DE4-92299B095210}" dt="2025-08-23T16:42:12.380" v="388" actId="1036"/>
          <ac:spMkLst>
            <pc:docMk/>
            <pc:sldMk cId="0" sldId="320"/>
            <ac:spMk id="832514" creationId="{503F2A36-4F6D-B922-5479-DF06650F1332}"/>
          </ac:spMkLst>
        </pc:spChg>
        <pc:spChg chg="mod">
          <ac:chgData name="Jonathan Sayles" userId="049f7ab8f1d47e49" providerId="LiveId" clId="{BA7A454C-2152-4508-8DE4-92299B095210}" dt="2025-08-23T16:42:12.380" v="388" actId="1036"/>
          <ac:spMkLst>
            <pc:docMk/>
            <pc:sldMk cId="0" sldId="320"/>
            <ac:spMk id="832515" creationId="{C43BEBB8-E86F-111C-19A5-876237055B56}"/>
          </ac:spMkLst>
        </pc:spChg>
        <pc:spChg chg="mod">
          <ac:chgData name="Jonathan Sayles" userId="049f7ab8f1d47e49" providerId="LiveId" clId="{BA7A454C-2152-4508-8DE4-92299B095210}" dt="2025-08-23T16:42:12.380" v="388" actId="1036"/>
          <ac:spMkLst>
            <pc:docMk/>
            <pc:sldMk cId="0" sldId="320"/>
            <ac:spMk id="832519" creationId="{2D78004A-50C2-321D-926C-2FAB10CC1E50}"/>
          </ac:spMkLst>
        </pc:spChg>
        <pc:spChg chg="mod">
          <ac:chgData name="Jonathan Sayles" userId="049f7ab8f1d47e49" providerId="LiveId" clId="{BA7A454C-2152-4508-8DE4-92299B095210}" dt="2025-08-23T16:42:12.380" v="388" actId="1036"/>
          <ac:spMkLst>
            <pc:docMk/>
            <pc:sldMk cId="0" sldId="320"/>
            <ac:spMk id="832522" creationId="{A4FE7419-5A37-7396-EE5D-E73EADAEEF3B}"/>
          </ac:spMkLst>
        </pc:spChg>
        <pc:spChg chg="mod">
          <ac:chgData name="Jonathan Sayles" userId="049f7ab8f1d47e49" providerId="LiveId" clId="{BA7A454C-2152-4508-8DE4-92299B095210}" dt="2025-08-23T16:42:12.380" v="388" actId="1036"/>
          <ac:spMkLst>
            <pc:docMk/>
            <pc:sldMk cId="0" sldId="320"/>
            <ac:spMk id="832527" creationId="{12E88B79-D701-89C3-EF45-72449CDDEE49}"/>
          </ac:spMkLst>
        </pc:spChg>
        <pc:spChg chg="mod">
          <ac:chgData name="Jonathan Sayles" userId="049f7ab8f1d47e49" providerId="LiveId" clId="{BA7A454C-2152-4508-8DE4-92299B095210}" dt="2025-08-23T16:42:12.380" v="388" actId="1036"/>
          <ac:spMkLst>
            <pc:docMk/>
            <pc:sldMk cId="0" sldId="320"/>
            <ac:spMk id="832528" creationId="{4E4D18A5-080A-5E40-28EE-72F9BA6FEBAB}"/>
          </ac:spMkLst>
        </pc:spChg>
        <pc:picChg chg="mod">
          <ac:chgData name="Jonathan Sayles" userId="049f7ab8f1d47e49" providerId="LiveId" clId="{BA7A454C-2152-4508-8DE4-92299B095210}" dt="2025-08-23T16:43:45.404" v="423" actId="14100"/>
          <ac:picMkLst>
            <pc:docMk/>
            <pc:sldMk cId="0" sldId="320"/>
            <ac:picMk id="32770" creationId="{D594A1B4-EDE5-C046-6F63-1C5ED167F81C}"/>
          </ac:picMkLst>
        </pc:picChg>
      </pc:sldChg>
      <pc:sldChg chg="modSp mod modNotesTx">
        <pc:chgData name="Jonathan Sayles" userId="049f7ab8f1d47e49" providerId="LiveId" clId="{BA7A454C-2152-4508-8DE4-92299B095210}" dt="2025-08-23T16:52:39.962" v="607" actId="14100"/>
        <pc:sldMkLst>
          <pc:docMk/>
          <pc:sldMk cId="0" sldId="327"/>
        </pc:sldMkLst>
        <pc:spChg chg="mod">
          <ac:chgData name="Jonathan Sayles" userId="049f7ab8f1d47e49" providerId="LiveId" clId="{BA7A454C-2152-4508-8DE4-92299B095210}" dt="2025-08-23T16:51:29.642" v="588" actId="14100"/>
          <ac:spMkLst>
            <pc:docMk/>
            <pc:sldMk cId="0" sldId="327"/>
            <ac:spMk id="3" creationId="{85BF9090-6319-1B0E-1801-98248CDC8266}"/>
          </ac:spMkLst>
        </pc:spChg>
        <pc:spChg chg="mod">
          <ac:chgData name="Jonathan Sayles" userId="049f7ab8f1d47e49" providerId="LiveId" clId="{BA7A454C-2152-4508-8DE4-92299B095210}" dt="2025-08-23T16:52:39.962" v="607" actId="14100"/>
          <ac:spMkLst>
            <pc:docMk/>
            <pc:sldMk cId="0" sldId="327"/>
            <ac:spMk id="846861" creationId="{FA77ED8A-1F35-B6F0-1F53-77B34895D108}"/>
          </ac:spMkLst>
        </pc:spChg>
        <pc:grpChg chg="mod">
          <ac:chgData name="Jonathan Sayles" userId="049f7ab8f1d47e49" providerId="LiveId" clId="{BA7A454C-2152-4508-8DE4-92299B095210}" dt="2025-08-23T16:51:29.642" v="588" actId="14100"/>
          <ac:grpSpMkLst>
            <pc:docMk/>
            <pc:sldMk cId="0" sldId="327"/>
            <ac:grpSpMk id="40964" creationId="{664BD7CB-CBE7-333D-DA03-A2809A93448D}"/>
          </ac:grpSpMkLst>
        </pc:grpChg>
        <pc:picChg chg="mod">
          <ac:chgData name="Jonathan Sayles" userId="049f7ab8f1d47e49" providerId="LiveId" clId="{BA7A454C-2152-4508-8DE4-92299B095210}" dt="2025-08-23T16:51:29.642" v="588" actId="14100"/>
          <ac:picMkLst>
            <pc:docMk/>
            <pc:sldMk cId="0" sldId="327"/>
            <ac:picMk id="40965" creationId="{B290710A-0034-740F-4324-B07F4B2E5D5A}"/>
          </ac:picMkLst>
        </pc:picChg>
        <pc:picChg chg="mod">
          <ac:chgData name="Jonathan Sayles" userId="049f7ab8f1d47e49" providerId="LiveId" clId="{BA7A454C-2152-4508-8DE4-92299B095210}" dt="2025-08-23T16:51:29.642" v="588" actId="14100"/>
          <ac:picMkLst>
            <pc:docMk/>
            <pc:sldMk cId="0" sldId="327"/>
            <ac:picMk id="40966" creationId="{9C444F35-A5CB-39F2-8A80-203BFC458E5E}"/>
          </ac:picMkLst>
        </pc:picChg>
      </pc:sldChg>
      <pc:sldChg chg="modSp mod modNotesTx">
        <pc:chgData name="Jonathan Sayles" userId="049f7ab8f1d47e49" providerId="LiveId" clId="{BA7A454C-2152-4508-8DE4-92299B095210}" dt="2025-08-23T16:56:20.294" v="666" actId="1035"/>
        <pc:sldMkLst>
          <pc:docMk/>
          <pc:sldMk cId="0" sldId="332"/>
        </pc:sldMkLst>
        <pc:spChg chg="mod">
          <ac:chgData name="Jonathan Sayles" userId="049f7ab8f1d47e49" providerId="LiveId" clId="{BA7A454C-2152-4508-8DE4-92299B095210}" dt="2025-08-23T16:54:43.677" v="646"/>
          <ac:spMkLst>
            <pc:docMk/>
            <pc:sldMk cId="0" sldId="332"/>
            <ac:spMk id="45058" creationId="{782C891C-0EB7-922E-F4CB-9BD1F896D0F8}"/>
          </ac:spMkLst>
        </pc:spChg>
        <pc:spChg chg="mod">
          <ac:chgData name="Jonathan Sayles" userId="049f7ab8f1d47e49" providerId="LiveId" clId="{BA7A454C-2152-4508-8DE4-92299B095210}" dt="2025-08-23T16:56:20.294" v="666" actId="1035"/>
          <ac:spMkLst>
            <pc:docMk/>
            <pc:sldMk cId="0" sldId="332"/>
            <ac:spMk id="45060" creationId="{3B93AC05-04BE-F10C-6E22-EB422A4C02BD}"/>
          </ac:spMkLst>
        </pc:spChg>
        <pc:spChg chg="mod">
          <ac:chgData name="Jonathan Sayles" userId="049f7ab8f1d47e49" providerId="LiveId" clId="{BA7A454C-2152-4508-8DE4-92299B095210}" dt="2025-08-23T16:56:20.294" v="666" actId="1035"/>
          <ac:spMkLst>
            <pc:docMk/>
            <pc:sldMk cId="0" sldId="332"/>
            <ac:spMk id="45061" creationId="{F6B8C307-01DD-6D8D-8986-8DB9EF69DD3B}"/>
          </ac:spMkLst>
        </pc:spChg>
        <pc:spChg chg="mod">
          <ac:chgData name="Jonathan Sayles" userId="049f7ab8f1d47e49" providerId="LiveId" clId="{BA7A454C-2152-4508-8DE4-92299B095210}" dt="2025-08-23T16:56:20.294" v="666" actId="1035"/>
          <ac:spMkLst>
            <pc:docMk/>
            <pc:sldMk cId="0" sldId="332"/>
            <ac:spMk id="45062" creationId="{ED3B53AC-7B62-ED8D-4447-97C25AAE7723}"/>
          </ac:spMkLst>
        </pc:spChg>
        <pc:spChg chg="mod">
          <ac:chgData name="Jonathan Sayles" userId="049f7ab8f1d47e49" providerId="LiveId" clId="{BA7A454C-2152-4508-8DE4-92299B095210}" dt="2025-08-23T16:56:20.294" v="666" actId="1035"/>
          <ac:spMkLst>
            <pc:docMk/>
            <pc:sldMk cId="0" sldId="332"/>
            <ac:spMk id="45063" creationId="{05A223EA-8EA6-1A76-1979-AD879519BC0C}"/>
          </ac:spMkLst>
        </pc:spChg>
        <pc:picChg chg="mod">
          <ac:chgData name="Jonathan Sayles" userId="049f7ab8f1d47e49" providerId="LiveId" clId="{BA7A454C-2152-4508-8DE4-92299B095210}" dt="2025-08-23T16:56:20.294" v="666" actId="1035"/>
          <ac:picMkLst>
            <pc:docMk/>
            <pc:sldMk cId="0" sldId="332"/>
            <ac:picMk id="45059" creationId="{4FF46F65-72AC-6457-1589-5DCF68B383B8}"/>
          </ac:picMkLst>
        </pc:picChg>
      </pc:sldChg>
      <pc:sldChg chg="modSp mod ord modNotesTx">
        <pc:chgData name="Jonathan Sayles" userId="049f7ab8f1d47e49" providerId="LiveId" clId="{BA7A454C-2152-4508-8DE4-92299B095210}" dt="2025-08-23T16:53:42.332" v="623" actId="20577"/>
        <pc:sldMkLst>
          <pc:docMk/>
          <pc:sldMk cId="0" sldId="342"/>
        </pc:sldMkLst>
        <pc:spChg chg="mod">
          <ac:chgData name="Jonathan Sayles" userId="049f7ab8f1d47e49" providerId="LiveId" clId="{BA7A454C-2152-4508-8DE4-92299B095210}" dt="2025-08-23T16:53:42.332" v="623" actId="20577"/>
          <ac:spMkLst>
            <pc:docMk/>
            <pc:sldMk cId="0" sldId="342"/>
            <ac:spMk id="43011" creationId="{2E3CB629-9769-4101-9B0B-9FA8DD18BFC1}"/>
          </ac:spMkLst>
        </pc:spChg>
        <pc:spChg chg="mod">
          <ac:chgData name="Jonathan Sayles" userId="049f7ab8f1d47e49" providerId="LiveId" clId="{BA7A454C-2152-4508-8DE4-92299B095210}" dt="2025-08-23T16:53:33.282" v="618" actId="1036"/>
          <ac:spMkLst>
            <pc:docMk/>
            <pc:sldMk cId="0" sldId="342"/>
            <ac:spMk id="43019" creationId="{65A8EE41-4787-DEC0-4691-98C5E039031D}"/>
          </ac:spMkLst>
        </pc:spChg>
        <pc:spChg chg="mod">
          <ac:chgData name="Jonathan Sayles" userId="049f7ab8f1d47e49" providerId="LiveId" clId="{BA7A454C-2152-4508-8DE4-92299B095210}" dt="2025-08-23T16:53:33.282" v="618" actId="1036"/>
          <ac:spMkLst>
            <pc:docMk/>
            <pc:sldMk cId="0" sldId="342"/>
            <ac:spMk id="43020" creationId="{57A5C8EB-CA59-B5E4-370F-9EAA0FB11FA2}"/>
          </ac:spMkLst>
        </pc:spChg>
        <pc:spChg chg="mod">
          <ac:chgData name="Jonathan Sayles" userId="049f7ab8f1d47e49" providerId="LiveId" clId="{BA7A454C-2152-4508-8DE4-92299B095210}" dt="2025-08-23T16:53:33.282" v="618" actId="1036"/>
          <ac:spMkLst>
            <pc:docMk/>
            <pc:sldMk cId="0" sldId="342"/>
            <ac:spMk id="43021" creationId="{2E9A1ABC-301A-FE03-DE10-FCB53C62812B}"/>
          </ac:spMkLst>
        </pc:spChg>
        <pc:spChg chg="mod">
          <ac:chgData name="Jonathan Sayles" userId="049f7ab8f1d47e49" providerId="LiveId" clId="{BA7A454C-2152-4508-8DE4-92299B095210}" dt="2025-08-23T16:53:33.282" v="618" actId="1036"/>
          <ac:spMkLst>
            <pc:docMk/>
            <pc:sldMk cId="0" sldId="342"/>
            <ac:spMk id="43025" creationId="{6665934A-CEF8-93E5-CCDA-A8301A024836}"/>
          </ac:spMkLst>
        </pc:spChg>
        <pc:spChg chg="mod">
          <ac:chgData name="Jonathan Sayles" userId="049f7ab8f1d47e49" providerId="LiveId" clId="{BA7A454C-2152-4508-8DE4-92299B095210}" dt="2025-08-23T16:53:33.282" v="618" actId="1036"/>
          <ac:spMkLst>
            <pc:docMk/>
            <pc:sldMk cId="0" sldId="342"/>
            <ac:spMk id="877573" creationId="{D8B410AA-EB0B-AB98-E2C9-C7942A7BC234}"/>
          </ac:spMkLst>
        </pc:spChg>
        <pc:spChg chg="mod">
          <ac:chgData name="Jonathan Sayles" userId="049f7ab8f1d47e49" providerId="LiveId" clId="{BA7A454C-2152-4508-8DE4-92299B095210}" dt="2025-08-23T16:53:33.282" v="618" actId="1036"/>
          <ac:spMkLst>
            <pc:docMk/>
            <pc:sldMk cId="0" sldId="342"/>
            <ac:spMk id="877575" creationId="{C8DC9D20-B146-44BD-19DC-1EFAEAF913B0}"/>
          </ac:spMkLst>
        </pc:spChg>
        <pc:spChg chg="mod">
          <ac:chgData name="Jonathan Sayles" userId="049f7ab8f1d47e49" providerId="LiveId" clId="{BA7A454C-2152-4508-8DE4-92299B095210}" dt="2025-08-23T16:53:33.282" v="618" actId="1036"/>
          <ac:spMkLst>
            <pc:docMk/>
            <pc:sldMk cId="0" sldId="342"/>
            <ac:spMk id="877576" creationId="{85E0F23A-1A10-3FE3-0414-0A542F5B6F00}"/>
          </ac:spMkLst>
        </pc:spChg>
        <pc:spChg chg="mod">
          <ac:chgData name="Jonathan Sayles" userId="049f7ab8f1d47e49" providerId="LiveId" clId="{BA7A454C-2152-4508-8DE4-92299B095210}" dt="2025-08-23T16:53:33.282" v="618" actId="1036"/>
          <ac:spMkLst>
            <pc:docMk/>
            <pc:sldMk cId="0" sldId="342"/>
            <ac:spMk id="877577" creationId="{0DA38F28-AEE0-3FFD-24B1-5B49AB326D70}"/>
          </ac:spMkLst>
        </pc:spChg>
        <pc:spChg chg="mod">
          <ac:chgData name="Jonathan Sayles" userId="049f7ab8f1d47e49" providerId="LiveId" clId="{BA7A454C-2152-4508-8DE4-92299B095210}" dt="2025-08-23T16:53:33.282" v="618" actId="1036"/>
          <ac:spMkLst>
            <pc:docMk/>
            <pc:sldMk cId="0" sldId="342"/>
            <ac:spMk id="877579" creationId="{CB44E04C-0D39-B630-D8D8-3BD77E146CC5}"/>
          </ac:spMkLst>
        </pc:spChg>
        <pc:spChg chg="mod">
          <ac:chgData name="Jonathan Sayles" userId="049f7ab8f1d47e49" providerId="LiveId" clId="{BA7A454C-2152-4508-8DE4-92299B095210}" dt="2025-08-23T16:53:27.435" v="615"/>
          <ac:spMkLst>
            <pc:docMk/>
            <pc:sldMk cId="0" sldId="342"/>
            <ac:spMk id="877590" creationId="{C04BF6E9-140A-D8C6-11B9-FDB2EE8D998E}"/>
          </ac:spMkLst>
        </pc:spChg>
        <pc:spChg chg="mod">
          <ac:chgData name="Jonathan Sayles" userId="049f7ab8f1d47e49" providerId="LiveId" clId="{BA7A454C-2152-4508-8DE4-92299B095210}" dt="2025-08-23T16:53:33.282" v="618" actId="1036"/>
          <ac:spMkLst>
            <pc:docMk/>
            <pc:sldMk cId="0" sldId="342"/>
            <ac:spMk id="877591" creationId="{25CE63F8-73F0-C05D-34B2-E9655FB8D104}"/>
          </ac:spMkLst>
        </pc:spChg>
      </pc:sldChg>
      <pc:sldChg chg="modSp mod modNotesTx">
        <pc:chgData name="Jonathan Sayles" userId="049f7ab8f1d47e49" providerId="LiveId" clId="{BA7A454C-2152-4508-8DE4-92299B095210}" dt="2025-08-23T16:58:13.867" v="700" actId="12"/>
        <pc:sldMkLst>
          <pc:docMk/>
          <pc:sldMk cId="0" sldId="343"/>
        </pc:sldMkLst>
        <pc:spChg chg="mod">
          <ac:chgData name="Jonathan Sayles" userId="049f7ab8f1d47e49" providerId="LiveId" clId="{BA7A454C-2152-4508-8DE4-92299B095210}" dt="2025-08-23T16:57:44.813" v="694" actId="1076"/>
          <ac:spMkLst>
            <pc:docMk/>
            <pc:sldMk cId="0" sldId="343"/>
            <ac:spMk id="8" creationId="{51465633-F636-CDA7-9C42-042EB38F2E96}"/>
          </ac:spMkLst>
        </pc:spChg>
        <pc:spChg chg="mod">
          <ac:chgData name="Jonathan Sayles" userId="049f7ab8f1d47e49" providerId="LiveId" clId="{BA7A454C-2152-4508-8DE4-92299B095210}" dt="2025-08-23T16:57:49.426" v="695" actId="1076"/>
          <ac:spMkLst>
            <pc:docMk/>
            <pc:sldMk cId="0" sldId="343"/>
            <ac:spMk id="49154" creationId="{5CC33D34-B3B8-7F44-B203-DBBBCB876CFA}"/>
          </ac:spMkLst>
        </pc:spChg>
        <pc:spChg chg="mod">
          <ac:chgData name="Jonathan Sayles" userId="049f7ab8f1d47e49" providerId="LiveId" clId="{BA7A454C-2152-4508-8DE4-92299B095210}" dt="2025-08-23T16:57:32.597" v="691" actId="1038"/>
          <ac:spMkLst>
            <pc:docMk/>
            <pc:sldMk cId="0" sldId="343"/>
            <ac:spMk id="49158" creationId="{E3D38DAF-DDFB-4150-5D5E-967FAC1FA6A7}"/>
          </ac:spMkLst>
        </pc:spChg>
        <pc:spChg chg="mod">
          <ac:chgData name="Jonathan Sayles" userId="049f7ab8f1d47e49" providerId="LiveId" clId="{BA7A454C-2152-4508-8DE4-92299B095210}" dt="2025-08-23T16:58:13.867" v="700" actId="12"/>
          <ac:spMkLst>
            <pc:docMk/>
            <pc:sldMk cId="0" sldId="343"/>
            <ac:spMk id="50179" creationId="{0FBD5C0F-9A0F-C648-C8DE-B8A9C18DF2D6}"/>
          </ac:spMkLst>
        </pc:spChg>
        <pc:picChg chg="mod">
          <ac:chgData name="Jonathan Sayles" userId="049f7ab8f1d47e49" providerId="LiveId" clId="{BA7A454C-2152-4508-8DE4-92299B095210}" dt="2025-08-23T16:57:32.597" v="691" actId="1038"/>
          <ac:picMkLst>
            <pc:docMk/>
            <pc:sldMk cId="0" sldId="343"/>
            <ac:picMk id="49156" creationId="{1A957712-1C12-421D-A5A7-49E77EF3470E}"/>
          </ac:picMkLst>
        </pc:picChg>
      </pc:sldChg>
      <pc:sldChg chg="modSp mod modNotesTx">
        <pc:chgData name="Jonathan Sayles" userId="049f7ab8f1d47e49" providerId="LiveId" clId="{BA7A454C-2152-4508-8DE4-92299B095210}" dt="2025-08-25T01:17:31.957" v="770" actId="14100"/>
        <pc:sldMkLst>
          <pc:docMk/>
          <pc:sldMk cId="0" sldId="345"/>
        </pc:sldMkLst>
        <pc:spChg chg="mod">
          <ac:chgData name="Jonathan Sayles" userId="049f7ab8f1d47e49" providerId="LiveId" clId="{BA7A454C-2152-4508-8DE4-92299B095210}" dt="2025-08-25T01:17:13.965" v="766" actId="1076"/>
          <ac:spMkLst>
            <pc:docMk/>
            <pc:sldMk cId="0" sldId="345"/>
            <ac:spMk id="56322" creationId="{2E47D885-9891-E168-85F7-4046CD697882}"/>
          </ac:spMkLst>
        </pc:spChg>
        <pc:spChg chg="mod">
          <ac:chgData name="Jonathan Sayles" userId="049f7ab8f1d47e49" providerId="LiveId" clId="{BA7A454C-2152-4508-8DE4-92299B095210}" dt="2025-08-25T01:17:31.957" v="770" actId="14100"/>
          <ac:spMkLst>
            <pc:docMk/>
            <pc:sldMk cId="0" sldId="345"/>
            <ac:spMk id="883715" creationId="{A283C57F-2B89-26AD-618D-502B6E9D9F31}"/>
          </ac:spMkLst>
        </pc:spChg>
      </pc:sldChg>
      <pc:sldChg chg="modSp mod">
        <pc:chgData name="Jonathan Sayles" userId="049f7ab8f1d47e49" providerId="LiveId" clId="{BA7A454C-2152-4508-8DE4-92299B095210}" dt="2025-08-25T01:21:37.988" v="849" actId="1035"/>
        <pc:sldMkLst>
          <pc:docMk/>
          <pc:sldMk cId="0" sldId="346"/>
        </pc:sldMkLst>
        <pc:spChg chg="mod">
          <ac:chgData name="Jonathan Sayles" userId="049f7ab8f1d47e49" providerId="LiveId" clId="{BA7A454C-2152-4508-8DE4-92299B095210}" dt="2025-08-25T01:21:37.988" v="849" actId="1035"/>
          <ac:spMkLst>
            <pc:docMk/>
            <pc:sldMk cId="0" sldId="346"/>
            <ac:spMk id="58371" creationId="{2DE861C3-84D2-9A75-BA28-AF8ADA41FD42}"/>
          </ac:spMkLst>
        </pc:spChg>
        <pc:spChg chg="mod">
          <ac:chgData name="Jonathan Sayles" userId="049f7ab8f1d47e49" providerId="LiveId" clId="{BA7A454C-2152-4508-8DE4-92299B095210}" dt="2025-08-25T01:21:22.973" v="846" actId="2711"/>
          <ac:spMkLst>
            <pc:docMk/>
            <pc:sldMk cId="0" sldId="346"/>
            <ac:spMk id="58373" creationId="{A6C7206D-935F-82CC-155E-00FC1BB0108F}"/>
          </ac:spMkLst>
        </pc:spChg>
        <pc:spChg chg="mod">
          <ac:chgData name="Jonathan Sayles" userId="049f7ab8f1d47e49" providerId="LiveId" clId="{BA7A454C-2152-4508-8DE4-92299B095210}" dt="2025-08-25T01:18:00.193" v="803" actId="1037"/>
          <ac:spMkLst>
            <pc:docMk/>
            <pc:sldMk cId="0" sldId="346"/>
            <ac:spMk id="58376" creationId="{8892E925-E51E-C9B8-9860-5F715610D39D}"/>
          </ac:spMkLst>
        </pc:spChg>
        <pc:grpChg chg="mod">
          <ac:chgData name="Jonathan Sayles" userId="049f7ab8f1d47e49" providerId="LiveId" clId="{BA7A454C-2152-4508-8DE4-92299B095210}" dt="2025-08-25T01:18:00.193" v="803" actId="1037"/>
          <ac:grpSpMkLst>
            <pc:docMk/>
            <pc:sldMk cId="0" sldId="346"/>
            <ac:grpSpMk id="58372" creationId="{BD896DA1-86C1-9123-2844-17319E74174B}"/>
          </ac:grpSpMkLst>
        </pc:grpChg>
        <pc:grpChg chg="mod">
          <ac:chgData name="Jonathan Sayles" userId="049f7ab8f1d47e49" providerId="LiveId" clId="{BA7A454C-2152-4508-8DE4-92299B095210}" dt="2025-08-25T01:18:00.193" v="803" actId="1037"/>
          <ac:grpSpMkLst>
            <pc:docMk/>
            <pc:sldMk cId="0" sldId="346"/>
            <ac:grpSpMk id="58374" creationId="{A36C72E1-0265-9C24-B2AE-5525EF3B3D20}"/>
          </ac:grpSpMkLst>
        </pc:grpChg>
        <pc:graphicFrameChg chg="mod">
          <ac:chgData name="Jonathan Sayles" userId="049f7ab8f1d47e49" providerId="LiveId" clId="{BA7A454C-2152-4508-8DE4-92299B095210}" dt="2025-08-25T01:18:00.193" v="803" actId="1037"/>
          <ac:graphicFrameMkLst>
            <pc:docMk/>
            <pc:sldMk cId="0" sldId="346"/>
            <ac:graphicFrameMk id="58375" creationId="{FA2A3B92-E3BD-2148-8AF9-FA4A6D5020E1}"/>
          </ac:graphicFrameMkLst>
        </pc:graphicFrameChg>
        <pc:graphicFrameChg chg="mod">
          <ac:chgData name="Jonathan Sayles" userId="049f7ab8f1d47e49" providerId="LiveId" clId="{BA7A454C-2152-4508-8DE4-92299B095210}" dt="2025-08-25T01:18:00.193" v="803" actId="1037"/>
          <ac:graphicFrameMkLst>
            <pc:docMk/>
            <pc:sldMk cId="0" sldId="346"/>
            <ac:graphicFrameMk id="58377" creationId="{55F17B9E-BBD8-11C4-B432-442557E78B65}"/>
          </ac:graphicFrameMkLst>
        </pc:graphicFrameChg>
        <pc:picChg chg="mod">
          <ac:chgData name="Jonathan Sayles" userId="049f7ab8f1d47e49" providerId="LiveId" clId="{BA7A454C-2152-4508-8DE4-92299B095210}" dt="2025-08-25T01:18:19.398" v="806" actId="692"/>
          <ac:picMkLst>
            <pc:docMk/>
            <pc:sldMk cId="0" sldId="346"/>
            <ac:picMk id="58370" creationId="{B520AD91-541B-0183-D34C-FA0076925FCD}"/>
          </ac:picMkLst>
        </pc:picChg>
      </pc:sldChg>
      <pc:sldChg chg="modSp mod modNotesTx">
        <pc:chgData name="Jonathan Sayles" userId="049f7ab8f1d47e49" providerId="LiveId" clId="{BA7A454C-2152-4508-8DE4-92299B095210}" dt="2025-08-25T01:22:20.894" v="855" actId="1036"/>
        <pc:sldMkLst>
          <pc:docMk/>
          <pc:sldMk cId="0" sldId="348"/>
        </pc:sldMkLst>
        <pc:spChg chg="mod">
          <ac:chgData name="Jonathan Sayles" userId="049f7ab8f1d47e49" providerId="LiveId" clId="{BA7A454C-2152-4508-8DE4-92299B095210}" dt="2025-08-25T01:22:20.894" v="855" actId="1036"/>
          <ac:spMkLst>
            <pc:docMk/>
            <pc:sldMk cId="0" sldId="348"/>
            <ac:spMk id="60419" creationId="{0B06A5DE-D254-81D0-0879-DA2DB737B8D2}"/>
          </ac:spMkLst>
        </pc:spChg>
        <pc:spChg chg="mod">
          <ac:chgData name="Jonathan Sayles" userId="049f7ab8f1d47e49" providerId="LiveId" clId="{BA7A454C-2152-4508-8DE4-92299B095210}" dt="2025-08-25T01:21:52.822" v="850" actId="2711"/>
          <ac:spMkLst>
            <pc:docMk/>
            <pc:sldMk cId="0" sldId="348"/>
            <ac:spMk id="60420" creationId="{295E6BA5-50F1-712B-B481-5588F54F83F5}"/>
          </ac:spMkLst>
        </pc:spChg>
        <pc:spChg chg="mod">
          <ac:chgData name="Jonathan Sayles" userId="049f7ab8f1d47e49" providerId="LiveId" clId="{BA7A454C-2152-4508-8DE4-92299B095210}" dt="2025-08-25T01:21:52.822" v="850" actId="2711"/>
          <ac:spMkLst>
            <pc:docMk/>
            <pc:sldMk cId="0" sldId="348"/>
            <ac:spMk id="60422" creationId="{252103ED-C9FE-827A-E209-AB8DAEA906BB}"/>
          </ac:spMkLst>
        </pc:spChg>
        <pc:spChg chg="mod">
          <ac:chgData name="Jonathan Sayles" userId="049f7ab8f1d47e49" providerId="LiveId" clId="{BA7A454C-2152-4508-8DE4-92299B095210}" dt="2025-08-25T01:19:08.387" v="823" actId="1037"/>
          <ac:spMkLst>
            <pc:docMk/>
            <pc:sldMk cId="0" sldId="348"/>
            <ac:spMk id="60426" creationId="{9A648C01-871F-CCA8-991E-1741E4448F66}"/>
          </ac:spMkLst>
        </pc:spChg>
        <pc:spChg chg="mod">
          <ac:chgData name="Jonathan Sayles" userId="049f7ab8f1d47e49" providerId="LiveId" clId="{BA7A454C-2152-4508-8DE4-92299B095210}" dt="2025-08-25T01:19:08.387" v="823" actId="1037"/>
          <ac:spMkLst>
            <pc:docMk/>
            <pc:sldMk cId="0" sldId="348"/>
            <ac:spMk id="889870" creationId="{B878F5C4-918B-BC0F-5E94-07533DA6BF06}"/>
          </ac:spMkLst>
        </pc:spChg>
        <pc:spChg chg="mod">
          <ac:chgData name="Jonathan Sayles" userId="049f7ab8f1d47e49" providerId="LiveId" clId="{BA7A454C-2152-4508-8DE4-92299B095210}" dt="2025-08-25T01:19:08.387" v="823" actId="1037"/>
          <ac:spMkLst>
            <pc:docMk/>
            <pc:sldMk cId="0" sldId="348"/>
            <ac:spMk id="889871" creationId="{9D84E92D-D1CF-C735-F743-FABA39E65B98}"/>
          </ac:spMkLst>
        </pc:spChg>
        <pc:grpChg chg="mod">
          <ac:chgData name="Jonathan Sayles" userId="049f7ab8f1d47e49" providerId="LiveId" clId="{BA7A454C-2152-4508-8DE4-92299B095210}" dt="2025-08-25T01:19:08.387" v="823" actId="1037"/>
          <ac:grpSpMkLst>
            <pc:docMk/>
            <pc:sldMk cId="0" sldId="348"/>
            <ac:grpSpMk id="60421" creationId="{8C9EEC9C-FB0E-E8C5-7814-3282AF30FB2A}"/>
          </ac:grpSpMkLst>
        </pc:grpChg>
        <pc:graphicFrameChg chg="mod">
          <ac:chgData name="Jonathan Sayles" userId="049f7ab8f1d47e49" providerId="LiveId" clId="{BA7A454C-2152-4508-8DE4-92299B095210}" dt="2025-08-25T01:19:08.387" v="823" actId="1037"/>
          <ac:graphicFrameMkLst>
            <pc:docMk/>
            <pc:sldMk cId="0" sldId="348"/>
            <ac:graphicFrameMk id="60427" creationId="{0523ACB7-3C37-695E-D97E-7AD37E516F22}"/>
          </ac:graphicFrameMkLst>
        </pc:graphicFrameChg>
        <pc:picChg chg="mod">
          <ac:chgData name="Jonathan Sayles" userId="049f7ab8f1d47e49" providerId="LiveId" clId="{BA7A454C-2152-4508-8DE4-92299B095210}" dt="2025-08-25T01:21:52.822" v="850" actId="2711"/>
          <ac:picMkLst>
            <pc:docMk/>
            <pc:sldMk cId="0" sldId="348"/>
            <ac:picMk id="60418" creationId="{634631EE-A2B5-E495-015B-B808AD767F7A}"/>
          </ac:picMkLst>
        </pc:picChg>
      </pc:sldChg>
      <pc:sldChg chg="modSp mod modNotesTx">
        <pc:chgData name="Jonathan Sayles" userId="049f7ab8f1d47e49" providerId="LiveId" clId="{BA7A454C-2152-4508-8DE4-92299B095210}" dt="2025-08-25T01:23:19.993" v="860" actId="2711"/>
        <pc:sldMkLst>
          <pc:docMk/>
          <pc:sldMk cId="0" sldId="349"/>
        </pc:sldMkLst>
        <pc:spChg chg="mod">
          <ac:chgData name="Jonathan Sayles" userId="049f7ab8f1d47e49" providerId="LiveId" clId="{BA7A454C-2152-4508-8DE4-92299B095210}" dt="2025-08-25T01:23:11.899" v="859" actId="1076"/>
          <ac:spMkLst>
            <pc:docMk/>
            <pc:sldMk cId="0" sldId="349"/>
            <ac:spMk id="64515" creationId="{661AFC92-1151-215E-D623-9A0DCFF263DF}"/>
          </ac:spMkLst>
        </pc:spChg>
        <pc:spChg chg="mod">
          <ac:chgData name="Jonathan Sayles" userId="049f7ab8f1d47e49" providerId="LiveId" clId="{BA7A454C-2152-4508-8DE4-92299B095210}" dt="2025-08-25T01:23:19.993" v="860" actId="2711"/>
          <ac:spMkLst>
            <pc:docMk/>
            <pc:sldMk cId="0" sldId="349"/>
            <ac:spMk id="64517" creationId="{2113403E-9A6F-DC3F-CC98-1FFED4944538}"/>
          </ac:spMkLst>
        </pc:spChg>
        <pc:spChg chg="mod">
          <ac:chgData name="Jonathan Sayles" userId="049f7ab8f1d47e49" providerId="LiveId" clId="{BA7A454C-2152-4508-8DE4-92299B095210}" dt="2025-08-25T01:23:19.993" v="860" actId="2711"/>
          <ac:spMkLst>
            <pc:docMk/>
            <pc:sldMk cId="0" sldId="349"/>
            <ac:spMk id="64520" creationId="{C807846F-CAE6-7E23-E4C1-EF3CA35D511E}"/>
          </ac:spMkLst>
        </pc:spChg>
        <pc:spChg chg="mod">
          <ac:chgData name="Jonathan Sayles" userId="049f7ab8f1d47e49" providerId="LiveId" clId="{BA7A454C-2152-4508-8DE4-92299B095210}" dt="2025-08-25T01:23:19.993" v="860" actId="2711"/>
          <ac:spMkLst>
            <pc:docMk/>
            <pc:sldMk cId="0" sldId="349"/>
            <ac:spMk id="64521" creationId="{CB6C2B6F-0551-68AD-706E-03653FEA6021}"/>
          </ac:spMkLst>
        </pc:spChg>
        <pc:spChg chg="mod">
          <ac:chgData name="Jonathan Sayles" userId="049f7ab8f1d47e49" providerId="LiveId" clId="{BA7A454C-2152-4508-8DE4-92299B095210}" dt="2025-08-25T01:23:19.993" v="860" actId="2711"/>
          <ac:spMkLst>
            <pc:docMk/>
            <pc:sldMk cId="0" sldId="349"/>
            <ac:spMk id="891909" creationId="{F85673DE-A023-DCDA-CB17-9164573CD174}"/>
          </ac:spMkLst>
        </pc:spChg>
        <pc:spChg chg="mod">
          <ac:chgData name="Jonathan Sayles" userId="049f7ab8f1d47e49" providerId="LiveId" clId="{BA7A454C-2152-4508-8DE4-92299B095210}" dt="2025-08-25T01:23:19.993" v="860" actId="2711"/>
          <ac:spMkLst>
            <pc:docMk/>
            <pc:sldMk cId="0" sldId="349"/>
            <ac:spMk id="891911" creationId="{C464F9A1-38F5-A58D-A150-5BA24CCBD7DC}"/>
          </ac:spMkLst>
        </pc:spChg>
        <pc:spChg chg="mod">
          <ac:chgData name="Jonathan Sayles" userId="049f7ab8f1d47e49" providerId="LiveId" clId="{BA7A454C-2152-4508-8DE4-92299B095210}" dt="2025-08-25T01:23:19.993" v="860" actId="2711"/>
          <ac:spMkLst>
            <pc:docMk/>
            <pc:sldMk cId="0" sldId="349"/>
            <ac:spMk id="891912" creationId="{36110CE5-EF05-71E5-6789-97CD7EFA4D65}"/>
          </ac:spMkLst>
        </pc:spChg>
        <pc:picChg chg="mod">
          <ac:chgData name="Jonathan Sayles" userId="049f7ab8f1d47e49" providerId="LiveId" clId="{BA7A454C-2152-4508-8DE4-92299B095210}" dt="2025-08-25T01:20:52.574" v="842" actId="1035"/>
          <ac:picMkLst>
            <pc:docMk/>
            <pc:sldMk cId="0" sldId="349"/>
            <ac:picMk id="64514" creationId="{2FECB2D5-9DB3-0C41-3B2E-5B1C4DB1D3A1}"/>
          </ac:picMkLst>
        </pc:picChg>
      </pc:sldChg>
      <pc:sldChg chg="del">
        <pc:chgData name="Jonathan Sayles" userId="049f7ab8f1d47e49" providerId="LiveId" clId="{BA7A454C-2152-4508-8DE4-92299B095210}" dt="2025-08-25T01:55:20.382" v="1801" actId="47"/>
        <pc:sldMkLst>
          <pc:docMk/>
          <pc:sldMk cId="0" sldId="357"/>
        </pc:sldMkLst>
      </pc:sldChg>
      <pc:sldChg chg="delSp modSp mod">
        <pc:chgData name="Jonathan Sayles" userId="049f7ab8f1d47e49" providerId="LiveId" clId="{BA7A454C-2152-4508-8DE4-92299B095210}" dt="2025-08-25T01:55:49.718" v="1807" actId="1076"/>
        <pc:sldMkLst>
          <pc:docMk/>
          <pc:sldMk cId="0" sldId="367"/>
        </pc:sldMkLst>
        <pc:spChg chg="mod">
          <ac:chgData name="Jonathan Sayles" userId="049f7ab8f1d47e49" providerId="LiveId" clId="{BA7A454C-2152-4508-8DE4-92299B095210}" dt="2025-08-25T01:55:49.718" v="1807" actId="1076"/>
          <ac:spMkLst>
            <pc:docMk/>
            <pc:sldMk cId="0" sldId="367"/>
            <ac:spMk id="111618" creationId="{9B462280-7C23-EBED-D54C-B8B17A6442CD}"/>
          </ac:spMkLst>
        </pc:spChg>
        <pc:spChg chg="mod">
          <ac:chgData name="Jonathan Sayles" userId="049f7ab8f1d47e49" providerId="LiveId" clId="{BA7A454C-2152-4508-8DE4-92299B095210}" dt="2025-08-25T01:55:41.331" v="1805" actId="1076"/>
          <ac:spMkLst>
            <pc:docMk/>
            <pc:sldMk cId="0" sldId="367"/>
            <ac:spMk id="111619" creationId="{E9849B32-E561-6CA9-06EC-D45E929B0F93}"/>
          </ac:spMkLst>
        </pc:spChg>
        <pc:spChg chg="del">
          <ac:chgData name="Jonathan Sayles" userId="049f7ab8f1d47e49" providerId="LiveId" clId="{BA7A454C-2152-4508-8DE4-92299B095210}" dt="2025-08-25T01:55:45.104" v="1806" actId="478"/>
          <ac:spMkLst>
            <pc:docMk/>
            <pc:sldMk cId="0" sldId="367"/>
            <ac:spMk id="928772" creationId="{D372D529-80CD-28AF-B8DB-C621F6D18B77}"/>
          </ac:spMkLst>
        </pc:spChg>
      </pc:sldChg>
      <pc:sldChg chg="modSp mod">
        <pc:chgData name="Jonathan Sayles" userId="049f7ab8f1d47e49" providerId="LiveId" clId="{BA7A454C-2152-4508-8DE4-92299B095210}" dt="2025-08-25T01:56:45.859" v="1822" actId="20577"/>
        <pc:sldMkLst>
          <pc:docMk/>
          <pc:sldMk cId="0" sldId="368"/>
        </pc:sldMkLst>
        <pc:spChg chg="mod">
          <ac:chgData name="Jonathan Sayles" userId="049f7ab8f1d47e49" providerId="LiveId" clId="{BA7A454C-2152-4508-8DE4-92299B095210}" dt="2025-08-25T01:56:45.859" v="1822" actId="20577"/>
          <ac:spMkLst>
            <pc:docMk/>
            <pc:sldMk cId="0" sldId="368"/>
            <ac:spMk id="113667" creationId="{69E98599-C019-0750-FFD6-CC21B895BCFE}"/>
          </ac:spMkLst>
        </pc:spChg>
        <pc:spChg chg="mod">
          <ac:chgData name="Jonathan Sayles" userId="049f7ab8f1d47e49" providerId="LiveId" clId="{BA7A454C-2152-4508-8DE4-92299B095210}" dt="2025-08-25T01:56:16.941" v="1815" actId="1036"/>
          <ac:spMkLst>
            <pc:docMk/>
            <pc:sldMk cId="0" sldId="368"/>
            <ac:spMk id="113669" creationId="{BA280887-F3B7-DB4D-7BAC-D5334AC4BDF9}"/>
          </ac:spMkLst>
        </pc:spChg>
        <pc:spChg chg="mod">
          <ac:chgData name="Jonathan Sayles" userId="049f7ab8f1d47e49" providerId="LiveId" clId="{BA7A454C-2152-4508-8DE4-92299B095210}" dt="2025-08-25T01:56:16.941" v="1815" actId="1036"/>
          <ac:spMkLst>
            <pc:docMk/>
            <pc:sldMk cId="0" sldId="368"/>
            <ac:spMk id="113671" creationId="{1DA72589-14ED-91B4-99D2-5D06A54596A2}"/>
          </ac:spMkLst>
        </pc:spChg>
        <pc:spChg chg="mod">
          <ac:chgData name="Jonathan Sayles" userId="049f7ab8f1d47e49" providerId="LiveId" clId="{BA7A454C-2152-4508-8DE4-92299B095210}" dt="2025-08-25T01:56:16.941" v="1815" actId="1036"/>
          <ac:spMkLst>
            <pc:docMk/>
            <pc:sldMk cId="0" sldId="368"/>
            <ac:spMk id="113672" creationId="{2A64ED02-C5C3-B335-DE4A-506504788A92}"/>
          </ac:spMkLst>
        </pc:spChg>
        <pc:spChg chg="mod">
          <ac:chgData name="Jonathan Sayles" userId="049f7ab8f1d47e49" providerId="LiveId" clId="{BA7A454C-2152-4508-8DE4-92299B095210}" dt="2025-08-25T01:56:16.941" v="1815" actId="1036"/>
          <ac:spMkLst>
            <pc:docMk/>
            <pc:sldMk cId="0" sldId="368"/>
            <ac:spMk id="930821" creationId="{2F0C0F88-89D8-00C6-D0CC-5D91A277C520}"/>
          </ac:spMkLst>
        </pc:spChg>
        <pc:spChg chg="mod">
          <ac:chgData name="Jonathan Sayles" userId="049f7ab8f1d47e49" providerId="LiveId" clId="{BA7A454C-2152-4508-8DE4-92299B095210}" dt="2025-08-25T01:56:16.941" v="1815" actId="1036"/>
          <ac:spMkLst>
            <pc:docMk/>
            <pc:sldMk cId="0" sldId="368"/>
            <ac:spMk id="930823" creationId="{B26E4AEB-EB70-F3CF-25AA-C031458D27AF}"/>
          </ac:spMkLst>
        </pc:spChg>
        <pc:picChg chg="mod">
          <ac:chgData name="Jonathan Sayles" userId="049f7ab8f1d47e49" providerId="LiveId" clId="{BA7A454C-2152-4508-8DE4-92299B095210}" dt="2025-08-25T01:56:16.941" v="1815" actId="1036"/>
          <ac:picMkLst>
            <pc:docMk/>
            <pc:sldMk cId="0" sldId="368"/>
            <ac:picMk id="113666" creationId="{3F93A00C-4477-F5A0-6D25-9AD4E43381B7}"/>
          </ac:picMkLst>
        </pc:picChg>
      </pc:sldChg>
      <pc:sldChg chg="modSp">
        <pc:chgData name="Jonathan Sayles" userId="049f7ab8f1d47e49" providerId="LiveId" clId="{BA7A454C-2152-4508-8DE4-92299B095210}" dt="2025-08-25T01:57:40.663" v="1849" actId="1036"/>
        <pc:sldMkLst>
          <pc:docMk/>
          <pc:sldMk cId="0" sldId="369"/>
        </pc:sldMkLst>
        <pc:spChg chg="mod">
          <ac:chgData name="Jonathan Sayles" userId="049f7ab8f1d47e49" providerId="LiveId" clId="{BA7A454C-2152-4508-8DE4-92299B095210}" dt="2025-08-25T01:57:40.663" v="1849" actId="1036"/>
          <ac:spMkLst>
            <pc:docMk/>
            <pc:sldMk cId="0" sldId="369"/>
            <ac:spMk id="115715" creationId="{83839E42-25F1-457D-0F74-8304E9DD379D}"/>
          </ac:spMkLst>
        </pc:spChg>
        <pc:spChg chg="mod">
          <ac:chgData name="Jonathan Sayles" userId="049f7ab8f1d47e49" providerId="LiveId" clId="{BA7A454C-2152-4508-8DE4-92299B095210}" dt="2025-08-25T01:57:18.555" v="1843" actId="1035"/>
          <ac:spMkLst>
            <pc:docMk/>
            <pc:sldMk cId="0" sldId="369"/>
            <ac:spMk id="115717" creationId="{883E7D69-12C8-548A-D405-5A17A160AB9E}"/>
          </ac:spMkLst>
        </pc:spChg>
        <pc:spChg chg="mod">
          <ac:chgData name="Jonathan Sayles" userId="049f7ab8f1d47e49" providerId="LiveId" clId="{BA7A454C-2152-4508-8DE4-92299B095210}" dt="2025-08-25T01:57:18.555" v="1843" actId="1035"/>
          <ac:spMkLst>
            <pc:docMk/>
            <pc:sldMk cId="0" sldId="369"/>
            <ac:spMk id="115719" creationId="{2DE74871-170E-3C54-033A-77A99092FC66}"/>
          </ac:spMkLst>
        </pc:spChg>
        <pc:spChg chg="mod">
          <ac:chgData name="Jonathan Sayles" userId="049f7ab8f1d47e49" providerId="LiveId" clId="{BA7A454C-2152-4508-8DE4-92299B095210}" dt="2025-08-25T01:57:18.555" v="1843" actId="1035"/>
          <ac:spMkLst>
            <pc:docMk/>
            <pc:sldMk cId="0" sldId="369"/>
            <ac:spMk id="115721" creationId="{A325183D-CD6D-45F6-7017-2013404CB918}"/>
          </ac:spMkLst>
        </pc:spChg>
        <pc:spChg chg="mod">
          <ac:chgData name="Jonathan Sayles" userId="049f7ab8f1d47e49" providerId="LiveId" clId="{BA7A454C-2152-4508-8DE4-92299B095210}" dt="2025-08-25T01:57:18.555" v="1843" actId="1035"/>
          <ac:spMkLst>
            <pc:docMk/>
            <pc:sldMk cId="0" sldId="369"/>
            <ac:spMk id="115722" creationId="{FEAC40C3-7486-F8F8-60F0-DBC4C5BB9107}"/>
          </ac:spMkLst>
        </pc:spChg>
        <pc:spChg chg="mod">
          <ac:chgData name="Jonathan Sayles" userId="049f7ab8f1d47e49" providerId="LiveId" clId="{BA7A454C-2152-4508-8DE4-92299B095210}" dt="2025-08-25T01:57:18.555" v="1843" actId="1035"/>
          <ac:spMkLst>
            <pc:docMk/>
            <pc:sldMk cId="0" sldId="369"/>
            <ac:spMk id="115723" creationId="{0D218A5D-8358-8445-EE47-49F47A92D799}"/>
          </ac:spMkLst>
        </pc:spChg>
        <pc:spChg chg="mod">
          <ac:chgData name="Jonathan Sayles" userId="049f7ab8f1d47e49" providerId="LiveId" clId="{BA7A454C-2152-4508-8DE4-92299B095210}" dt="2025-08-25T01:57:18.555" v="1843" actId="1035"/>
          <ac:spMkLst>
            <pc:docMk/>
            <pc:sldMk cId="0" sldId="369"/>
            <ac:spMk id="115724" creationId="{F609C97E-7FA2-18FC-9EA2-EADE456BE610}"/>
          </ac:spMkLst>
        </pc:spChg>
        <pc:spChg chg="mod">
          <ac:chgData name="Jonathan Sayles" userId="049f7ab8f1d47e49" providerId="LiveId" clId="{BA7A454C-2152-4508-8DE4-92299B095210}" dt="2025-08-25T01:57:18.555" v="1843" actId="1035"/>
          <ac:spMkLst>
            <pc:docMk/>
            <pc:sldMk cId="0" sldId="369"/>
            <ac:spMk id="115725" creationId="{6952F293-5156-7AED-1811-EC58C9711B4C}"/>
          </ac:spMkLst>
        </pc:spChg>
        <pc:spChg chg="mod">
          <ac:chgData name="Jonathan Sayles" userId="049f7ab8f1d47e49" providerId="LiveId" clId="{BA7A454C-2152-4508-8DE4-92299B095210}" dt="2025-08-25T01:57:18.555" v="1843" actId="1035"/>
          <ac:spMkLst>
            <pc:docMk/>
            <pc:sldMk cId="0" sldId="369"/>
            <ac:spMk id="115727" creationId="{7823AFC9-1C9C-3BE8-0DCD-A06A0282B629}"/>
          </ac:spMkLst>
        </pc:spChg>
        <pc:spChg chg="mod">
          <ac:chgData name="Jonathan Sayles" userId="049f7ab8f1d47e49" providerId="LiveId" clId="{BA7A454C-2152-4508-8DE4-92299B095210}" dt="2025-08-25T01:57:18.555" v="1843" actId="1035"/>
          <ac:spMkLst>
            <pc:docMk/>
            <pc:sldMk cId="0" sldId="369"/>
            <ac:spMk id="115729" creationId="{736F5161-4FF5-8AB5-83AF-B19CDD8AA43A}"/>
          </ac:spMkLst>
        </pc:spChg>
        <pc:picChg chg="mod">
          <ac:chgData name="Jonathan Sayles" userId="049f7ab8f1d47e49" providerId="LiveId" clId="{BA7A454C-2152-4508-8DE4-92299B095210}" dt="2025-08-25T01:57:05.190" v="1830" actId="692"/>
          <ac:picMkLst>
            <pc:docMk/>
            <pc:sldMk cId="0" sldId="369"/>
            <ac:picMk id="115714" creationId="{8E3E30C1-4C07-91A9-D9C0-C9E4A6D87B71}"/>
          </ac:picMkLst>
        </pc:picChg>
      </pc:sldChg>
      <pc:sldChg chg="modSp modNotesTx">
        <pc:chgData name="Jonathan Sayles" userId="049f7ab8f1d47e49" providerId="LiveId" clId="{BA7A454C-2152-4508-8DE4-92299B095210}" dt="2025-08-25T01:23:00.308" v="858" actId="1076"/>
        <pc:sldMkLst>
          <pc:docMk/>
          <pc:sldMk cId="0" sldId="372"/>
        </pc:sldMkLst>
        <pc:spChg chg="mod">
          <ac:chgData name="Jonathan Sayles" userId="049f7ab8f1d47e49" providerId="LiveId" clId="{BA7A454C-2152-4508-8DE4-92299B095210}" dt="2025-08-25T01:23:00.308" v="858" actId="1076"/>
          <ac:spMkLst>
            <pc:docMk/>
            <pc:sldMk cId="0" sldId="372"/>
            <ac:spMk id="62467" creationId="{312C0DFF-3329-491A-A0C0-B26AF9D7481C}"/>
          </ac:spMkLst>
        </pc:spChg>
        <pc:spChg chg="mod">
          <ac:chgData name="Jonathan Sayles" userId="049f7ab8f1d47e49" providerId="LiveId" clId="{BA7A454C-2152-4508-8DE4-92299B095210}" dt="2025-08-25T01:22:54.024" v="857" actId="1035"/>
          <ac:spMkLst>
            <pc:docMk/>
            <pc:sldMk cId="0" sldId="372"/>
            <ac:spMk id="62469" creationId="{3E436266-B320-5E6F-71AC-D6E9B1587119}"/>
          </ac:spMkLst>
        </pc:spChg>
        <pc:spChg chg="mod">
          <ac:chgData name="Jonathan Sayles" userId="049f7ab8f1d47e49" providerId="LiveId" clId="{BA7A454C-2152-4508-8DE4-92299B095210}" dt="2025-08-25T01:22:54.024" v="857" actId="1035"/>
          <ac:spMkLst>
            <pc:docMk/>
            <pc:sldMk cId="0" sldId="372"/>
            <ac:spMk id="62471" creationId="{8B60EAD3-0998-5655-EA03-B5CF230CD4A2}"/>
          </ac:spMkLst>
        </pc:spChg>
        <pc:spChg chg="mod">
          <ac:chgData name="Jonathan Sayles" userId="049f7ab8f1d47e49" providerId="LiveId" clId="{BA7A454C-2152-4508-8DE4-92299B095210}" dt="2025-08-25T01:22:54.024" v="857" actId="1035"/>
          <ac:spMkLst>
            <pc:docMk/>
            <pc:sldMk cId="0" sldId="372"/>
            <ac:spMk id="62474" creationId="{92592728-B7F4-336D-0CC7-004DB8CE7B4E}"/>
          </ac:spMkLst>
        </pc:spChg>
        <pc:spChg chg="mod">
          <ac:chgData name="Jonathan Sayles" userId="049f7ab8f1d47e49" providerId="LiveId" clId="{BA7A454C-2152-4508-8DE4-92299B095210}" dt="2025-08-25T01:22:54.024" v="857" actId="1035"/>
          <ac:spMkLst>
            <pc:docMk/>
            <pc:sldMk cId="0" sldId="372"/>
            <ac:spMk id="939015" creationId="{BF8A83CC-C1C9-2108-F737-873D6F8E30C7}"/>
          </ac:spMkLst>
        </pc:spChg>
        <pc:spChg chg="mod">
          <ac:chgData name="Jonathan Sayles" userId="049f7ab8f1d47e49" providerId="LiveId" clId="{BA7A454C-2152-4508-8DE4-92299B095210}" dt="2025-08-25T01:22:54.024" v="857" actId="1035"/>
          <ac:spMkLst>
            <pc:docMk/>
            <pc:sldMk cId="0" sldId="372"/>
            <ac:spMk id="939017" creationId="{A88EA5EF-4C81-DE69-6734-0161F34DDBDB}"/>
          </ac:spMkLst>
        </pc:spChg>
        <pc:spChg chg="mod">
          <ac:chgData name="Jonathan Sayles" userId="049f7ab8f1d47e49" providerId="LiveId" clId="{BA7A454C-2152-4508-8DE4-92299B095210}" dt="2025-08-25T01:22:54.024" v="857" actId="1035"/>
          <ac:spMkLst>
            <pc:docMk/>
            <pc:sldMk cId="0" sldId="372"/>
            <ac:spMk id="939023" creationId="{6B62504B-24D5-8D44-6CF4-72A5BE09C41F}"/>
          </ac:spMkLst>
        </pc:spChg>
        <pc:spChg chg="mod">
          <ac:chgData name="Jonathan Sayles" userId="049f7ab8f1d47e49" providerId="LiveId" clId="{BA7A454C-2152-4508-8DE4-92299B095210}" dt="2025-08-25T01:22:54.024" v="857" actId="1035"/>
          <ac:spMkLst>
            <pc:docMk/>
            <pc:sldMk cId="0" sldId="372"/>
            <ac:spMk id="939024" creationId="{0E6C0059-B776-4E7B-AFC6-7981C7482A97}"/>
          </ac:spMkLst>
        </pc:spChg>
        <pc:picChg chg="mod">
          <ac:chgData name="Jonathan Sayles" userId="049f7ab8f1d47e49" providerId="LiveId" clId="{BA7A454C-2152-4508-8DE4-92299B095210}" dt="2025-08-25T01:22:54.024" v="857" actId="1035"/>
          <ac:picMkLst>
            <pc:docMk/>
            <pc:sldMk cId="0" sldId="372"/>
            <ac:picMk id="28686" creationId="{929B8622-C54D-81B1-F469-17D2B572CE20}"/>
          </ac:picMkLst>
        </pc:picChg>
        <pc:picChg chg="mod">
          <ac:chgData name="Jonathan Sayles" userId="049f7ab8f1d47e49" providerId="LiveId" clId="{BA7A454C-2152-4508-8DE4-92299B095210}" dt="2025-08-25T01:22:54.024" v="857" actId="1035"/>
          <ac:picMkLst>
            <pc:docMk/>
            <pc:sldMk cId="0" sldId="372"/>
            <ac:picMk id="62472" creationId="{6915723D-D2A3-D4F3-9D56-5550045EBB31}"/>
          </ac:picMkLst>
        </pc:picChg>
        <pc:picChg chg="mod">
          <ac:chgData name="Jonathan Sayles" userId="049f7ab8f1d47e49" providerId="LiveId" clId="{BA7A454C-2152-4508-8DE4-92299B095210}" dt="2025-08-25T01:22:54.024" v="857" actId="1035"/>
          <ac:picMkLst>
            <pc:docMk/>
            <pc:sldMk cId="0" sldId="372"/>
            <ac:picMk id="62473" creationId="{4AFC50FE-1C39-2B3D-F106-E08B51C52957}"/>
          </ac:picMkLst>
        </pc:picChg>
      </pc:sldChg>
      <pc:sldChg chg="delSp mod">
        <pc:chgData name="Jonathan Sayles" userId="049f7ab8f1d47e49" providerId="LiveId" clId="{BA7A454C-2152-4508-8DE4-92299B095210}" dt="2025-08-23T16:31:13.469" v="39" actId="478"/>
        <pc:sldMkLst>
          <pc:docMk/>
          <pc:sldMk cId="0" sldId="373"/>
        </pc:sldMkLst>
      </pc:sldChg>
      <pc:sldChg chg="modSp mod">
        <pc:chgData name="Jonathan Sayles" userId="049f7ab8f1d47e49" providerId="LiveId" clId="{BA7A454C-2152-4508-8DE4-92299B095210}" dt="2025-08-23T16:33:33.736" v="88" actId="113"/>
        <pc:sldMkLst>
          <pc:docMk/>
          <pc:sldMk cId="0" sldId="379"/>
        </pc:sldMkLst>
        <pc:spChg chg="mod">
          <ac:chgData name="Jonathan Sayles" userId="049f7ab8f1d47e49" providerId="LiveId" clId="{BA7A454C-2152-4508-8DE4-92299B095210}" dt="2025-08-23T16:33:33.736" v="88" actId="113"/>
          <ac:spMkLst>
            <pc:docMk/>
            <pc:sldMk cId="0" sldId="379"/>
            <ac:spMk id="20482" creationId="{24B3E29B-EAB2-A0C6-F58F-71BE6AB3E8AD}"/>
          </ac:spMkLst>
        </pc:spChg>
        <pc:spChg chg="mod">
          <ac:chgData name="Jonathan Sayles" userId="049f7ab8f1d47e49" providerId="LiveId" clId="{BA7A454C-2152-4508-8DE4-92299B095210}" dt="2025-08-23T16:33:21.220" v="86" actId="1076"/>
          <ac:spMkLst>
            <pc:docMk/>
            <pc:sldMk cId="0" sldId="379"/>
            <ac:spMk id="952324" creationId="{4FDB3E49-4B78-38D3-D002-63AA6B51FB5C}"/>
          </ac:spMkLst>
        </pc:spChg>
      </pc:sldChg>
      <pc:sldChg chg="modSp mod modNotesTx">
        <pc:chgData name="Jonathan Sayles" userId="049f7ab8f1d47e49" providerId="LiveId" clId="{BA7A454C-2152-4508-8DE4-92299B095210}" dt="2025-08-23T16:41:23.540" v="376" actId="1076"/>
        <pc:sldMkLst>
          <pc:docMk/>
          <pc:sldMk cId="0" sldId="380"/>
        </pc:sldMkLst>
        <pc:spChg chg="mod">
          <ac:chgData name="Jonathan Sayles" userId="049f7ab8f1d47e49" providerId="LiveId" clId="{BA7A454C-2152-4508-8DE4-92299B095210}" dt="2025-08-23T16:41:16.263" v="374" actId="14100"/>
          <ac:spMkLst>
            <pc:docMk/>
            <pc:sldMk cId="0" sldId="380"/>
            <ac:spMk id="2" creationId="{EA2B9B7B-9D10-CE14-2A9D-E4ADAB2DC7EA}"/>
          </ac:spMkLst>
        </pc:spChg>
        <pc:spChg chg="mod">
          <ac:chgData name="Jonathan Sayles" userId="049f7ab8f1d47e49" providerId="LiveId" clId="{BA7A454C-2152-4508-8DE4-92299B095210}" dt="2025-08-23T16:41:19.689" v="375" actId="1076"/>
          <ac:spMkLst>
            <pc:docMk/>
            <pc:sldMk cId="0" sldId="380"/>
            <ac:spMk id="28674" creationId="{43CD2B3D-EF15-1179-2B08-8E2081C414D4}"/>
          </ac:spMkLst>
        </pc:spChg>
        <pc:spChg chg="mod">
          <ac:chgData name="Jonathan Sayles" userId="049f7ab8f1d47e49" providerId="LiveId" clId="{BA7A454C-2152-4508-8DE4-92299B095210}" dt="2025-08-23T16:41:23.540" v="376" actId="1076"/>
          <ac:spMkLst>
            <pc:docMk/>
            <pc:sldMk cId="0" sldId="380"/>
            <ac:spMk id="958467" creationId="{512EEE02-D92F-C13A-4E53-2EE860C1FA1A}"/>
          </ac:spMkLst>
        </pc:spChg>
      </pc:sldChg>
      <pc:sldChg chg="modSp mod modNotesTx">
        <pc:chgData name="Jonathan Sayles" userId="049f7ab8f1d47e49" providerId="LiveId" clId="{BA7A454C-2152-4508-8DE4-92299B095210}" dt="2025-08-25T01:30:52.427" v="1009" actId="1076"/>
        <pc:sldMkLst>
          <pc:docMk/>
          <pc:sldMk cId="0" sldId="383"/>
        </pc:sldMkLst>
        <pc:spChg chg="mod">
          <ac:chgData name="Jonathan Sayles" userId="049f7ab8f1d47e49" providerId="LiveId" clId="{BA7A454C-2152-4508-8DE4-92299B095210}" dt="2025-08-25T01:30:14.745" v="1006" actId="1036"/>
          <ac:spMkLst>
            <pc:docMk/>
            <pc:sldMk cId="0" sldId="383"/>
            <ac:spMk id="2" creationId="{C4878389-9693-3918-A690-CEDB1B989B08}"/>
          </ac:spMkLst>
        </pc:spChg>
        <pc:spChg chg="mod">
          <ac:chgData name="Jonathan Sayles" userId="049f7ab8f1d47e49" providerId="LiveId" clId="{BA7A454C-2152-4508-8DE4-92299B095210}" dt="2025-08-25T01:30:52.427" v="1009" actId="1076"/>
          <ac:spMkLst>
            <pc:docMk/>
            <pc:sldMk cId="0" sldId="383"/>
            <ac:spMk id="74754" creationId="{48C68440-04BD-36BA-BD3A-E3BDA343C68D}"/>
          </ac:spMkLst>
        </pc:spChg>
        <pc:grpChg chg="mod">
          <ac:chgData name="Jonathan Sayles" userId="049f7ab8f1d47e49" providerId="LiveId" clId="{BA7A454C-2152-4508-8DE4-92299B095210}" dt="2025-08-25T01:29:53.369" v="1003" actId="2711"/>
          <ac:grpSpMkLst>
            <pc:docMk/>
            <pc:sldMk cId="0" sldId="383"/>
            <ac:grpSpMk id="74755" creationId="{54C5CBF1-0092-BD4E-0F2D-F87B39C9968F}"/>
          </ac:grpSpMkLst>
        </pc:grpChg>
      </pc:sldChg>
      <pc:sldChg chg="addSp modSp mod">
        <pc:chgData name="Jonathan Sayles" userId="049f7ab8f1d47e49" providerId="LiveId" clId="{BA7A454C-2152-4508-8DE4-92299B095210}" dt="2025-08-25T01:33:01.349" v="1047" actId="1076"/>
        <pc:sldMkLst>
          <pc:docMk/>
          <pc:sldMk cId="0" sldId="384"/>
        </pc:sldMkLst>
        <pc:spChg chg="add mod">
          <ac:chgData name="Jonathan Sayles" userId="049f7ab8f1d47e49" providerId="LiveId" clId="{BA7A454C-2152-4508-8DE4-92299B095210}" dt="2025-08-25T01:31:51.062" v="1039" actId="113"/>
          <ac:spMkLst>
            <pc:docMk/>
            <pc:sldMk cId="0" sldId="384"/>
            <ac:spMk id="2" creationId="{06A43F7B-87FD-0394-81BF-0A155F1C40C4}"/>
          </ac:spMkLst>
        </pc:spChg>
        <pc:spChg chg="add mod">
          <ac:chgData name="Jonathan Sayles" userId="049f7ab8f1d47e49" providerId="LiveId" clId="{BA7A454C-2152-4508-8DE4-92299B095210}" dt="2025-08-25T01:33:01.349" v="1047" actId="1076"/>
          <ac:spMkLst>
            <pc:docMk/>
            <pc:sldMk cId="0" sldId="384"/>
            <ac:spMk id="3" creationId="{18CA403E-F451-B80E-DFF7-0D7FA411305D}"/>
          </ac:spMkLst>
        </pc:spChg>
      </pc:sldChg>
      <pc:sldChg chg="modSp mod">
        <pc:chgData name="Jonathan Sayles" userId="049f7ab8f1d47e49" providerId="LiveId" clId="{BA7A454C-2152-4508-8DE4-92299B095210}" dt="2025-08-25T01:54:45.891" v="1800" actId="20577"/>
        <pc:sldMkLst>
          <pc:docMk/>
          <pc:sldMk cId="0" sldId="385"/>
        </pc:sldMkLst>
        <pc:spChg chg="mod">
          <ac:chgData name="Jonathan Sayles" userId="049f7ab8f1d47e49" providerId="LiveId" clId="{BA7A454C-2152-4508-8DE4-92299B095210}" dt="2025-08-25T01:54:03.760" v="1745" actId="1076"/>
          <ac:spMkLst>
            <pc:docMk/>
            <pc:sldMk cId="0" sldId="385"/>
            <ac:spMk id="107522" creationId="{8EE7B313-414F-569F-ED41-69CE113FC4AB}"/>
          </ac:spMkLst>
        </pc:spChg>
        <pc:spChg chg="mod">
          <ac:chgData name="Jonathan Sayles" userId="049f7ab8f1d47e49" providerId="LiveId" clId="{BA7A454C-2152-4508-8DE4-92299B095210}" dt="2025-08-25T01:54:45.891" v="1800" actId="20577"/>
          <ac:spMkLst>
            <pc:docMk/>
            <pc:sldMk cId="0" sldId="385"/>
            <ac:spMk id="107525" creationId="{85AA81D8-6014-E821-3696-00D4ABF9112D}"/>
          </ac:spMkLst>
        </pc:spChg>
        <pc:spChg chg="mod">
          <ac:chgData name="Jonathan Sayles" userId="049f7ab8f1d47e49" providerId="LiveId" clId="{BA7A454C-2152-4508-8DE4-92299B095210}" dt="2025-08-25T01:54:12.045" v="1746" actId="2711"/>
          <ac:spMkLst>
            <pc:docMk/>
            <pc:sldMk cId="0" sldId="385"/>
            <ac:spMk id="107526" creationId="{65F0757E-66C3-06B6-861E-FC38A865CD2C}"/>
          </ac:spMkLst>
        </pc:spChg>
      </pc:sldChg>
      <pc:sldChg chg="modSp mod modNotesTx">
        <pc:chgData name="Jonathan Sayles" userId="049f7ab8f1d47e49" providerId="LiveId" clId="{BA7A454C-2152-4508-8DE4-92299B095210}" dt="2025-08-23T16:50:14.776" v="572" actId="2711"/>
        <pc:sldMkLst>
          <pc:docMk/>
          <pc:sldMk cId="0" sldId="405"/>
        </pc:sldMkLst>
        <pc:spChg chg="mod">
          <ac:chgData name="Jonathan Sayles" userId="049f7ab8f1d47e49" providerId="LiveId" clId="{BA7A454C-2152-4508-8DE4-92299B095210}" dt="2025-08-23T16:49:45.169" v="564" actId="20577"/>
          <ac:spMkLst>
            <pc:docMk/>
            <pc:sldMk cId="0" sldId="405"/>
            <ac:spMk id="38914" creationId="{A46E663F-AA8A-042F-5D13-88F6C0CDF2B2}"/>
          </ac:spMkLst>
        </pc:spChg>
        <pc:spChg chg="mod">
          <ac:chgData name="Jonathan Sayles" userId="049f7ab8f1d47e49" providerId="LiveId" clId="{BA7A454C-2152-4508-8DE4-92299B095210}" dt="2025-08-23T16:50:14.776" v="572" actId="2711"/>
          <ac:spMkLst>
            <pc:docMk/>
            <pc:sldMk cId="0" sldId="405"/>
            <ac:spMk id="38915" creationId="{667D1C86-82A6-99D3-0F2A-4FF8C0E056FA}"/>
          </ac:spMkLst>
        </pc:spChg>
        <pc:picChg chg="mod">
          <ac:chgData name="Jonathan Sayles" userId="049f7ab8f1d47e49" providerId="LiveId" clId="{BA7A454C-2152-4508-8DE4-92299B095210}" dt="2025-08-23T16:49:22.256" v="543" actId="1038"/>
          <ac:picMkLst>
            <pc:docMk/>
            <pc:sldMk cId="0" sldId="405"/>
            <ac:picMk id="38916" creationId="{73E682C5-EDAF-9DDB-E407-B4072BE9F9F3}"/>
          </ac:picMkLst>
        </pc:picChg>
        <pc:picChg chg="mod">
          <ac:chgData name="Jonathan Sayles" userId="049f7ab8f1d47e49" providerId="LiveId" clId="{BA7A454C-2152-4508-8DE4-92299B095210}" dt="2025-08-23T16:49:22.256" v="543" actId="1038"/>
          <ac:picMkLst>
            <pc:docMk/>
            <pc:sldMk cId="0" sldId="405"/>
            <ac:picMk id="38917" creationId="{79B892A2-CC59-438C-C85E-362C3742E381}"/>
          </ac:picMkLst>
        </pc:picChg>
      </pc:sldChg>
      <pc:sldChg chg="modSp mod">
        <pc:chgData name="Jonathan Sayles" userId="049f7ab8f1d47e49" providerId="LiveId" clId="{BA7A454C-2152-4508-8DE4-92299B095210}" dt="2025-08-25T01:58:45.537" v="1860" actId="1076"/>
        <pc:sldMkLst>
          <pc:docMk/>
          <pc:sldMk cId="0" sldId="406"/>
        </pc:sldMkLst>
        <pc:spChg chg="mod">
          <ac:chgData name="Jonathan Sayles" userId="049f7ab8f1d47e49" providerId="LiveId" clId="{BA7A454C-2152-4508-8DE4-92299B095210}" dt="2025-08-25T01:58:45.537" v="1860" actId="1076"/>
          <ac:spMkLst>
            <pc:docMk/>
            <pc:sldMk cId="0" sldId="406"/>
            <ac:spMk id="117762" creationId="{37A49967-4FDA-8182-6B29-0AC28EA93908}"/>
          </ac:spMkLst>
        </pc:spChg>
        <pc:spChg chg="mod">
          <ac:chgData name="Jonathan Sayles" userId="049f7ab8f1d47e49" providerId="LiveId" clId="{BA7A454C-2152-4508-8DE4-92299B095210}" dt="2025-08-25T01:58:39.644" v="1859" actId="1076"/>
          <ac:spMkLst>
            <pc:docMk/>
            <pc:sldMk cId="0" sldId="406"/>
            <ac:spMk id="1011733" creationId="{FC754332-B081-0027-2B55-097CBFD3C2A5}"/>
          </ac:spMkLst>
        </pc:spChg>
        <pc:picChg chg="mod">
          <ac:chgData name="Jonathan Sayles" userId="049f7ab8f1d47e49" providerId="LiveId" clId="{BA7A454C-2152-4508-8DE4-92299B095210}" dt="2025-08-25T01:58:31.845" v="1858" actId="1035"/>
          <ac:picMkLst>
            <pc:docMk/>
            <pc:sldMk cId="0" sldId="406"/>
            <ac:picMk id="117763" creationId="{69057D72-19DB-CEEF-9683-18CD1578EF7D}"/>
          </ac:picMkLst>
        </pc:picChg>
      </pc:sldChg>
      <pc:sldChg chg="modSp mod modNotesTx">
        <pc:chgData name="Jonathan Sayles" userId="049f7ab8f1d47e49" providerId="LiveId" clId="{BA7A454C-2152-4508-8DE4-92299B095210}" dt="2025-08-25T01:36:09.225" v="1203" actId="113"/>
        <pc:sldMkLst>
          <pc:docMk/>
          <pc:sldMk cId="0" sldId="408"/>
        </pc:sldMkLst>
        <pc:spChg chg="mod">
          <ac:chgData name="Jonathan Sayles" userId="049f7ab8f1d47e49" providerId="LiveId" clId="{BA7A454C-2152-4508-8DE4-92299B095210}" dt="2025-08-25T01:33:32.775" v="1065" actId="20577"/>
          <ac:spMkLst>
            <pc:docMk/>
            <pc:sldMk cId="0" sldId="408"/>
            <ac:spMk id="78850" creationId="{ED0AE17E-A43C-DA29-00D2-E8D0C780BC92}"/>
          </ac:spMkLst>
        </pc:spChg>
        <pc:spChg chg="mod">
          <ac:chgData name="Jonathan Sayles" userId="049f7ab8f1d47e49" providerId="LiveId" clId="{BA7A454C-2152-4508-8DE4-92299B095210}" dt="2025-08-25T01:35:19.210" v="1197" actId="1035"/>
          <ac:spMkLst>
            <pc:docMk/>
            <pc:sldMk cId="0" sldId="408"/>
            <ac:spMk id="78852" creationId="{D9D8483F-0CA4-7FCC-F636-5B11EE2EA6DF}"/>
          </ac:spMkLst>
        </pc:spChg>
        <pc:spChg chg="mod">
          <ac:chgData name="Jonathan Sayles" userId="049f7ab8f1d47e49" providerId="LiveId" clId="{BA7A454C-2152-4508-8DE4-92299B095210}" dt="2025-08-25T01:36:09.225" v="1203" actId="113"/>
          <ac:spMkLst>
            <pc:docMk/>
            <pc:sldMk cId="0" sldId="408"/>
            <ac:spMk id="78853" creationId="{DA72535E-4BA0-84FC-CB26-A84EC95E86D7}"/>
          </ac:spMkLst>
        </pc:spChg>
        <pc:picChg chg="mod">
          <ac:chgData name="Jonathan Sayles" userId="049f7ab8f1d47e49" providerId="LiveId" clId="{BA7A454C-2152-4508-8DE4-92299B095210}" dt="2025-08-25T01:35:28.883" v="1199" actId="692"/>
          <ac:picMkLst>
            <pc:docMk/>
            <pc:sldMk cId="0" sldId="408"/>
            <ac:picMk id="78851" creationId="{0071A98E-6BF0-4A82-F8ED-C5E6BE7AD5BB}"/>
          </ac:picMkLst>
        </pc:picChg>
      </pc:sldChg>
      <pc:sldChg chg="del">
        <pc:chgData name="Jonathan Sayles" userId="049f7ab8f1d47e49" providerId="LiveId" clId="{BA7A454C-2152-4508-8DE4-92299B095210}" dt="2025-08-26T19:43:57.686" v="3527" actId="47"/>
        <pc:sldMkLst>
          <pc:docMk/>
          <pc:sldMk cId="0" sldId="414"/>
        </pc:sldMkLst>
      </pc:sldChg>
      <pc:sldChg chg="modSp mod">
        <pc:chgData name="Jonathan Sayles" userId="049f7ab8f1d47e49" providerId="LiveId" clId="{BA7A454C-2152-4508-8DE4-92299B095210}" dt="2025-08-25T01:53:39.044" v="1742" actId="14100"/>
        <pc:sldMkLst>
          <pc:docMk/>
          <pc:sldMk cId="0" sldId="438"/>
        </pc:sldMkLst>
        <pc:spChg chg="mod">
          <ac:chgData name="Jonathan Sayles" userId="049f7ab8f1d47e49" providerId="LiveId" clId="{BA7A454C-2152-4508-8DE4-92299B095210}" dt="2025-08-25T01:53:39.044" v="1742" actId="14100"/>
          <ac:spMkLst>
            <pc:docMk/>
            <pc:sldMk cId="0" sldId="438"/>
            <ac:spMk id="103428" creationId="{A5A69E37-9D23-2961-39A3-4D87B851676C}"/>
          </ac:spMkLst>
        </pc:spChg>
        <pc:picChg chg="mod">
          <ac:chgData name="Jonathan Sayles" userId="049f7ab8f1d47e49" providerId="LiveId" clId="{BA7A454C-2152-4508-8DE4-92299B095210}" dt="2025-08-25T01:53:26.387" v="1735" actId="1035"/>
          <ac:picMkLst>
            <pc:docMk/>
            <pc:sldMk cId="0" sldId="438"/>
            <ac:picMk id="45064" creationId="{40B2E70B-1632-AFA9-47BE-1ECF2E01BF14}"/>
          </ac:picMkLst>
        </pc:picChg>
      </pc:sldChg>
      <pc:sldChg chg="modSp mod">
        <pc:chgData name="Jonathan Sayles" userId="049f7ab8f1d47e49" providerId="LiveId" clId="{BA7A454C-2152-4508-8DE4-92299B095210}" dt="2025-08-23T16:32:51.237" v="81" actId="1076"/>
        <pc:sldMkLst>
          <pc:docMk/>
          <pc:sldMk cId="0" sldId="446"/>
        </pc:sldMkLst>
        <pc:spChg chg="mod">
          <ac:chgData name="Jonathan Sayles" userId="049f7ab8f1d47e49" providerId="LiveId" clId="{BA7A454C-2152-4508-8DE4-92299B095210}" dt="2025-08-23T16:32:51.237" v="81" actId="1076"/>
          <ac:spMkLst>
            <pc:docMk/>
            <pc:sldMk cId="0" sldId="446"/>
            <ac:spMk id="16387" creationId="{47B07423-E4AA-D6A9-F650-604EF59E7B3B}"/>
          </ac:spMkLst>
        </pc:spChg>
      </pc:sldChg>
      <pc:sldChg chg="modSp mod modNotesTx">
        <pc:chgData name="Jonathan Sayles" userId="049f7ab8f1d47e49" providerId="LiveId" clId="{BA7A454C-2152-4508-8DE4-92299B095210}" dt="2025-08-23T16:38:29.430" v="317" actId="20577"/>
        <pc:sldMkLst>
          <pc:docMk/>
          <pc:sldMk cId="0" sldId="448"/>
        </pc:sldMkLst>
        <pc:spChg chg="mod">
          <ac:chgData name="Jonathan Sayles" userId="049f7ab8f1d47e49" providerId="LiveId" clId="{BA7A454C-2152-4508-8DE4-92299B095210}" dt="2025-08-23T16:38:14.891" v="309" actId="14100"/>
          <ac:spMkLst>
            <pc:docMk/>
            <pc:sldMk cId="0" sldId="448"/>
            <ac:spMk id="2" creationId="{F82F6A78-3F17-95D2-9705-BECD28C592D8}"/>
          </ac:spMkLst>
        </pc:spChg>
        <pc:spChg chg="mod">
          <ac:chgData name="Jonathan Sayles" userId="049f7ab8f1d47e49" providerId="LiveId" clId="{BA7A454C-2152-4508-8DE4-92299B095210}" dt="2025-08-23T16:38:08.205" v="308" actId="1038"/>
          <ac:spMkLst>
            <pc:docMk/>
            <pc:sldMk cId="0" sldId="448"/>
            <ac:spMk id="19459" creationId="{5B421B31-BD80-ECB5-92C5-B63EE7F7BA2D}"/>
          </ac:spMkLst>
        </pc:spChg>
        <pc:spChg chg="mod">
          <ac:chgData name="Jonathan Sayles" userId="049f7ab8f1d47e49" providerId="LiveId" clId="{BA7A454C-2152-4508-8DE4-92299B095210}" dt="2025-08-23T16:38:29.430" v="317" actId="20577"/>
          <ac:spMkLst>
            <pc:docMk/>
            <pc:sldMk cId="0" sldId="448"/>
            <ac:spMk id="26629" creationId="{096C7B29-84C0-E86C-F88A-CB7D727EC31B}"/>
          </ac:spMkLst>
        </pc:spChg>
      </pc:sldChg>
      <pc:sldChg chg="modSp mod">
        <pc:chgData name="Jonathan Sayles" userId="049f7ab8f1d47e49" providerId="LiveId" clId="{BA7A454C-2152-4508-8DE4-92299B095210}" dt="2025-08-26T19:12:42.024" v="2898" actId="113"/>
        <pc:sldMkLst>
          <pc:docMk/>
          <pc:sldMk cId="0" sldId="450"/>
        </pc:sldMkLst>
        <pc:spChg chg="mod">
          <ac:chgData name="Jonathan Sayles" userId="049f7ab8f1d47e49" providerId="LiveId" clId="{BA7A454C-2152-4508-8DE4-92299B095210}" dt="2025-08-26T19:12:42.024" v="2898" actId="113"/>
          <ac:spMkLst>
            <pc:docMk/>
            <pc:sldMk cId="0" sldId="450"/>
            <ac:spMk id="156674" creationId="{51422931-C991-3039-50F0-4D20680A1457}"/>
          </ac:spMkLst>
        </pc:spChg>
        <pc:spChg chg="mod">
          <ac:chgData name="Jonathan Sayles" userId="049f7ab8f1d47e49" providerId="LiveId" clId="{BA7A454C-2152-4508-8DE4-92299B095210}" dt="2025-08-26T19:01:08.280" v="2685" actId="1038"/>
          <ac:spMkLst>
            <pc:docMk/>
            <pc:sldMk cId="0" sldId="450"/>
            <ac:spMk id="156678" creationId="{DF5D64B8-1643-41D8-BD93-2AA999D6725C}"/>
          </ac:spMkLst>
        </pc:spChg>
        <pc:spChg chg="mod">
          <ac:chgData name="Jonathan Sayles" userId="049f7ab8f1d47e49" providerId="LiveId" clId="{BA7A454C-2152-4508-8DE4-92299B095210}" dt="2025-08-26T19:02:01.731" v="2699" actId="1076"/>
          <ac:spMkLst>
            <pc:docMk/>
            <pc:sldMk cId="0" sldId="450"/>
            <ac:spMk id="1096707" creationId="{BFE92ABB-0723-E5A9-6E29-C4553F01082F}"/>
          </ac:spMkLst>
        </pc:spChg>
        <pc:picChg chg="mod">
          <ac:chgData name="Jonathan Sayles" userId="049f7ab8f1d47e49" providerId="LiveId" clId="{BA7A454C-2152-4508-8DE4-92299B095210}" dt="2025-08-26T19:00:08.056" v="2635" actId="692"/>
          <ac:picMkLst>
            <pc:docMk/>
            <pc:sldMk cId="0" sldId="450"/>
            <ac:picMk id="156676" creationId="{C810AE02-9089-B649-B08E-50924EB0E6F2}"/>
          </ac:picMkLst>
        </pc:picChg>
        <pc:picChg chg="mod">
          <ac:chgData name="Jonathan Sayles" userId="049f7ab8f1d47e49" providerId="LiveId" clId="{BA7A454C-2152-4508-8DE4-92299B095210}" dt="2025-08-26T19:01:08.280" v="2685" actId="1038"/>
          <ac:picMkLst>
            <pc:docMk/>
            <pc:sldMk cId="0" sldId="450"/>
            <ac:picMk id="156677" creationId="{157D2CF6-593C-C0FD-4F4F-811A1325BC3D}"/>
          </ac:picMkLst>
        </pc:picChg>
      </pc:sldChg>
      <pc:sldChg chg="addSp modSp mod">
        <pc:chgData name="Jonathan Sayles" userId="049f7ab8f1d47e49" providerId="LiveId" clId="{BA7A454C-2152-4508-8DE4-92299B095210}" dt="2025-08-26T19:12:14.864" v="2877"/>
        <pc:sldMkLst>
          <pc:docMk/>
          <pc:sldMk cId="0" sldId="451"/>
        </pc:sldMkLst>
        <pc:spChg chg="mod">
          <ac:chgData name="Jonathan Sayles" userId="049f7ab8f1d47e49" providerId="LiveId" clId="{BA7A454C-2152-4508-8DE4-92299B095210}" dt="2025-08-26T19:08:34.722" v="2798" actId="1036"/>
          <ac:spMkLst>
            <pc:docMk/>
            <pc:sldMk cId="0" sldId="451"/>
            <ac:spMk id="8201" creationId="{62E8E178-E47B-D0DA-F2FC-55B110406A21}"/>
          </ac:spMkLst>
        </pc:spChg>
        <pc:spChg chg="mod">
          <ac:chgData name="Jonathan Sayles" userId="049f7ab8f1d47e49" providerId="LiveId" clId="{BA7A454C-2152-4508-8DE4-92299B095210}" dt="2025-08-26T19:12:14.864" v="2877"/>
          <ac:spMkLst>
            <pc:docMk/>
            <pc:sldMk cId="0" sldId="451"/>
            <ac:spMk id="160770" creationId="{7F8D752F-E100-F41A-399D-BCC78158263A}"/>
          </ac:spMkLst>
        </pc:spChg>
        <pc:spChg chg="mod">
          <ac:chgData name="Jonathan Sayles" userId="049f7ab8f1d47e49" providerId="LiveId" clId="{BA7A454C-2152-4508-8DE4-92299B095210}" dt="2025-08-26T19:09:33.315" v="2822" actId="20577"/>
          <ac:spMkLst>
            <pc:docMk/>
            <pc:sldMk cId="0" sldId="451"/>
            <ac:spMk id="160771" creationId="{E120831B-DED5-076A-5984-8B3000747345}"/>
          </ac:spMkLst>
        </pc:spChg>
        <pc:spChg chg="mod">
          <ac:chgData name="Jonathan Sayles" userId="049f7ab8f1d47e49" providerId="LiveId" clId="{BA7A454C-2152-4508-8DE4-92299B095210}" dt="2025-08-26T19:08:34.722" v="2798" actId="1036"/>
          <ac:spMkLst>
            <pc:docMk/>
            <pc:sldMk cId="0" sldId="451"/>
            <ac:spMk id="1098757" creationId="{537DCFDD-2B24-355E-BAC6-F59A0E5793DD}"/>
          </ac:spMkLst>
        </pc:spChg>
        <pc:spChg chg="mod">
          <ac:chgData name="Jonathan Sayles" userId="049f7ab8f1d47e49" providerId="LiveId" clId="{BA7A454C-2152-4508-8DE4-92299B095210}" dt="2025-08-26T19:08:34.722" v="2798" actId="1036"/>
          <ac:spMkLst>
            <pc:docMk/>
            <pc:sldMk cId="0" sldId="451"/>
            <ac:spMk id="1098758" creationId="{BC2D0676-F1BB-A4B2-38EA-54A3D8EC959E}"/>
          </ac:spMkLst>
        </pc:spChg>
        <pc:grpChg chg="add mod">
          <ac:chgData name="Jonathan Sayles" userId="049f7ab8f1d47e49" providerId="LiveId" clId="{BA7A454C-2152-4508-8DE4-92299B095210}" dt="2025-08-26T19:08:34.722" v="2798" actId="1036"/>
          <ac:grpSpMkLst>
            <pc:docMk/>
            <pc:sldMk cId="0" sldId="451"/>
            <ac:grpSpMk id="4" creationId="{8CFE4468-CC01-B975-430A-8648C661FC57}"/>
          </ac:grpSpMkLst>
        </pc:grpChg>
        <pc:picChg chg="mod">
          <ac:chgData name="Jonathan Sayles" userId="049f7ab8f1d47e49" providerId="LiveId" clId="{BA7A454C-2152-4508-8DE4-92299B095210}" dt="2025-08-26T19:08:34.722" v="2798" actId="1036"/>
          <ac:picMkLst>
            <pc:docMk/>
            <pc:sldMk cId="0" sldId="451"/>
            <ac:picMk id="160772" creationId="{15F619EC-F8CF-6B68-ED54-F4606643DB7D}"/>
          </ac:picMkLst>
        </pc:picChg>
        <pc:picChg chg="mod">
          <ac:chgData name="Jonathan Sayles" userId="049f7ab8f1d47e49" providerId="LiveId" clId="{BA7A454C-2152-4508-8DE4-92299B095210}" dt="2025-08-26T19:07:43.284" v="2786" actId="692"/>
          <ac:picMkLst>
            <pc:docMk/>
            <pc:sldMk cId="0" sldId="451"/>
            <ac:picMk id="160776" creationId="{45B54519-2AB8-D48F-0F0E-A2119D3F50D1}"/>
          </ac:picMkLst>
        </pc:picChg>
        <pc:cxnChg chg="mod">
          <ac:chgData name="Jonathan Sayles" userId="049f7ab8f1d47e49" providerId="LiveId" clId="{BA7A454C-2152-4508-8DE4-92299B095210}" dt="2025-08-26T19:08:50.872" v="2800" actId="14100"/>
          <ac:cxnSpMkLst>
            <pc:docMk/>
            <pc:sldMk cId="0" sldId="451"/>
            <ac:cxnSpMk id="160778" creationId="{5A24C77A-4D8C-97A0-F7E8-111905CEF5F6}"/>
          </ac:cxnSpMkLst>
        </pc:cxnChg>
      </pc:sldChg>
      <pc:sldChg chg="modSp mod modNotesTx">
        <pc:chgData name="Jonathan Sayles" userId="049f7ab8f1d47e49" providerId="LiveId" clId="{BA7A454C-2152-4508-8DE4-92299B095210}" dt="2025-08-26T19:16:46.690" v="2996" actId="692"/>
        <pc:sldMkLst>
          <pc:docMk/>
          <pc:sldMk cId="0" sldId="452"/>
        </pc:sldMkLst>
        <pc:spChg chg="mod">
          <ac:chgData name="Jonathan Sayles" userId="049f7ab8f1d47e49" providerId="LiveId" clId="{BA7A454C-2152-4508-8DE4-92299B095210}" dt="2025-08-26T19:11:19.894" v="2869" actId="113"/>
          <ac:spMkLst>
            <pc:docMk/>
            <pc:sldMk cId="0" sldId="452"/>
            <ac:spMk id="137219" creationId="{75BF3C6F-B31D-1ED5-CE70-011447BA9A2E}"/>
          </ac:spMkLst>
        </pc:spChg>
        <pc:spChg chg="mod">
          <ac:chgData name="Jonathan Sayles" userId="049f7ab8f1d47e49" providerId="LiveId" clId="{BA7A454C-2152-4508-8DE4-92299B095210}" dt="2025-08-26T19:13:52.147" v="2913" actId="1076"/>
          <ac:spMkLst>
            <pc:docMk/>
            <pc:sldMk cId="0" sldId="452"/>
            <ac:spMk id="162818" creationId="{2700F415-EB6C-8D7A-DAF5-E5667323BFAF}"/>
          </ac:spMkLst>
        </pc:spChg>
        <pc:picChg chg="mod">
          <ac:chgData name="Jonathan Sayles" userId="049f7ab8f1d47e49" providerId="LiveId" clId="{BA7A454C-2152-4508-8DE4-92299B095210}" dt="2025-08-26T19:16:46.690" v="2996" actId="692"/>
          <ac:picMkLst>
            <pc:docMk/>
            <pc:sldMk cId="0" sldId="452"/>
            <ac:picMk id="162820" creationId="{12E7F889-CA87-2069-15A7-C933B3653382}"/>
          </ac:picMkLst>
        </pc:picChg>
        <pc:picChg chg="mod">
          <ac:chgData name="Jonathan Sayles" userId="049f7ab8f1d47e49" providerId="LiveId" clId="{BA7A454C-2152-4508-8DE4-92299B095210}" dt="2025-08-26T19:16:46.690" v="2996" actId="692"/>
          <ac:picMkLst>
            <pc:docMk/>
            <pc:sldMk cId="0" sldId="452"/>
            <ac:picMk id="162821" creationId="{C76CEAF8-D08D-F9E7-B620-1F294CE282CA}"/>
          </ac:picMkLst>
        </pc:picChg>
        <pc:picChg chg="mod">
          <ac:chgData name="Jonathan Sayles" userId="049f7ab8f1d47e49" providerId="LiveId" clId="{BA7A454C-2152-4508-8DE4-92299B095210}" dt="2025-08-26T19:16:46.690" v="2996" actId="692"/>
          <ac:picMkLst>
            <pc:docMk/>
            <pc:sldMk cId="0" sldId="452"/>
            <ac:picMk id="162822" creationId="{BCB32A22-873D-C687-D97A-E785D5032CA0}"/>
          </ac:picMkLst>
        </pc:picChg>
      </pc:sldChg>
      <pc:sldChg chg="del">
        <pc:chgData name="Jonathan Sayles" userId="049f7ab8f1d47e49" providerId="LiveId" clId="{BA7A454C-2152-4508-8DE4-92299B095210}" dt="2025-08-26T19:11:41.720" v="2870" actId="47"/>
        <pc:sldMkLst>
          <pc:docMk/>
          <pc:sldMk cId="0" sldId="453"/>
        </pc:sldMkLst>
      </pc:sldChg>
      <pc:sldChg chg="del">
        <pc:chgData name="Jonathan Sayles" userId="049f7ab8f1d47e49" providerId="LiveId" clId="{BA7A454C-2152-4508-8DE4-92299B095210}" dt="2025-08-26T19:11:42.327" v="2871" actId="47"/>
        <pc:sldMkLst>
          <pc:docMk/>
          <pc:sldMk cId="0" sldId="454"/>
        </pc:sldMkLst>
      </pc:sldChg>
      <pc:sldChg chg="modSp mod">
        <pc:chgData name="Jonathan Sayles" userId="049f7ab8f1d47e49" providerId="LiveId" clId="{BA7A454C-2152-4508-8DE4-92299B095210}" dt="2025-08-26T19:18:05.497" v="3013"/>
        <pc:sldMkLst>
          <pc:docMk/>
          <pc:sldMk cId="0" sldId="455"/>
        </pc:sldMkLst>
        <pc:spChg chg="mod">
          <ac:chgData name="Jonathan Sayles" userId="049f7ab8f1d47e49" providerId="LiveId" clId="{BA7A454C-2152-4508-8DE4-92299B095210}" dt="2025-08-26T19:16:13.780" v="2986" actId="1038"/>
          <ac:spMkLst>
            <pc:docMk/>
            <pc:sldMk cId="0" sldId="455"/>
            <ac:spMk id="14342" creationId="{BAAEA628-C506-4D3E-02B2-672F9E89D96E}"/>
          </ac:spMkLst>
        </pc:spChg>
        <pc:spChg chg="mod">
          <ac:chgData name="Jonathan Sayles" userId="049f7ab8f1d47e49" providerId="LiveId" clId="{BA7A454C-2152-4508-8DE4-92299B095210}" dt="2025-08-26T19:18:05.497" v="3013"/>
          <ac:spMkLst>
            <pc:docMk/>
            <pc:sldMk cId="0" sldId="455"/>
            <ac:spMk id="168962" creationId="{6984B6D1-1F5F-31FC-E398-8E59B9B19B52}"/>
          </ac:spMkLst>
        </pc:spChg>
        <pc:spChg chg="mod">
          <ac:chgData name="Jonathan Sayles" userId="049f7ab8f1d47e49" providerId="LiveId" clId="{BA7A454C-2152-4508-8DE4-92299B095210}" dt="2025-08-26T19:17:38.962" v="3008" actId="20577"/>
          <ac:spMkLst>
            <pc:docMk/>
            <pc:sldMk cId="0" sldId="455"/>
            <ac:spMk id="168963" creationId="{4F6C41DD-C21A-FCCC-1EA9-F278982A4482}"/>
          </ac:spMkLst>
        </pc:spChg>
        <pc:picChg chg="mod">
          <ac:chgData name="Jonathan Sayles" userId="049f7ab8f1d47e49" providerId="LiveId" clId="{BA7A454C-2152-4508-8DE4-92299B095210}" dt="2025-08-26T19:16:19.629" v="2988" actId="692"/>
          <ac:picMkLst>
            <pc:docMk/>
            <pc:sldMk cId="0" sldId="455"/>
            <ac:picMk id="168964" creationId="{A5C761BA-A827-7A9F-023D-B7BF0FA1AFD3}"/>
          </ac:picMkLst>
        </pc:picChg>
      </pc:sldChg>
      <pc:sldChg chg="addSp modSp mod">
        <pc:chgData name="Jonathan Sayles" userId="049f7ab8f1d47e49" providerId="LiveId" clId="{BA7A454C-2152-4508-8DE4-92299B095210}" dt="2025-08-26T19:28:36.923" v="3199" actId="164"/>
        <pc:sldMkLst>
          <pc:docMk/>
          <pc:sldMk cId="0" sldId="456"/>
        </pc:sldMkLst>
        <pc:spChg chg="add mod">
          <ac:chgData name="Jonathan Sayles" userId="049f7ab8f1d47e49" providerId="LiveId" clId="{BA7A454C-2152-4508-8DE4-92299B095210}" dt="2025-08-26T19:23:09.614" v="3080" actId="1076"/>
          <ac:spMkLst>
            <pc:docMk/>
            <pc:sldMk cId="0" sldId="456"/>
            <ac:spMk id="2" creationId="{8105D814-60B7-8F1C-F508-BCA28B0D9525}"/>
          </ac:spMkLst>
        </pc:spChg>
        <pc:spChg chg="add mod">
          <ac:chgData name="Jonathan Sayles" userId="049f7ab8f1d47e49" providerId="LiveId" clId="{BA7A454C-2152-4508-8DE4-92299B095210}" dt="2025-08-26T19:24:46.632" v="3141"/>
          <ac:spMkLst>
            <pc:docMk/>
            <pc:sldMk cId="0" sldId="456"/>
            <ac:spMk id="3" creationId="{9BAA0BC2-25FA-184D-6E64-C3EAA46F121C}"/>
          </ac:spMkLst>
        </pc:spChg>
        <pc:spChg chg="add mod">
          <ac:chgData name="Jonathan Sayles" userId="049f7ab8f1d47e49" providerId="LiveId" clId="{BA7A454C-2152-4508-8DE4-92299B095210}" dt="2025-08-26T19:28:36.923" v="3199" actId="164"/>
          <ac:spMkLst>
            <pc:docMk/>
            <pc:sldMk cId="0" sldId="456"/>
            <ac:spMk id="4" creationId="{86C5DECF-417F-C9A1-5125-556DB952B4E6}"/>
          </ac:spMkLst>
        </pc:spChg>
        <pc:spChg chg="add mod">
          <ac:chgData name="Jonathan Sayles" userId="049f7ab8f1d47e49" providerId="LiveId" clId="{BA7A454C-2152-4508-8DE4-92299B095210}" dt="2025-08-26T19:28:36.923" v="3199" actId="164"/>
          <ac:spMkLst>
            <pc:docMk/>
            <pc:sldMk cId="0" sldId="456"/>
            <ac:spMk id="5" creationId="{45E5E358-49E9-C3F4-7C8E-0C4135F3299D}"/>
          </ac:spMkLst>
        </pc:spChg>
        <pc:spChg chg="mod">
          <ac:chgData name="Jonathan Sayles" userId="049f7ab8f1d47e49" providerId="LiveId" clId="{BA7A454C-2152-4508-8DE4-92299B095210}" dt="2025-08-26T19:22:39.501" v="3077"/>
          <ac:spMkLst>
            <pc:docMk/>
            <pc:sldMk cId="0" sldId="456"/>
            <ac:spMk id="35841" creationId="{C2BD8730-FF0C-6318-4846-6718CC5EC13C}"/>
          </ac:spMkLst>
        </pc:spChg>
        <pc:spChg chg="mod">
          <ac:chgData name="Jonathan Sayles" userId="049f7ab8f1d47e49" providerId="LiveId" clId="{BA7A454C-2152-4508-8DE4-92299B095210}" dt="2025-08-26T19:22:58.592" v="3078" actId="14100"/>
          <ac:spMkLst>
            <pc:docMk/>
            <pc:sldMk cId="0" sldId="456"/>
            <ac:spMk id="173059" creationId="{3D2B04D7-AA83-1B51-B19C-F08A034C6FD9}"/>
          </ac:spMkLst>
        </pc:spChg>
        <pc:grpChg chg="add mod">
          <ac:chgData name="Jonathan Sayles" userId="049f7ab8f1d47e49" providerId="LiveId" clId="{BA7A454C-2152-4508-8DE4-92299B095210}" dt="2025-08-26T19:28:36.923" v="3199" actId="164"/>
          <ac:grpSpMkLst>
            <pc:docMk/>
            <pc:sldMk cId="0" sldId="456"/>
            <ac:grpSpMk id="6" creationId="{A4933080-5944-0317-6CE6-2C3549B75557}"/>
          </ac:grpSpMkLst>
        </pc:grpChg>
      </pc:sldChg>
      <pc:sldChg chg="modSp mod modNotesTx">
        <pc:chgData name="Jonathan Sayles" userId="049f7ab8f1d47e49" providerId="LiveId" clId="{BA7A454C-2152-4508-8DE4-92299B095210}" dt="2025-08-25T01:49:05.936" v="1586" actId="1037"/>
        <pc:sldMkLst>
          <pc:docMk/>
          <pc:sldMk cId="0" sldId="460"/>
        </pc:sldMkLst>
        <pc:spChg chg="mod">
          <ac:chgData name="Jonathan Sayles" userId="049f7ab8f1d47e49" providerId="LiveId" clId="{BA7A454C-2152-4508-8DE4-92299B095210}" dt="2025-08-25T01:49:05.936" v="1586" actId="1037"/>
          <ac:spMkLst>
            <pc:docMk/>
            <pc:sldMk cId="0" sldId="460"/>
            <ac:spMk id="82948" creationId="{E86FF867-2FE2-C4ED-31D7-40C32943632D}"/>
          </ac:spMkLst>
        </pc:spChg>
        <pc:spChg chg="mod">
          <ac:chgData name="Jonathan Sayles" userId="049f7ab8f1d47e49" providerId="LiveId" clId="{BA7A454C-2152-4508-8DE4-92299B095210}" dt="2025-08-25T01:48:48.479" v="1580" actId="6549"/>
          <ac:spMkLst>
            <pc:docMk/>
            <pc:sldMk cId="0" sldId="460"/>
            <ac:spMk id="97282" creationId="{4ED5F126-507E-4640-3098-5BCACB4DB114}"/>
          </ac:spMkLst>
        </pc:spChg>
      </pc:sldChg>
      <pc:sldChg chg="modSp mod">
        <pc:chgData name="Jonathan Sayles" userId="049f7ab8f1d47e49" providerId="LiveId" clId="{BA7A454C-2152-4508-8DE4-92299B095210}" dt="2025-08-26T19:38:49.670" v="3464" actId="113"/>
        <pc:sldMkLst>
          <pc:docMk/>
          <pc:sldMk cId="0" sldId="462"/>
        </pc:sldMkLst>
        <pc:spChg chg="mod">
          <ac:chgData name="Jonathan Sayles" userId="049f7ab8f1d47e49" providerId="LiveId" clId="{BA7A454C-2152-4508-8DE4-92299B095210}" dt="2025-08-26T19:32:05.732" v="3308" actId="207"/>
          <ac:spMkLst>
            <pc:docMk/>
            <pc:sldMk cId="0" sldId="462"/>
            <ac:spMk id="35841" creationId="{8F635128-87E0-111D-A5E2-1488BB62AA85}"/>
          </ac:spMkLst>
        </pc:spChg>
        <pc:spChg chg="mod">
          <ac:chgData name="Jonathan Sayles" userId="049f7ab8f1d47e49" providerId="LiveId" clId="{BA7A454C-2152-4508-8DE4-92299B095210}" dt="2025-08-26T19:38:49.670" v="3464" actId="113"/>
          <ac:spMkLst>
            <pc:docMk/>
            <pc:sldMk cId="0" sldId="462"/>
            <ac:spMk id="179203" creationId="{6B5280E4-7BDF-E486-05DC-0A76EBCA4C6B}"/>
          </ac:spMkLst>
        </pc:spChg>
        <pc:picChg chg="mod">
          <ac:chgData name="Jonathan Sayles" userId="049f7ab8f1d47e49" providerId="LiveId" clId="{BA7A454C-2152-4508-8DE4-92299B095210}" dt="2025-08-26T19:31:38.974" v="3305" actId="1036"/>
          <ac:picMkLst>
            <pc:docMk/>
            <pc:sldMk cId="0" sldId="462"/>
            <ac:picMk id="179204" creationId="{29C27F64-95EA-80CF-7345-9ADC4BB47D83}"/>
          </ac:picMkLst>
        </pc:picChg>
      </pc:sldChg>
      <pc:sldChg chg="addSp modSp mod">
        <pc:chgData name="Jonathan Sayles" userId="049f7ab8f1d47e49" providerId="LiveId" clId="{BA7A454C-2152-4508-8DE4-92299B095210}" dt="2025-08-26T19:18:42.952" v="3020" actId="1076"/>
        <pc:sldMkLst>
          <pc:docMk/>
          <pc:sldMk cId="0" sldId="464"/>
        </pc:sldMkLst>
        <pc:spChg chg="add mod">
          <ac:chgData name="Jonathan Sayles" userId="049f7ab8f1d47e49" providerId="LiveId" clId="{BA7A454C-2152-4508-8DE4-92299B095210}" dt="2025-08-26T19:18:37.712" v="3018" actId="1076"/>
          <ac:spMkLst>
            <pc:docMk/>
            <pc:sldMk cId="0" sldId="464"/>
            <ac:spMk id="2" creationId="{34B2A993-F9F4-3F56-714D-A50D6EEDC06E}"/>
          </ac:spMkLst>
        </pc:spChg>
        <pc:spChg chg="mod">
          <ac:chgData name="Jonathan Sayles" userId="049f7ab8f1d47e49" providerId="LiveId" clId="{BA7A454C-2152-4508-8DE4-92299B095210}" dt="2025-08-26T19:17:56.811" v="3012"/>
          <ac:spMkLst>
            <pc:docMk/>
            <pc:sldMk cId="0" sldId="464"/>
            <ac:spMk id="169986" creationId="{AB3F128C-0539-E499-A97C-D3208AA842A9}"/>
          </ac:spMkLst>
        </pc:spChg>
        <pc:spChg chg="mod">
          <ac:chgData name="Jonathan Sayles" userId="049f7ab8f1d47e49" providerId="LiveId" clId="{BA7A454C-2152-4508-8DE4-92299B095210}" dt="2025-08-26T19:17:47.031" v="3009" actId="1076"/>
          <ac:spMkLst>
            <pc:docMk/>
            <pc:sldMk cId="0" sldId="464"/>
            <ac:spMk id="169987" creationId="{D8C635DE-E3D1-6138-FABA-C5B340369594}"/>
          </ac:spMkLst>
        </pc:spChg>
        <pc:picChg chg="mod">
          <ac:chgData name="Jonathan Sayles" userId="049f7ab8f1d47e49" providerId="LiveId" clId="{BA7A454C-2152-4508-8DE4-92299B095210}" dt="2025-08-26T19:18:42.952" v="3020" actId="1076"/>
          <ac:picMkLst>
            <pc:docMk/>
            <pc:sldMk cId="0" sldId="464"/>
            <ac:picMk id="169988" creationId="{4BE830D6-F5B9-F430-AA8F-918201BF9725}"/>
          </ac:picMkLst>
        </pc:picChg>
      </pc:sldChg>
      <pc:sldChg chg="modSp mod">
        <pc:chgData name="Jonathan Sayles" userId="049f7ab8f1d47e49" providerId="LiveId" clId="{BA7A454C-2152-4508-8DE4-92299B095210}" dt="2025-08-26T19:41:16.027" v="3515" actId="207"/>
        <pc:sldMkLst>
          <pc:docMk/>
          <pc:sldMk cId="0" sldId="465"/>
        </pc:sldMkLst>
        <pc:spChg chg="mod">
          <ac:chgData name="Jonathan Sayles" userId="049f7ab8f1d47e49" providerId="LiveId" clId="{BA7A454C-2152-4508-8DE4-92299B095210}" dt="2025-08-26T19:41:16.027" v="3515" actId="207"/>
          <ac:spMkLst>
            <pc:docMk/>
            <pc:sldMk cId="0" sldId="465"/>
            <ac:spMk id="35841" creationId="{0C8531B4-72B2-8EF7-C56E-F6BD71F02196}"/>
          </ac:spMkLst>
        </pc:spChg>
        <pc:spChg chg="mod">
          <ac:chgData name="Jonathan Sayles" userId="049f7ab8f1d47e49" providerId="LiveId" clId="{BA7A454C-2152-4508-8DE4-92299B095210}" dt="2025-08-26T19:41:12.590" v="3514" actId="1076"/>
          <ac:spMkLst>
            <pc:docMk/>
            <pc:sldMk cId="0" sldId="465"/>
            <ac:spMk id="191491" creationId="{10801D16-D21D-5C6D-B34F-872A6D28E1BE}"/>
          </ac:spMkLst>
        </pc:spChg>
      </pc:sldChg>
      <pc:sldChg chg="modSp mod">
        <pc:chgData name="Jonathan Sayles" userId="049f7ab8f1d47e49" providerId="LiveId" clId="{BA7A454C-2152-4508-8DE4-92299B095210}" dt="2025-08-26T19:31:19.766" v="3300" actId="1038"/>
        <pc:sldMkLst>
          <pc:docMk/>
          <pc:sldMk cId="0" sldId="466"/>
        </pc:sldMkLst>
        <pc:spChg chg="mod">
          <ac:chgData name="Jonathan Sayles" userId="049f7ab8f1d47e49" providerId="LiveId" clId="{BA7A454C-2152-4508-8DE4-92299B095210}" dt="2025-08-26T19:29:58.059" v="3219" actId="20577"/>
          <ac:spMkLst>
            <pc:docMk/>
            <pc:sldMk cId="0" sldId="466"/>
            <ac:spMk id="35841" creationId="{CE89577E-285C-FC6D-6BAB-3F1C07D5875E}"/>
          </ac:spMkLst>
        </pc:spChg>
        <pc:spChg chg="mod">
          <ac:chgData name="Jonathan Sayles" userId="049f7ab8f1d47e49" providerId="LiveId" clId="{BA7A454C-2152-4508-8DE4-92299B095210}" dt="2025-08-26T19:31:03.295" v="3285" actId="20577"/>
          <ac:spMkLst>
            <pc:docMk/>
            <pc:sldMk cId="0" sldId="466"/>
            <ac:spMk id="177155" creationId="{8A555B2B-93CE-B2F8-6E97-0160F96AD852}"/>
          </ac:spMkLst>
        </pc:spChg>
        <pc:picChg chg="mod">
          <ac:chgData name="Jonathan Sayles" userId="049f7ab8f1d47e49" providerId="LiveId" clId="{BA7A454C-2152-4508-8DE4-92299B095210}" dt="2025-08-26T19:31:19.766" v="3300" actId="1038"/>
          <ac:picMkLst>
            <pc:docMk/>
            <pc:sldMk cId="0" sldId="466"/>
            <ac:picMk id="177156" creationId="{4726734B-B978-455C-2EB9-39554896A55E}"/>
          </ac:picMkLst>
        </pc:picChg>
        <pc:picChg chg="mod">
          <ac:chgData name="Jonathan Sayles" userId="049f7ab8f1d47e49" providerId="LiveId" clId="{BA7A454C-2152-4508-8DE4-92299B095210}" dt="2025-08-26T19:31:19.766" v="3300" actId="1038"/>
          <ac:picMkLst>
            <pc:docMk/>
            <pc:sldMk cId="0" sldId="466"/>
            <ac:picMk id="177157" creationId="{C7A088E3-05CE-A740-B9E5-5E157EFE1A87}"/>
          </ac:picMkLst>
        </pc:picChg>
      </pc:sldChg>
      <pc:sldChg chg="modSp mod">
        <pc:chgData name="Jonathan Sayles" userId="049f7ab8f1d47e49" providerId="LiveId" clId="{BA7A454C-2152-4508-8DE4-92299B095210}" dt="2025-08-26T19:42:00.807" v="3520" actId="2711"/>
        <pc:sldMkLst>
          <pc:docMk/>
          <pc:sldMk cId="0" sldId="467"/>
        </pc:sldMkLst>
        <pc:spChg chg="mod">
          <ac:chgData name="Jonathan Sayles" userId="049f7ab8f1d47e49" providerId="LiveId" clId="{BA7A454C-2152-4508-8DE4-92299B095210}" dt="2025-08-26T19:41:26.212" v="3517" actId="207"/>
          <ac:spMkLst>
            <pc:docMk/>
            <pc:sldMk cId="0" sldId="467"/>
            <ac:spMk id="35841" creationId="{0E7B762B-AB2D-FD43-D8C2-F2695CA9C42A}"/>
          </ac:spMkLst>
        </pc:spChg>
        <pc:spChg chg="mod">
          <ac:chgData name="Jonathan Sayles" userId="049f7ab8f1d47e49" providerId="LiveId" clId="{BA7A454C-2152-4508-8DE4-92299B095210}" dt="2025-08-26T19:42:00.807" v="3520" actId="2711"/>
          <ac:spMkLst>
            <pc:docMk/>
            <pc:sldMk cId="0" sldId="467"/>
            <ac:spMk id="193539" creationId="{F0935192-064A-2D28-73C5-C2FAB8E59026}"/>
          </ac:spMkLst>
        </pc:spChg>
        <pc:picChg chg="mod">
          <ac:chgData name="Jonathan Sayles" userId="049f7ab8f1d47e49" providerId="LiveId" clId="{BA7A454C-2152-4508-8DE4-92299B095210}" dt="2025-08-26T19:41:33.182" v="3518" actId="1076"/>
          <ac:picMkLst>
            <pc:docMk/>
            <pc:sldMk cId="0" sldId="467"/>
            <ac:picMk id="193540" creationId="{FAEBAF98-4C60-07AE-FFF5-13D506323521}"/>
          </ac:picMkLst>
        </pc:picChg>
      </pc:sldChg>
      <pc:sldChg chg="addSp modSp mod">
        <pc:chgData name="Jonathan Sayles" userId="049f7ab8f1d47e49" providerId="LiveId" clId="{BA7A454C-2152-4508-8DE4-92299B095210}" dt="2025-08-23T16:48:24.755" v="507" actId="1076"/>
        <pc:sldMkLst>
          <pc:docMk/>
          <pc:sldMk cId="0" sldId="472"/>
        </pc:sldMkLst>
        <pc:spChg chg="add mod">
          <ac:chgData name="Jonathan Sayles" userId="049f7ab8f1d47e49" providerId="LiveId" clId="{BA7A454C-2152-4508-8DE4-92299B095210}" dt="2025-08-23T16:47:39.164" v="498" actId="1076"/>
          <ac:spMkLst>
            <pc:docMk/>
            <pc:sldMk cId="0" sldId="472"/>
            <ac:spMk id="3" creationId="{E910CA4B-8749-80EC-76B2-AFE6E6E035F7}"/>
          </ac:spMkLst>
        </pc:spChg>
        <pc:spChg chg="mod">
          <ac:chgData name="Jonathan Sayles" userId="049f7ab8f1d47e49" providerId="LiveId" clId="{BA7A454C-2152-4508-8DE4-92299B095210}" dt="2025-08-23T16:46:27.472" v="467" actId="1076"/>
          <ac:spMkLst>
            <pc:docMk/>
            <pc:sldMk cId="0" sldId="472"/>
            <ac:spMk id="13" creationId="{980DBD7B-FD90-B33C-B77C-93764DF635BC}"/>
          </ac:spMkLst>
        </pc:spChg>
        <pc:spChg chg="mod">
          <ac:chgData name="Jonathan Sayles" userId="049f7ab8f1d47e49" providerId="LiveId" clId="{BA7A454C-2152-4508-8DE4-92299B095210}" dt="2025-08-23T16:48:24.755" v="507" actId="1076"/>
          <ac:spMkLst>
            <pc:docMk/>
            <pc:sldMk cId="0" sldId="472"/>
            <ac:spMk id="34820" creationId="{5A6FB537-E7E3-09BE-B954-F2431C36A230}"/>
          </ac:spMkLst>
        </pc:spChg>
        <pc:spChg chg="mod">
          <ac:chgData name="Jonathan Sayles" userId="049f7ab8f1d47e49" providerId="LiveId" clId="{BA7A454C-2152-4508-8DE4-92299B095210}" dt="2025-08-23T16:48:03.867" v="504" actId="113"/>
          <ac:spMkLst>
            <pc:docMk/>
            <pc:sldMk cId="0" sldId="472"/>
            <ac:spMk id="34822" creationId="{55EFB83F-94BC-A81D-9C96-8A6B4C437A08}"/>
          </ac:spMkLst>
        </pc:spChg>
        <pc:spChg chg="mod">
          <ac:chgData name="Jonathan Sayles" userId="049f7ab8f1d47e49" providerId="LiveId" clId="{BA7A454C-2152-4508-8DE4-92299B095210}" dt="2025-08-23T16:47:32.485" v="497" actId="1036"/>
          <ac:spMkLst>
            <pc:docMk/>
            <pc:sldMk cId="0" sldId="472"/>
            <ac:spMk id="838679" creationId="{C4569AC1-44BA-FF3B-D6A7-744AE9521525}"/>
          </ac:spMkLst>
        </pc:spChg>
        <pc:spChg chg="mod">
          <ac:chgData name="Jonathan Sayles" userId="049f7ab8f1d47e49" providerId="LiveId" clId="{BA7A454C-2152-4508-8DE4-92299B095210}" dt="2025-08-23T16:47:32.485" v="497" actId="1036"/>
          <ac:spMkLst>
            <pc:docMk/>
            <pc:sldMk cId="0" sldId="472"/>
            <ac:spMk id="838681" creationId="{EF0FA14E-88D6-AF96-96C6-8C2BC802332D}"/>
          </ac:spMkLst>
        </pc:spChg>
        <pc:spChg chg="mod">
          <ac:chgData name="Jonathan Sayles" userId="049f7ab8f1d47e49" providerId="LiveId" clId="{BA7A454C-2152-4508-8DE4-92299B095210}" dt="2025-08-23T16:47:32.485" v="497" actId="1036"/>
          <ac:spMkLst>
            <pc:docMk/>
            <pc:sldMk cId="0" sldId="472"/>
            <ac:spMk id="838682" creationId="{AF647EF5-4C73-AA55-3754-FD0D42769D46}"/>
          </ac:spMkLst>
        </pc:spChg>
        <pc:spChg chg="mod">
          <ac:chgData name="Jonathan Sayles" userId="049f7ab8f1d47e49" providerId="LiveId" clId="{BA7A454C-2152-4508-8DE4-92299B095210}" dt="2025-08-23T16:47:32.485" v="497" actId="1036"/>
          <ac:spMkLst>
            <pc:docMk/>
            <pc:sldMk cId="0" sldId="472"/>
            <ac:spMk id="838683" creationId="{3296A5B0-D654-0584-EC60-E477662276C9}"/>
          </ac:spMkLst>
        </pc:spChg>
        <pc:grpChg chg="mod">
          <ac:chgData name="Jonathan Sayles" userId="049f7ab8f1d47e49" providerId="LiveId" clId="{BA7A454C-2152-4508-8DE4-92299B095210}" dt="2025-08-23T16:47:32.485" v="497" actId="1036"/>
          <ac:grpSpMkLst>
            <pc:docMk/>
            <pc:sldMk cId="0" sldId="472"/>
            <ac:grpSpMk id="34818" creationId="{E008C89E-6FFE-39D1-073B-E166A74330F1}"/>
          </ac:grpSpMkLst>
        </pc:grpChg>
        <pc:picChg chg="mod">
          <ac:chgData name="Jonathan Sayles" userId="049f7ab8f1d47e49" providerId="LiveId" clId="{BA7A454C-2152-4508-8DE4-92299B095210}" dt="2025-08-23T16:47:32.485" v="497" actId="1036"/>
          <ac:picMkLst>
            <pc:docMk/>
            <pc:sldMk cId="0" sldId="472"/>
            <ac:picMk id="34821" creationId="{2CCBE4A7-9EB9-77C0-A552-A13709EBCFEF}"/>
          </ac:picMkLst>
        </pc:picChg>
        <pc:picChg chg="mod">
          <ac:chgData name="Jonathan Sayles" userId="049f7ab8f1d47e49" providerId="LiveId" clId="{BA7A454C-2152-4508-8DE4-92299B095210}" dt="2025-08-23T16:48:01.222" v="503" actId="14100"/>
          <ac:picMkLst>
            <pc:docMk/>
            <pc:sldMk cId="0" sldId="472"/>
            <ac:picMk id="34823" creationId="{034CC17C-F516-CBD5-1B94-007AE6DBEDC4}"/>
          </ac:picMkLst>
        </pc:picChg>
        <pc:picChg chg="mod">
          <ac:chgData name="Jonathan Sayles" userId="049f7ab8f1d47e49" providerId="LiveId" clId="{BA7A454C-2152-4508-8DE4-92299B095210}" dt="2025-08-23T16:47:32.485" v="497" actId="1036"/>
          <ac:picMkLst>
            <pc:docMk/>
            <pc:sldMk cId="0" sldId="472"/>
            <ac:picMk id="34828" creationId="{A4C8285F-D702-2930-D192-EC0A938B6119}"/>
          </ac:picMkLst>
        </pc:picChg>
        <pc:cxnChg chg="add mod">
          <ac:chgData name="Jonathan Sayles" userId="049f7ab8f1d47e49" providerId="LiveId" clId="{BA7A454C-2152-4508-8DE4-92299B095210}" dt="2025-08-23T16:48:13.692" v="506" actId="1076"/>
          <ac:cxnSpMkLst>
            <pc:docMk/>
            <pc:sldMk cId="0" sldId="472"/>
            <ac:cxnSpMk id="5" creationId="{73ADECE7-ABC5-5AA2-EC78-391EF41712A3}"/>
          </ac:cxnSpMkLst>
        </pc:cxnChg>
      </pc:sldChg>
      <pc:sldChg chg="modSp mod">
        <pc:chgData name="Jonathan Sayles" userId="049f7ab8f1d47e49" providerId="LiveId" clId="{BA7A454C-2152-4508-8DE4-92299B095210}" dt="2025-08-23T16:49:08.060" v="518" actId="1076"/>
        <pc:sldMkLst>
          <pc:docMk/>
          <pc:sldMk cId="0" sldId="474"/>
        </pc:sldMkLst>
        <pc:spChg chg="mod">
          <ac:chgData name="Jonathan Sayles" userId="049f7ab8f1d47e49" providerId="LiveId" clId="{BA7A454C-2152-4508-8DE4-92299B095210}" dt="2025-08-23T16:48:37.913" v="510" actId="14100"/>
          <ac:spMkLst>
            <pc:docMk/>
            <pc:sldMk cId="0" sldId="474"/>
            <ac:spMk id="34819" creationId="{881EEE4F-AF3C-8EF3-18BE-26F2DB921F8B}"/>
          </ac:spMkLst>
        </pc:spChg>
        <pc:spChg chg="mod">
          <ac:chgData name="Jonathan Sayles" userId="049f7ab8f1d47e49" providerId="LiveId" clId="{BA7A454C-2152-4508-8DE4-92299B095210}" dt="2025-08-23T16:49:08.060" v="518" actId="1076"/>
          <ac:spMkLst>
            <pc:docMk/>
            <pc:sldMk cId="0" sldId="474"/>
            <ac:spMk id="37892" creationId="{4CED956E-2FA5-A442-AD16-16E8FF410EA2}"/>
          </ac:spMkLst>
        </pc:spChg>
        <pc:spChg chg="mod">
          <ac:chgData name="Jonathan Sayles" userId="049f7ab8f1d47e49" providerId="LiveId" clId="{BA7A454C-2152-4508-8DE4-92299B095210}" dt="2025-08-23T16:48:53.139" v="516" actId="1076"/>
          <ac:spMkLst>
            <pc:docMk/>
            <pc:sldMk cId="0" sldId="474"/>
            <ac:spMk id="37893" creationId="{20603E1F-7340-4FBD-405D-402E067D1135}"/>
          </ac:spMkLst>
        </pc:spChg>
        <pc:spChg chg="mod">
          <ac:chgData name="Jonathan Sayles" userId="049f7ab8f1d47e49" providerId="LiveId" clId="{BA7A454C-2152-4508-8DE4-92299B095210}" dt="2025-08-23T16:48:57.782" v="517" actId="1076"/>
          <ac:spMkLst>
            <pc:docMk/>
            <pc:sldMk cId="0" sldId="474"/>
            <ac:spMk id="37894" creationId="{66719B7E-5697-EE0D-E0F2-7092A433E14B}"/>
          </ac:spMkLst>
        </pc:spChg>
        <pc:spChg chg="mod">
          <ac:chgData name="Jonathan Sayles" userId="049f7ab8f1d47e49" providerId="LiveId" clId="{BA7A454C-2152-4508-8DE4-92299B095210}" dt="2025-08-23T16:48:43.060" v="511" actId="1076"/>
          <ac:spMkLst>
            <pc:docMk/>
            <pc:sldMk cId="0" sldId="474"/>
            <ac:spMk id="38915" creationId="{211D0315-8431-77A6-AF24-0D593E670D36}"/>
          </ac:spMkLst>
        </pc:spChg>
      </pc:sldChg>
      <pc:sldChg chg="delSp modSp mod">
        <pc:chgData name="Jonathan Sayles" userId="049f7ab8f1d47e49" providerId="LiveId" clId="{BA7A454C-2152-4508-8DE4-92299B095210}" dt="2025-08-23T16:59:46.538" v="730" actId="20577"/>
        <pc:sldMkLst>
          <pc:docMk/>
          <pc:sldMk cId="0" sldId="479"/>
        </pc:sldMkLst>
        <pc:spChg chg="mod">
          <ac:chgData name="Jonathan Sayles" userId="049f7ab8f1d47e49" providerId="LiveId" clId="{BA7A454C-2152-4508-8DE4-92299B095210}" dt="2025-08-23T16:59:35.500" v="717" actId="1076"/>
          <ac:spMkLst>
            <pc:docMk/>
            <pc:sldMk cId="0" sldId="479"/>
            <ac:spMk id="51202" creationId="{941CB93F-9CC4-D19C-D5B2-7761EA20E614}"/>
          </ac:spMkLst>
        </pc:spChg>
        <pc:spChg chg="mod">
          <ac:chgData name="Jonathan Sayles" userId="049f7ab8f1d47e49" providerId="LiveId" clId="{BA7A454C-2152-4508-8DE4-92299B095210}" dt="2025-08-23T16:59:46.538" v="730" actId="20577"/>
          <ac:spMkLst>
            <pc:docMk/>
            <pc:sldMk cId="0" sldId="479"/>
            <ac:spMk id="51203" creationId="{9FC5653A-E052-49F4-DC38-A883D1C8F8E6}"/>
          </ac:spMkLst>
        </pc:spChg>
        <pc:spChg chg="mod topLvl">
          <ac:chgData name="Jonathan Sayles" userId="049f7ab8f1d47e49" providerId="LiveId" clId="{BA7A454C-2152-4508-8DE4-92299B095210}" dt="2025-08-23T16:59:03.904" v="707" actId="165"/>
          <ac:spMkLst>
            <pc:docMk/>
            <pc:sldMk cId="0" sldId="479"/>
            <ac:spMk id="1071109" creationId="{FA4EB65E-1096-60B7-303D-E8462253A862}"/>
          </ac:spMkLst>
        </pc:spChg>
        <pc:spChg chg="mod topLvl">
          <ac:chgData name="Jonathan Sayles" userId="049f7ab8f1d47e49" providerId="LiveId" clId="{BA7A454C-2152-4508-8DE4-92299B095210}" dt="2025-08-23T16:59:03.904" v="707" actId="165"/>
          <ac:spMkLst>
            <pc:docMk/>
            <pc:sldMk cId="0" sldId="479"/>
            <ac:spMk id="1071110" creationId="{D941E5FC-82CC-4E1C-7ACB-F9C90DE489E4}"/>
          </ac:spMkLst>
        </pc:spChg>
        <pc:picChg chg="mod topLvl">
          <ac:chgData name="Jonathan Sayles" userId="049f7ab8f1d47e49" providerId="LiveId" clId="{BA7A454C-2152-4508-8DE4-92299B095210}" dt="2025-08-23T16:59:08.746" v="709" actId="692"/>
          <ac:picMkLst>
            <pc:docMk/>
            <pc:sldMk cId="0" sldId="479"/>
            <ac:picMk id="51205" creationId="{F1995454-9530-E7D9-503B-12965E5E0285}"/>
          </ac:picMkLst>
        </pc:picChg>
        <pc:picChg chg="mod topLvl">
          <ac:chgData name="Jonathan Sayles" userId="049f7ab8f1d47e49" providerId="LiveId" clId="{BA7A454C-2152-4508-8DE4-92299B095210}" dt="2025-08-23T16:59:03.904" v="707" actId="165"/>
          <ac:picMkLst>
            <pc:docMk/>
            <pc:sldMk cId="0" sldId="479"/>
            <ac:picMk id="51208" creationId="{992B1319-D951-7FC4-2409-2F6CA91115CB}"/>
          </ac:picMkLst>
        </pc:picChg>
      </pc:sldChg>
      <pc:sldChg chg="modSp mod">
        <pc:chgData name="Jonathan Sayles" userId="049f7ab8f1d47e49" providerId="LiveId" clId="{BA7A454C-2152-4508-8DE4-92299B095210}" dt="2025-08-25T01:15:39.617" v="753" actId="20577"/>
        <pc:sldMkLst>
          <pc:docMk/>
          <pc:sldMk cId="0" sldId="480"/>
        </pc:sldMkLst>
        <pc:spChg chg="mod">
          <ac:chgData name="Jonathan Sayles" userId="049f7ab8f1d47e49" providerId="LiveId" clId="{BA7A454C-2152-4508-8DE4-92299B095210}" dt="2025-08-25T01:15:06.126" v="739" actId="14100"/>
          <ac:spMkLst>
            <pc:docMk/>
            <pc:sldMk cId="0" sldId="480"/>
            <ac:spMk id="53250" creationId="{A0589F12-4F13-D4BE-6DAA-126EAD2962AD}"/>
          </ac:spMkLst>
        </pc:spChg>
        <pc:spChg chg="mod">
          <ac:chgData name="Jonathan Sayles" userId="049f7ab8f1d47e49" providerId="LiveId" clId="{BA7A454C-2152-4508-8DE4-92299B095210}" dt="2025-08-25T01:15:39.617" v="753" actId="20577"/>
          <ac:spMkLst>
            <pc:docMk/>
            <pc:sldMk cId="0" sldId="480"/>
            <ac:spMk id="53251" creationId="{A01E93A8-8033-BB03-AD3E-6B4714C0C5D8}"/>
          </ac:spMkLst>
        </pc:spChg>
      </pc:sldChg>
      <pc:sldChg chg="delSp modSp mod">
        <pc:chgData name="Jonathan Sayles" userId="049f7ab8f1d47e49" providerId="LiveId" clId="{BA7A454C-2152-4508-8DE4-92299B095210}" dt="2025-08-25T01:25:50.816" v="874" actId="478"/>
        <pc:sldMkLst>
          <pc:docMk/>
          <pc:sldMk cId="0" sldId="481"/>
        </pc:sldMkLst>
        <pc:spChg chg="del">
          <ac:chgData name="Jonathan Sayles" userId="049f7ab8f1d47e49" providerId="LiveId" clId="{BA7A454C-2152-4508-8DE4-92299B095210}" dt="2025-08-25T01:25:50.816" v="874" actId="478"/>
          <ac:spMkLst>
            <pc:docMk/>
            <pc:sldMk cId="0" sldId="481"/>
            <ac:spMk id="2" creationId="{C621CAE8-A0E7-5DA1-73B0-AF7F73118C20}"/>
          </ac:spMkLst>
        </pc:spChg>
        <pc:spChg chg="mod">
          <ac:chgData name="Jonathan Sayles" userId="049f7ab8f1d47e49" providerId="LiveId" clId="{BA7A454C-2152-4508-8DE4-92299B095210}" dt="2025-08-25T01:24:56.338" v="866" actId="113"/>
          <ac:spMkLst>
            <pc:docMk/>
            <pc:sldMk cId="0" sldId="481"/>
            <ac:spMk id="4" creationId="{17F8C5CC-8289-8465-E71C-00DD010345A0}"/>
          </ac:spMkLst>
        </pc:spChg>
        <pc:spChg chg="mod">
          <ac:chgData name="Jonathan Sayles" userId="049f7ab8f1d47e49" providerId="LiveId" clId="{BA7A454C-2152-4508-8DE4-92299B095210}" dt="2025-08-25T01:25:33.164" v="873" actId="1076"/>
          <ac:spMkLst>
            <pc:docMk/>
            <pc:sldMk cId="0" sldId="481"/>
            <ac:spMk id="68611" creationId="{5E9368E8-6AB8-C27C-7246-D6B3D418921F}"/>
          </ac:spMkLst>
        </pc:spChg>
        <pc:spChg chg="mod">
          <ac:chgData name="Jonathan Sayles" userId="049f7ab8f1d47e49" providerId="LiveId" clId="{BA7A454C-2152-4508-8DE4-92299B095210}" dt="2025-08-25T01:25:26.179" v="872" actId="113"/>
          <ac:spMkLst>
            <pc:docMk/>
            <pc:sldMk cId="0" sldId="481"/>
            <ac:spMk id="68612" creationId="{3B20270C-2CA0-6272-3C4A-A8C35A67E49C}"/>
          </ac:spMkLst>
        </pc:spChg>
      </pc:sldChg>
      <pc:sldChg chg="modSp">
        <pc:chgData name="Jonathan Sayles" userId="049f7ab8f1d47e49" providerId="LiveId" clId="{BA7A454C-2152-4508-8DE4-92299B095210}" dt="2025-08-25T01:24:20.816" v="864" actId="1035"/>
        <pc:sldMkLst>
          <pc:docMk/>
          <pc:sldMk cId="0" sldId="482"/>
        </pc:sldMkLst>
        <pc:spChg chg="mod">
          <ac:chgData name="Jonathan Sayles" userId="049f7ab8f1d47e49" providerId="LiveId" clId="{BA7A454C-2152-4508-8DE4-92299B095210}" dt="2025-08-25T01:23:58.050" v="863" actId="1076"/>
          <ac:spMkLst>
            <pc:docMk/>
            <pc:sldMk cId="0" sldId="482"/>
            <ac:spMk id="66562" creationId="{A1C0596B-23A3-3EF6-348A-F1E49DA96F5E}"/>
          </ac:spMkLst>
        </pc:spChg>
        <pc:picChg chg="mod">
          <ac:chgData name="Jonathan Sayles" userId="049f7ab8f1d47e49" providerId="LiveId" clId="{BA7A454C-2152-4508-8DE4-92299B095210}" dt="2025-08-25T01:24:20.816" v="864" actId="1035"/>
          <ac:picMkLst>
            <pc:docMk/>
            <pc:sldMk cId="0" sldId="482"/>
            <ac:picMk id="66565" creationId="{BE4A5999-3070-27D7-DCB4-9CC5EC8A1F0D}"/>
          </ac:picMkLst>
        </pc:picChg>
      </pc:sldChg>
      <pc:sldChg chg="addSp modSp mod modNotesTx">
        <pc:chgData name="Jonathan Sayles" userId="049f7ab8f1d47e49" providerId="LiveId" clId="{BA7A454C-2152-4508-8DE4-92299B095210}" dt="2025-08-25T01:29:08.363" v="1001" actId="692"/>
        <pc:sldMkLst>
          <pc:docMk/>
          <pc:sldMk cId="0" sldId="483"/>
        </pc:sldMkLst>
        <pc:spChg chg="add mod">
          <ac:chgData name="Jonathan Sayles" userId="049f7ab8f1d47e49" providerId="LiveId" clId="{BA7A454C-2152-4508-8DE4-92299B095210}" dt="2025-08-25T01:29:08.363" v="1001" actId="692"/>
          <ac:spMkLst>
            <pc:docMk/>
            <pc:sldMk cId="0" sldId="483"/>
            <ac:spMk id="2" creationId="{FECE930C-E6C5-8C85-65DA-78D21D546255}"/>
          </ac:spMkLst>
        </pc:spChg>
        <pc:spChg chg="mod">
          <ac:chgData name="Jonathan Sayles" userId="049f7ab8f1d47e49" providerId="LiveId" clId="{BA7A454C-2152-4508-8DE4-92299B095210}" dt="2025-08-25T01:27:15.453" v="934" actId="14100"/>
          <ac:spMkLst>
            <pc:docMk/>
            <pc:sldMk cId="0" sldId="483"/>
            <ac:spMk id="72707" creationId="{954BC71E-EB28-8CC6-C00F-015F893B97A2}"/>
          </ac:spMkLst>
        </pc:spChg>
        <pc:spChg chg="mod">
          <ac:chgData name="Jonathan Sayles" userId="049f7ab8f1d47e49" providerId="LiveId" clId="{BA7A454C-2152-4508-8DE4-92299B095210}" dt="2025-08-25T01:28:27.707" v="965" actId="1036"/>
          <ac:spMkLst>
            <pc:docMk/>
            <pc:sldMk cId="0" sldId="483"/>
            <ac:spMk id="72709" creationId="{BAD63080-FF8F-2472-E963-B56104B66063}"/>
          </ac:spMkLst>
        </pc:spChg>
        <pc:spChg chg="mod">
          <ac:chgData name="Jonathan Sayles" userId="049f7ab8f1d47e49" providerId="LiveId" clId="{BA7A454C-2152-4508-8DE4-92299B095210}" dt="2025-08-25T01:28:06.347" v="956" actId="2711"/>
          <ac:spMkLst>
            <pc:docMk/>
            <pc:sldMk cId="0" sldId="483"/>
            <ac:spMk id="72710" creationId="{1CA32276-176F-C15A-4A9C-57B48E0A7171}"/>
          </ac:spMkLst>
        </pc:spChg>
        <pc:spChg chg="mod">
          <ac:chgData name="Jonathan Sayles" userId="049f7ab8f1d47e49" providerId="LiveId" clId="{BA7A454C-2152-4508-8DE4-92299B095210}" dt="2025-08-25T01:27:23.221" v="947" actId="1038"/>
          <ac:spMkLst>
            <pc:docMk/>
            <pc:sldMk cId="0" sldId="483"/>
            <ac:spMk id="963587" creationId="{82413D46-E71E-4CA5-58E0-8FB0D522A62B}"/>
          </ac:spMkLst>
        </pc:spChg>
        <pc:spChg chg="mod">
          <ac:chgData name="Jonathan Sayles" userId="049f7ab8f1d47e49" providerId="LiveId" clId="{BA7A454C-2152-4508-8DE4-92299B095210}" dt="2025-08-25T01:27:58.584" v="955" actId="2711"/>
          <ac:spMkLst>
            <pc:docMk/>
            <pc:sldMk cId="0" sldId="483"/>
            <ac:spMk id="963595" creationId="{E45EE82B-1541-CF44-BD1D-9E4B01221F60}"/>
          </ac:spMkLst>
        </pc:spChg>
        <pc:picChg chg="mod">
          <ac:chgData name="Jonathan Sayles" userId="049f7ab8f1d47e49" providerId="LiveId" clId="{BA7A454C-2152-4508-8DE4-92299B095210}" dt="2025-08-25T01:27:23.221" v="947" actId="1038"/>
          <ac:picMkLst>
            <pc:docMk/>
            <pc:sldMk cId="0" sldId="483"/>
            <ac:picMk id="72706" creationId="{A0413873-6E2A-B1E1-24B7-4A7C448DD62F}"/>
          </ac:picMkLst>
        </pc:picChg>
      </pc:sldChg>
      <pc:sldChg chg="delSp modSp mod modNotesTx">
        <pc:chgData name="Jonathan Sayles" userId="049f7ab8f1d47e49" providerId="LiveId" clId="{BA7A454C-2152-4508-8DE4-92299B095210}" dt="2025-08-25T01:38:16.703" v="1251" actId="1038"/>
        <pc:sldMkLst>
          <pc:docMk/>
          <pc:sldMk cId="0" sldId="484"/>
        </pc:sldMkLst>
        <pc:spChg chg="del">
          <ac:chgData name="Jonathan Sayles" userId="049f7ab8f1d47e49" providerId="LiveId" clId="{BA7A454C-2152-4508-8DE4-92299B095210}" dt="2025-08-25T01:36:22.711" v="1205" actId="478"/>
          <ac:spMkLst>
            <pc:docMk/>
            <pc:sldMk cId="0" sldId="484"/>
            <ac:spMk id="12" creationId="{AF1645DD-A284-DA3C-8C6A-660495E7D168}"/>
          </ac:spMkLst>
        </pc:spChg>
        <pc:spChg chg="mod">
          <ac:chgData name="Jonathan Sayles" userId="049f7ab8f1d47e49" providerId="LiveId" clId="{BA7A454C-2152-4508-8DE4-92299B095210}" dt="2025-08-25T01:36:29.404" v="1206" actId="14100"/>
          <ac:spMkLst>
            <pc:docMk/>
            <pc:sldMk cId="0" sldId="484"/>
            <ac:spMk id="80899" creationId="{0A982135-B4C9-ABA1-CB6B-60EE729FDD3F}"/>
          </ac:spMkLst>
        </pc:spChg>
        <pc:spChg chg="mod">
          <ac:chgData name="Jonathan Sayles" userId="049f7ab8f1d47e49" providerId="LiveId" clId="{BA7A454C-2152-4508-8DE4-92299B095210}" dt="2025-08-25T01:37:00.691" v="1229" actId="2711"/>
          <ac:spMkLst>
            <pc:docMk/>
            <pc:sldMk cId="0" sldId="484"/>
            <ac:spMk id="80901" creationId="{5A696BDE-B119-70C3-96C7-0A4ABD073870}"/>
          </ac:spMkLst>
        </pc:spChg>
        <pc:spChg chg="mod">
          <ac:chgData name="Jonathan Sayles" userId="049f7ab8f1d47e49" providerId="LiveId" clId="{BA7A454C-2152-4508-8DE4-92299B095210}" dt="2025-08-25T01:37:31.728" v="1232" actId="1076"/>
          <ac:spMkLst>
            <pc:docMk/>
            <pc:sldMk cId="0" sldId="484"/>
            <ac:spMk id="80903" creationId="{8AC912A9-9FB3-6F23-99FE-730C99E2262D}"/>
          </ac:spMkLst>
        </pc:spChg>
        <pc:spChg chg="mod">
          <ac:chgData name="Jonathan Sayles" userId="049f7ab8f1d47e49" providerId="LiveId" clId="{BA7A454C-2152-4508-8DE4-92299B095210}" dt="2025-08-25T01:37:00.691" v="1229" actId="2711"/>
          <ac:spMkLst>
            <pc:docMk/>
            <pc:sldMk cId="0" sldId="484"/>
            <ac:spMk id="80904" creationId="{32B227B3-6152-4BAA-EB33-58ADC1BABD56}"/>
          </ac:spMkLst>
        </pc:spChg>
        <pc:spChg chg="mod">
          <ac:chgData name="Jonathan Sayles" userId="049f7ab8f1d47e49" providerId="LiveId" clId="{BA7A454C-2152-4508-8DE4-92299B095210}" dt="2025-08-25T01:38:16.703" v="1251" actId="1038"/>
          <ac:spMkLst>
            <pc:docMk/>
            <pc:sldMk cId="0" sldId="484"/>
            <ac:spMk id="80907" creationId="{77D53887-88C4-431E-C2F0-9A3B48DDEE8E}"/>
          </ac:spMkLst>
        </pc:spChg>
        <pc:spChg chg="mod">
          <ac:chgData name="Jonathan Sayles" userId="049f7ab8f1d47e49" providerId="LiveId" clId="{BA7A454C-2152-4508-8DE4-92299B095210}" dt="2025-08-25T01:37:00.691" v="1229" actId="2711"/>
          <ac:spMkLst>
            <pc:docMk/>
            <pc:sldMk cId="0" sldId="484"/>
            <ac:spMk id="1102852" creationId="{EBDCB0F9-E638-0619-E40A-19AD64922A31}"/>
          </ac:spMkLst>
        </pc:spChg>
        <pc:spChg chg="mod">
          <ac:chgData name="Jonathan Sayles" userId="049f7ab8f1d47e49" providerId="LiveId" clId="{BA7A454C-2152-4508-8DE4-92299B095210}" dt="2025-08-25T01:37:00.691" v="1229" actId="2711"/>
          <ac:spMkLst>
            <pc:docMk/>
            <pc:sldMk cId="0" sldId="484"/>
            <ac:spMk id="1102854" creationId="{E8D92E25-B48E-06A8-D4A0-E1FDBE6B1C06}"/>
          </ac:spMkLst>
        </pc:spChg>
        <pc:spChg chg="mod">
          <ac:chgData name="Jonathan Sayles" userId="049f7ab8f1d47e49" providerId="LiveId" clId="{BA7A454C-2152-4508-8DE4-92299B095210}" dt="2025-08-25T01:37:00.691" v="1229" actId="2711"/>
          <ac:spMkLst>
            <pc:docMk/>
            <pc:sldMk cId="0" sldId="484"/>
            <ac:spMk id="1102858" creationId="{FE06CFC9-0E0F-3F12-FAAD-534F89E6AB8D}"/>
          </ac:spMkLst>
        </pc:spChg>
        <pc:spChg chg="mod">
          <ac:chgData name="Jonathan Sayles" userId="049f7ab8f1d47e49" providerId="LiveId" clId="{BA7A454C-2152-4508-8DE4-92299B095210}" dt="2025-08-25T01:37:00.691" v="1229" actId="2711"/>
          <ac:spMkLst>
            <pc:docMk/>
            <pc:sldMk cId="0" sldId="484"/>
            <ac:spMk id="1102859" creationId="{F695FE53-BEAA-1EFF-CF87-3009307BA7A4}"/>
          </ac:spMkLst>
        </pc:spChg>
        <pc:picChg chg="mod">
          <ac:chgData name="Jonathan Sayles" userId="049f7ab8f1d47e49" providerId="LiveId" clId="{BA7A454C-2152-4508-8DE4-92299B095210}" dt="2025-08-25T01:37:00.691" v="1229" actId="2711"/>
          <ac:picMkLst>
            <pc:docMk/>
            <pc:sldMk cId="0" sldId="484"/>
            <ac:picMk id="80898" creationId="{32D6F629-4C11-BE05-26FC-B51D9FF5AB18}"/>
          </ac:picMkLst>
        </pc:picChg>
      </pc:sldChg>
      <pc:sldChg chg="modSp mod modNotesTx">
        <pc:chgData name="Jonathan Sayles" userId="049f7ab8f1d47e49" providerId="LiveId" clId="{BA7A454C-2152-4508-8DE4-92299B095210}" dt="2025-08-25T01:45:10.775" v="1507" actId="20577"/>
        <pc:sldMkLst>
          <pc:docMk/>
          <pc:sldMk cId="0" sldId="485"/>
        </pc:sldMkLst>
        <pc:spChg chg="mod">
          <ac:chgData name="Jonathan Sayles" userId="049f7ab8f1d47e49" providerId="LiveId" clId="{BA7A454C-2152-4508-8DE4-92299B095210}" dt="2025-08-25T01:45:10.775" v="1507" actId="20577"/>
          <ac:spMkLst>
            <pc:docMk/>
            <pc:sldMk cId="0" sldId="485"/>
            <ac:spMk id="87042" creationId="{F809C5A0-6900-2E79-FF9B-289AE3D97A07}"/>
          </ac:spMkLst>
        </pc:spChg>
        <pc:spChg chg="mod">
          <ac:chgData name="Jonathan Sayles" userId="049f7ab8f1d47e49" providerId="LiveId" clId="{BA7A454C-2152-4508-8DE4-92299B095210}" dt="2025-08-25T01:44:27.927" v="1473" actId="20577"/>
          <ac:spMkLst>
            <pc:docMk/>
            <pc:sldMk cId="0" sldId="485"/>
            <ac:spMk id="971784" creationId="{1E3183E9-B357-01EC-2995-74FB916B42B2}"/>
          </ac:spMkLst>
        </pc:spChg>
        <pc:spChg chg="mod">
          <ac:chgData name="Jonathan Sayles" userId="049f7ab8f1d47e49" providerId="LiveId" clId="{BA7A454C-2152-4508-8DE4-92299B095210}" dt="2025-08-25T01:44:02.031" v="1459" actId="207"/>
          <ac:spMkLst>
            <pc:docMk/>
            <pc:sldMk cId="0" sldId="485"/>
            <ac:spMk id="971787" creationId="{86AF4CFB-7A87-4377-49CF-49892DB0F837}"/>
          </ac:spMkLst>
        </pc:spChg>
      </pc:sldChg>
      <pc:sldChg chg="modSp mod modNotesTx">
        <pc:chgData name="Jonathan Sayles" userId="049f7ab8f1d47e49" providerId="LiveId" clId="{BA7A454C-2152-4508-8DE4-92299B095210}" dt="2025-08-25T01:41:09.197" v="1333" actId="1036"/>
        <pc:sldMkLst>
          <pc:docMk/>
          <pc:sldMk cId="0" sldId="486"/>
        </pc:sldMkLst>
        <pc:spChg chg="mod">
          <ac:chgData name="Jonathan Sayles" userId="049f7ab8f1d47e49" providerId="LiveId" clId="{BA7A454C-2152-4508-8DE4-92299B095210}" dt="2025-08-25T01:41:09.197" v="1333" actId="1036"/>
          <ac:spMkLst>
            <pc:docMk/>
            <pc:sldMk cId="0" sldId="486"/>
            <ac:spMk id="82946" creationId="{11DEEB72-A835-A063-1F91-8F188AC1A8D8}"/>
          </ac:spMkLst>
        </pc:spChg>
        <pc:spChg chg="mod">
          <ac:chgData name="Jonathan Sayles" userId="049f7ab8f1d47e49" providerId="LiveId" clId="{BA7A454C-2152-4508-8DE4-92299B095210}" dt="2025-08-25T01:40:12.621" v="1317" actId="20577"/>
          <ac:spMkLst>
            <pc:docMk/>
            <pc:sldMk cId="0" sldId="486"/>
            <ac:spMk id="1107971" creationId="{89F988AA-8AA3-D99B-463E-C498B2FF80F7}"/>
          </ac:spMkLst>
        </pc:spChg>
        <pc:spChg chg="mod">
          <ac:chgData name="Jonathan Sayles" userId="049f7ab8f1d47e49" providerId="LiveId" clId="{BA7A454C-2152-4508-8DE4-92299B095210}" dt="2025-08-25T01:38:40.960" v="1257" actId="1035"/>
          <ac:spMkLst>
            <pc:docMk/>
            <pc:sldMk cId="0" sldId="486"/>
            <ac:spMk id="1107975" creationId="{E6E9780B-6F05-618B-4ECD-292E0C4975A5}"/>
          </ac:spMkLst>
        </pc:spChg>
        <pc:picChg chg="mod">
          <ac:chgData name="Jonathan Sayles" userId="049f7ab8f1d47e49" providerId="LiveId" clId="{BA7A454C-2152-4508-8DE4-92299B095210}" dt="2025-08-25T01:40:42.511" v="1323" actId="692"/>
          <ac:picMkLst>
            <pc:docMk/>
            <pc:sldMk cId="0" sldId="486"/>
            <ac:picMk id="82948" creationId="{BC0802F8-D3D2-06CD-8331-7B7667A8BF91}"/>
          </ac:picMkLst>
        </pc:picChg>
      </pc:sldChg>
      <pc:sldChg chg="modSp mod">
        <pc:chgData name="Jonathan Sayles" userId="049f7ab8f1d47e49" providerId="LiveId" clId="{BA7A454C-2152-4508-8DE4-92299B095210}" dt="2025-08-25T01:42:24.722" v="1355" actId="1036"/>
        <pc:sldMkLst>
          <pc:docMk/>
          <pc:sldMk cId="0" sldId="487"/>
        </pc:sldMkLst>
        <pc:spChg chg="mod">
          <ac:chgData name="Jonathan Sayles" userId="049f7ab8f1d47e49" providerId="LiveId" clId="{BA7A454C-2152-4508-8DE4-92299B095210}" dt="2025-08-25T01:41:50.222" v="1345" actId="1076"/>
          <ac:spMkLst>
            <pc:docMk/>
            <pc:sldMk cId="0" sldId="487"/>
            <ac:spMk id="84994" creationId="{49AB9833-121C-86D9-F74F-287ABC74A4C2}"/>
          </ac:spMkLst>
        </pc:spChg>
        <pc:spChg chg="mod">
          <ac:chgData name="Jonathan Sayles" userId="049f7ab8f1d47e49" providerId="LiveId" clId="{BA7A454C-2152-4508-8DE4-92299B095210}" dt="2025-08-25T01:42:19.546" v="1353" actId="14100"/>
          <ac:spMkLst>
            <pc:docMk/>
            <pc:sldMk cId="0" sldId="487"/>
            <ac:spMk id="1107971" creationId="{3F55E3EE-0F5E-9356-D9BC-77FD76C14D49}"/>
          </ac:spMkLst>
        </pc:spChg>
        <pc:spChg chg="mod">
          <ac:chgData name="Jonathan Sayles" userId="049f7ab8f1d47e49" providerId="LiveId" clId="{BA7A454C-2152-4508-8DE4-92299B095210}" dt="2025-08-25T01:41:26.356" v="1342" actId="1036"/>
          <ac:spMkLst>
            <pc:docMk/>
            <pc:sldMk cId="0" sldId="487"/>
            <ac:spMk id="1107975" creationId="{A6FB25EB-FF97-BEC7-5692-A54D7F9B1917}"/>
          </ac:spMkLst>
        </pc:spChg>
        <pc:picChg chg="mod">
          <ac:chgData name="Jonathan Sayles" userId="049f7ab8f1d47e49" providerId="LiveId" clId="{BA7A454C-2152-4508-8DE4-92299B095210}" dt="2025-08-25T01:41:26.356" v="1342" actId="1036"/>
          <ac:picMkLst>
            <pc:docMk/>
            <pc:sldMk cId="0" sldId="487"/>
            <ac:picMk id="84996" creationId="{EAC42B47-0303-BF03-8B98-0299A93DF07D}"/>
          </ac:picMkLst>
        </pc:picChg>
        <pc:picChg chg="mod">
          <ac:chgData name="Jonathan Sayles" userId="049f7ab8f1d47e49" providerId="LiveId" clId="{BA7A454C-2152-4508-8DE4-92299B095210}" dt="2025-08-25T01:42:24.722" v="1355" actId="1036"/>
          <ac:picMkLst>
            <pc:docMk/>
            <pc:sldMk cId="0" sldId="487"/>
            <ac:picMk id="84998" creationId="{09826C4E-3C1E-7AE8-B239-121DB761C751}"/>
          </ac:picMkLst>
        </pc:picChg>
      </pc:sldChg>
      <pc:sldChg chg="modSp mod">
        <pc:chgData name="Jonathan Sayles" userId="049f7ab8f1d47e49" providerId="LiveId" clId="{BA7A454C-2152-4508-8DE4-92299B095210}" dt="2025-08-25T01:48:01.204" v="1565" actId="1076"/>
        <pc:sldMkLst>
          <pc:docMk/>
          <pc:sldMk cId="0" sldId="488"/>
        </pc:sldMkLst>
        <pc:spChg chg="mod">
          <ac:chgData name="Jonathan Sayles" userId="049f7ab8f1d47e49" providerId="LiveId" clId="{BA7A454C-2152-4508-8DE4-92299B095210}" dt="2025-08-25T01:47:37.968" v="1561" actId="14100"/>
          <ac:spMkLst>
            <pc:docMk/>
            <pc:sldMk cId="0" sldId="488"/>
            <ac:spMk id="95234" creationId="{3AED6F70-C538-3E85-AE7A-234DC685DE29}"/>
          </ac:spMkLst>
        </pc:spChg>
        <pc:spChg chg="mod">
          <ac:chgData name="Jonathan Sayles" userId="049f7ab8f1d47e49" providerId="LiveId" clId="{BA7A454C-2152-4508-8DE4-92299B095210}" dt="2025-08-25T01:48:01.204" v="1565" actId="1076"/>
          <ac:spMkLst>
            <pc:docMk/>
            <pc:sldMk cId="0" sldId="488"/>
            <ac:spMk id="908291" creationId="{8E173FC2-6A6E-0B2D-188D-997FCB9DC058}"/>
          </ac:spMkLst>
        </pc:spChg>
      </pc:sldChg>
      <pc:sldChg chg="modSp mod">
        <pc:chgData name="Jonathan Sayles" userId="049f7ab8f1d47e49" providerId="LiveId" clId="{BA7A454C-2152-4508-8DE4-92299B095210}" dt="2025-08-25T01:47:17.378" v="1560" actId="1076"/>
        <pc:sldMkLst>
          <pc:docMk/>
          <pc:sldMk cId="0" sldId="489"/>
        </pc:sldMkLst>
        <pc:spChg chg="mod">
          <ac:chgData name="Jonathan Sayles" userId="049f7ab8f1d47e49" providerId="LiveId" clId="{BA7A454C-2152-4508-8DE4-92299B095210}" dt="2025-08-25T01:47:05.549" v="1559" actId="20577"/>
          <ac:spMkLst>
            <pc:docMk/>
            <pc:sldMk cId="0" sldId="489"/>
            <ac:spMk id="2" creationId="{1243101F-A3D4-D483-4CEA-48E68E62A4E0}"/>
          </ac:spMkLst>
        </pc:spChg>
        <pc:spChg chg="mod">
          <ac:chgData name="Jonathan Sayles" userId="049f7ab8f1d47e49" providerId="LiveId" clId="{BA7A454C-2152-4508-8DE4-92299B095210}" dt="2025-08-25T01:47:17.378" v="1560" actId="1076"/>
          <ac:spMkLst>
            <pc:docMk/>
            <pc:sldMk cId="0" sldId="489"/>
            <ac:spMk id="93187" creationId="{2F119399-01C8-318B-BBBA-BFD095553486}"/>
          </ac:spMkLst>
        </pc:spChg>
      </pc:sldChg>
      <pc:sldChg chg="modSp mod">
        <pc:chgData name="Jonathan Sayles" userId="049f7ab8f1d47e49" providerId="LiveId" clId="{BA7A454C-2152-4508-8DE4-92299B095210}" dt="2025-08-25T01:53:51.569" v="1744" actId="2711"/>
        <pc:sldMkLst>
          <pc:docMk/>
          <pc:sldMk cId="0" sldId="490"/>
        </pc:sldMkLst>
        <pc:spChg chg="mod">
          <ac:chgData name="Jonathan Sayles" userId="049f7ab8f1d47e49" providerId="LiveId" clId="{BA7A454C-2152-4508-8DE4-92299B095210}" dt="2025-08-25T01:53:44.458" v="1743" actId="1076"/>
          <ac:spMkLst>
            <pc:docMk/>
            <pc:sldMk cId="0" sldId="490"/>
            <ac:spMk id="105474" creationId="{4C535B37-0B1F-50D7-BDA3-8FFF5F9E8EB8}"/>
          </ac:spMkLst>
        </pc:spChg>
        <pc:spChg chg="mod">
          <ac:chgData name="Jonathan Sayles" userId="049f7ab8f1d47e49" providerId="LiveId" clId="{BA7A454C-2152-4508-8DE4-92299B095210}" dt="2025-08-25T01:53:51.569" v="1744" actId="2711"/>
          <ac:spMkLst>
            <pc:docMk/>
            <pc:sldMk cId="0" sldId="490"/>
            <ac:spMk id="1105926" creationId="{0322AD8B-68AF-42DD-CA23-D369D2A7E0D3}"/>
          </ac:spMkLst>
        </pc:spChg>
      </pc:sldChg>
      <pc:sldChg chg="modSp mod modNotesTx">
        <pc:chgData name="Jonathan Sayles" userId="049f7ab8f1d47e49" providerId="LiveId" clId="{BA7A454C-2152-4508-8DE4-92299B095210}" dt="2025-08-25T18:57:47.084" v="2414" actId="20577"/>
        <pc:sldMkLst>
          <pc:docMk/>
          <pc:sldMk cId="0" sldId="494"/>
        </pc:sldMkLst>
        <pc:spChg chg="mod">
          <ac:chgData name="Jonathan Sayles" userId="049f7ab8f1d47e49" providerId="LiveId" clId="{BA7A454C-2152-4508-8DE4-92299B095210}" dt="2025-08-25T18:57:47.084" v="2414" actId="20577"/>
          <ac:spMkLst>
            <pc:docMk/>
            <pc:sldMk cId="0" sldId="494"/>
            <ac:spMk id="129027" creationId="{71B9D7F3-B5EF-2004-DA4C-4D5701249022}"/>
          </ac:spMkLst>
        </pc:spChg>
        <pc:spChg chg="mod">
          <ac:chgData name="Jonathan Sayles" userId="049f7ab8f1d47e49" providerId="LiveId" clId="{BA7A454C-2152-4508-8DE4-92299B095210}" dt="2025-08-25T18:57:14.711" v="2406" actId="1076"/>
          <ac:spMkLst>
            <pc:docMk/>
            <pc:sldMk cId="0" sldId="494"/>
            <ac:spMk id="982018" creationId="{85BDCD90-E77E-1C4F-C275-8CECAB1C4CF5}"/>
          </ac:spMkLst>
        </pc:spChg>
      </pc:sldChg>
      <pc:sldChg chg="addSp modSp mod modNotesTx">
        <pc:chgData name="Jonathan Sayles" userId="049f7ab8f1d47e49" providerId="LiveId" clId="{BA7A454C-2152-4508-8DE4-92299B095210}" dt="2025-08-25T18:58:03.660" v="2415" actId="1076"/>
        <pc:sldMkLst>
          <pc:docMk/>
          <pc:sldMk cId="0" sldId="495"/>
        </pc:sldMkLst>
        <pc:spChg chg="mod">
          <ac:chgData name="Jonathan Sayles" userId="049f7ab8f1d47e49" providerId="LiveId" clId="{BA7A454C-2152-4508-8DE4-92299B095210}" dt="2025-08-25T18:58:03.660" v="2415" actId="1076"/>
          <ac:spMkLst>
            <pc:docMk/>
            <pc:sldMk cId="0" sldId="495"/>
            <ac:spMk id="1100802" creationId="{BA4087C5-C3DD-9BC8-D747-575C2FB4F82A}"/>
          </ac:spMkLst>
        </pc:spChg>
        <pc:spChg chg="mod">
          <ac:chgData name="Jonathan Sayles" userId="049f7ab8f1d47e49" providerId="LiveId" clId="{BA7A454C-2152-4508-8DE4-92299B095210}" dt="2025-08-25T18:41:12.301" v="1915" actId="20577"/>
          <ac:spMkLst>
            <pc:docMk/>
            <pc:sldMk cId="0" sldId="495"/>
            <ac:spMk id="1100803" creationId="{E11F24EA-4AB3-B296-E560-95AD144C7A0F}"/>
          </ac:spMkLst>
        </pc:spChg>
        <pc:spChg chg="mod">
          <ac:chgData name="Jonathan Sayles" userId="049f7ab8f1d47e49" providerId="LiveId" clId="{BA7A454C-2152-4508-8DE4-92299B095210}" dt="2025-08-25T18:41:01.170" v="1908" actId="1036"/>
          <ac:spMkLst>
            <pc:docMk/>
            <pc:sldMk cId="0" sldId="495"/>
            <ac:spMk id="1100805" creationId="{EC06E1CB-34D6-1684-4E15-CC23A80DAA79}"/>
          </ac:spMkLst>
        </pc:spChg>
        <pc:grpChg chg="add mod">
          <ac:chgData name="Jonathan Sayles" userId="049f7ab8f1d47e49" providerId="LiveId" clId="{BA7A454C-2152-4508-8DE4-92299B095210}" dt="2025-08-25T18:41:01.170" v="1908" actId="1036"/>
          <ac:grpSpMkLst>
            <pc:docMk/>
            <pc:sldMk cId="0" sldId="495"/>
            <ac:grpSpMk id="2" creationId="{B23BE7AD-3AEA-9B4E-BC01-DF4BCAD308A4}"/>
          </ac:grpSpMkLst>
        </pc:grpChg>
        <pc:picChg chg="mod">
          <ac:chgData name="Jonathan Sayles" userId="049f7ab8f1d47e49" providerId="LiveId" clId="{BA7A454C-2152-4508-8DE4-92299B095210}" dt="2025-08-25T18:41:01.170" v="1908" actId="1036"/>
          <ac:picMkLst>
            <pc:docMk/>
            <pc:sldMk cId="0" sldId="495"/>
            <ac:picMk id="131076" creationId="{9FF431BA-F257-3008-C6B7-761FFD87CE82}"/>
          </ac:picMkLst>
        </pc:picChg>
      </pc:sldChg>
      <pc:sldChg chg="addSp modSp mod modNotesTx">
        <pc:chgData name="Jonathan Sayles" userId="049f7ab8f1d47e49" providerId="LiveId" clId="{BA7A454C-2152-4508-8DE4-92299B095210}" dt="2025-08-25T18:58:14.937" v="2418"/>
        <pc:sldMkLst>
          <pc:docMk/>
          <pc:sldMk cId="0" sldId="496"/>
        </pc:sldMkLst>
        <pc:spChg chg="mod">
          <ac:chgData name="Jonathan Sayles" userId="049f7ab8f1d47e49" providerId="LiveId" clId="{BA7A454C-2152-4508-8DE4-92299B095210}" dt="2025-08-25T18:58:14.937" v="2418"/>
          <ac:spMkLst>
            <pc:docMk/>
            <pc:sldMk cId="0" sldId="496"/>
            <ac:spMk id="988162" creationId="{0C05B440-9F69-D1E2-C900-E66956FA4199}"/>
          </ac:spMkLst>
        </pc:spChg>
        <pc:spChg chg="mod">
          <ac:chgData name="Jonathan Sayles" userId="049f7ab8f1d47e49" providerId="LiveId" clId="{BA7A454C-2152-4508-8DE4-92299B095210}" dt="2025-08-25T18:42:07.427" v="1929" actId="14100"/>
          <ac:spMkLst>
            <pc:docMk/>
            <pc:sldMk cId="0" sldId="496"/>
            <ac:spMk id="988164" creationId="{81093DDA-EF2F-9498-5795-BFE911504895}"/>
          </ac:spMkLst>
        </pc:spChg>
        <pc:spChg chg="mod">
          <ac:chgData name="Jonathan Sayles" userId="049f7ab8f1d47e49" providerId="LiveId" clId="{BA7A454C-2152-4508-8DE4-92299B095210}" dt="2025-08-25T18:43:02.130" v="1962" actId="20577"/>
          <ac:spMkLst>
            <pc:docMk/>
            <pc:sldMk cId="0" sldId="496"/>
            <ac:spMk id="988170" creationId="{32AA3AED-71AA-1EFC-531C-7964C4C12EA9}"/>
          </ac:spMkLst>
        </pc:spChg>
        <pc:picChg chg="mod">
          <ac:chgData name="Jonathan Sayles" userId="049f7ab8f1d47e49" providerId="LiveId" clId="{BA7A454C-2152-4508-8DE4-92299B095210}" dt="2025-08-25T18:42:18.904" v="1930" actId="1076"/>
          <ac:picMkLst>
            <pc:docMk/>
            <pc:sldMk cId="0" sldId="496"/>
            <ac:picMk id="133125" creationId="{74486B30-768F-397A-62E8-5B64FF2F6A51}"/>
          </ac:picMkLst>
        </pc:picChg>
        <pc:cxnChg chg="add mod">
          <ac:chgData name="Jonathan Sayles" userId="049f7ab8f1d47e49" providerId="LiveId" clId="{BA7A454C-2152-4508-8DE4-92299B095210}" dt="2025-08-25T18:42:26.536" v="1932" actId="1038"/>
          <ac:cxnSpMkLst>
            <pc:docMk/>
            <pc:sldMk cId="0" sldId="496"/>
            <ac:cxnSpMk id="3" creationId="{1C2BF47A-92F6-D6F2-5D92-354BE86EA7AE}"/>
          </ac:cxnSpMkLst>
        </pc:cxnChg>
      </pc:sldChg>
      <pc:sldChg chg="del">
        <pc:chgData name="Jonathan Sayles" userId="049f7ab8f1d47e49" providerId="LiveId" clId="{BA7A454C-2152-4508-8DE4-92299B095210}" dt="2025-08-26T19:43:45.430" v="3526" actId="47"/>
        <pc:sldMkLst>
          <pc:docMk/>
          <pc:sldMk cId="0" sldId="497"/>
        </pc:sldMkLst>
      </pc:sldChg>
      <pc:sldChg chg="del">
        <pc:chgData name="Jonathan Sayles" userId="049f7ab8f1d47e49" providerId="LiveId" clId="{BA7A454C-2152-4508-8DE4-92299B095210}" dt="2025-08-26T19:43:45.430" v="3526" actId="47"/>
        <pc:sldMkLst>
          <pc:docMk/>
          <pc:sldMk cId="0" sldId="498"/>
        </pc:sldMkLst>
      </pc:sldChg>
      <pc:sldChg chg="del">
        <pc:chgData name="Jonathan Sayles" userId="049f7ab8f1d47e49" providerId="LiveId" clId="{BA7A454C-2152-4508-8DE4-92299B095210}" dt="2025-08-26T19:43:45.430" v="3526" actId="47"/>
        <pc:sldMkLst>
          <pc:docMk/>
          <pc:sldMk cId="0" sldId="499"/>
        </pc:sldMkLst>
      </pc:sldChg>
      <pc:sldChg chg="modSp mod modNotesTx">
        <pc:chgData name="Jonathan Sayles" userId="049f7ab8f1d47e49" providerId="LiveId" clId="{BA7A454C-2152-4508-8DE4-92299B095210}" dt="2025-08-25T18:44:27.249" v="1987" actId="14100"/>
        <pc:sldMkLst>
          <pc:docMk/>
          <pc:sldMk cId="0" sldId="500"/>
        </pc:sldMkLst>
        <pc:spChg chg="mod">
          <ac:chgData name="Jonathan Sayles" userId="049f7ab8f1d47e49" providerId="LiveId" clId="{BA7A454C-2152-4508-8DE4-92299B095210}" dt="2025-08-25T18:44:27.249" v="1987" actId="14100"/>
          <ac:spMkLst>
            <pc:docMk/>
            <pc:sldMk cId="0" sldId="500"/>
            <ac:spMk id="135172" creationId="{C04A64B4-7916-1EBB-A3F8-611C7A397A18}"/>
          </ac:spMkLst>
        </pc:spChg>
        <pc:spChg chg="mod">
          <ac:chgData name="Jonathan Sayles" userId="049f7ab8f1d47e49" providerId="LiveId" clId="{BA7A454C-2152-4508-8DE4-92299B095210}" dt="2025-08-25T18:43:21.737" v="1963" actId="1076"/>
          <ac:spMkLst>
            <pc:docMk/>
            <pc:sldMk cId="0" sldId="500"/>
            <ac:spMk id="990210" creationId="{548A630C-0B54-0D7B-734C-91EF2FC2D28C}"/>
          </ac:spMkLst>
        </pc:spChg>
      </pc:sldChg>
      <pc:sldChg chg="modSp mod modNotesTx">
        <pc:chgData name="Jonathan Sayles" userId="049f7ab8f1d47e49" providerId="LiveId" clId="{BA7A454C-2152-4508-8DE4-92299B095210}" dt="2025-08-25T18:58:38.484" v="2421" actId="20577"/>
        <pc:sldMkLst>
          <pc:docMk/>
          <pc:sldMk cId="0" sldId="501"/>
        </pc:sldMkLst>
        <pc:spChg chg="mod">
          <ac:chgData name="Jonathan Sayles" userId="049f7ab8f1d47e49" providerId="LiveId" clId="{BA7A454C-2152-4508-8DE4-92299B095210}" dt="2025-08-25T18:47:14.979" v="2070"/>
          <ac:spMkLst>
            <pc:docMk/>
            <pc:sldMk cId="0" sldId="501"/>
            <ac:spMk id="137222" creationId="{F98CBE18-1019-D939-3B92-AC8A51682685}"/>
          </ac:spMkLst>
        </pc:spChg>
        <pc:spChg chg="mod">
          <ac:chgData name="Jonathan Sayles" userId="049f7ab8f1d47e49" providerId="LiveId" clId="{BA7A454C-2152-4508-8DE4-92299B095210}" dt="2025-08-25T18:46:42.924" v="2061" actId="1038"/>
          <ac:spMkLst>
            <pc:docMk/>
            <pc:sldMk cId="0" sldId="501"/>
            <ac:spMk id="137223" creationId="{25376343-C534-3D4A-CEE4-EBAF1C356C22}"/>
          </ac:spMkLst>
        </pc:spChg>
        <pc:spChg chg="mod">
          <ac:chgData name="Jonathan Sayles" userId="049f7ab8f1d47e49" providerId="LiveId" clId="{BA7A454C-2152-4508-8DE4-92299B095210}" dt="2025-08-25T18:56:58.134" v="2403" actId="1076"/>
          <ac:spMkLst>
            <pc:docMk/>
            <pc:sldMk cId="0" sldId="501"/>
            <ac:spMk id="992259" creationId="{8A258AD4-3A23-D80F-17A5-D03B9E718D50}"/>
          </ac:spMkLst>
        </pc:spChg>
        <pc:spChg chg="mod">
          <ac:chgData name="Jonathan Sayles" userId="049f7ab8f1d47e49" providerId="LiveId" clId="{BA7A454C-2152-4508-8DE4-92299B095210}" dt="2025-08-25T18:58:38.484" v="2421" actId="20577"/>
          <ac:spMkLst>
            <pc:docMk/>
            <pc:sldMk cId="0" sldId="501"/>
            <ac:spMk id="992260" creationId="{480F0DC3-C72F-E1E9-7E3F-373DC750257A}"/>
          </ac:spMkLst>
        </pc:spChg>
        <pc:spChg chg="mod ord">
          <ac:chgData name="Jonathan Sayles" userId="049f7ab8f1d47e49" providerId="LiveId" clId="{BA7A454C-2152-4508-8DE4-92299B095210}" dt="2025-08-25T18:46:35.618" v="2060" actId="166"/>
          <ac:spMkLst>
            <pc:docMk/>
            <pc:sldMk cId="0" sldId="501"/>
            <ac:spMk id="992267" creationId="{BB1E919E-8937-13CB-9D60-8407E141BC94}"/>
          </ac:spMkLst>
        </pc:spChg>
        <pc:picChg chg="mod">
          <ac:chgData name="Jonathan Sayles" userId="049f7ab8f1d47e49" providerId="LiveId" clId="{BA7A454C-2152-4508-8DE4-92299B095210}" dt="2025-08-25T18:46:27.624" v="2059" actId="1036"/>
          <ac:picMkLst>
            <pc:docMk/>
            <pc:sldMk cId="0" sldId="501"/>
            <ac:picMk id="137221" creationId="{1BC81303-9560-1796-49B3-6D4F9A570960}"/>
          </ac:picMkLst>
        </pc:picChg>
        <pc:picChg chg="mod">
          <ac:chgData name="Jonathan Sayles" userId="049f7ab8f1d47e49" providerId="LiveId" clId="{BA7A454C-2152-4508-8DE4-92299B095210}" dt="2025-08-25T18:46:16.400" v="2053" actId="1035"/>
          <ac:picMkLst>
            <pc:docMk/>
            <pc:sldMk cId="0" sldId="501"/>
            <ac:picMk id="137224" creationId="{B8EBA4C8-2A0A-B303-033B-7630F00ABF72}"/>
          </ac:picMkLst>
        </pc:picChg>
      </pc:sldChg>
      <pc:sldChg chg="addSp modSp mod modNotesTx">
        <pc:chgData name="Jonathan Sayles" userId="049f7ab8f1d47e49" providerId="LiveId" clId="{BA7A454C-2152-4508-8DE4-92299B095210}" dt="2025-08-25T18:54:03.919" v="2353" actId="14100"/>
        <pc:sldMkLst>
          <pc:docMk/>
          <pc:sldMk cId="0" sldId="502"/>
        </pc:sldMkLst>
        <pc:spChg chg="add mod">
          <ac:chgData name="Jonathan Sayles" userId="049f7ab8f1d47e49" providerId="LiveId" clId="{BA7A454C-2152-4508-8DE4-92299B095210}" dt="2025-08-25T18:52:25.114" v="2167" actId="1076"/>
          <ac:spMkLst>
            <pc:docMk/>
            <pc:sldMk cId="0" sldId="502"/>
            <ac:spMk id="2" creationId="{ADE8B900-149F-B35B-55FC-0157C6BEE8B1}"/>
          </ac:spMkLst>
        </pc:spChg>
        <pc:spChg chg="mod">
          <ac:chgData name="Jonathan Sayles" userId="049f7ab8f1d47e49" providerId="LiveId" clId="{BA7A454C-2152-4508-8DE4-92299B095210}" dt="2025-08-25T18:47:28.072" v="2072" actId="1076"/>
          <ac:spMkLst>
            <pc:docMk/>
            <pc:sldMk cId="0" sldId="502"/>
            <ac:spMk id="994306" creationId="{AFC85C10-0E62-9BC8-56BD-9CE95632F392}"/>
          </ac:spMkLst>
        </pc:spChg>
        <pc:spChg chg="mod">
          <ac:chgData name="Jonathan Sayles" userId="049f7ab8f1d47e49" providerId="LiveId" clId="{BA7A454C-2152-4508-8DE4-92299B095210}" dt="2025-08-25T18:53:56.015" v="2351" actId="20577"/>
          <ac:spMkLst>
            <pc:docMk/>
            <pc:sldMk cId="0" sldId="502"/>
            <ac:spMk id="994307" creationId="{A1F50220-3817-907C-0398-8D3A37F5FBC7}"/>
          </ac:spMkLst>
        </pc:spChg>
        <pc:grpChg chg="add mod">
          <ac:chgData name="Jonathan Sayles" userId="049f7ab8f1d47e49" providerId="LiveId" clId="{BA7A454C-2152-4508-8DE4-92299B095210}" dt="2025-08-25T18:52:25.114" v="2167" actId="1076"/>
          <ac:grpSpMkLst>
            <pc:docMk/>
            <pc:sldMk cId="0" sldId="502"/>
            <ac:grpSpMk id="3" creationId="{B80B9673-E640-70A6-E4E7-3D558862C90E}"/>
          </ac:grpSpMkLst>
        </pc:grpChg>
        <pc:picChg chg="mod">
          <ac:chgData name="Jonathan Sayles" userId="049f7ab8f1d47e49" providerId="LiveId" clId="{BA7A454C-2152-4508-8DE4-92299B095210}" dt="2025-08-25T18:54:03.919" v="2353" actId="14100"/>
          <ac:picMkLst>
            <pc:docMk/>
            <pc:sldMk cId="0" sldId="502"/>
            <ac:picMk id="139268" creationId="{ACCEE686-432F-C135-AB5A-CFA09AA4A972}"/>
          </ac:picMkLst>
        </pc:picChg>
        <pc:picChg chg="mod">
          <ac:chgData name="Jonathan Sayles" userId="049f7ab8f1d47e49" providerId="LiveId" clId="{BA7A454C-2152-4508-8DE4-92299B095210}" dt="2025-08-25T18:52:25.114" v="2167" actId="1076"/>
          <ac:picMkLst>
            <pc:docMk/>
            <pc:sldMk cId="0" sldId="502"/>
            <ac:picMk id="139269" creationId="{394F5603-0E58-6F1A-F9C0-891AA8625AE5}"/>
          </ac:picMkLst>
        </pc:picChg>
      </pc:sldChg>
      <pc:sldChg chg="modSp mod modNotesTx">
        <pc:chgData name="Jonathan Sayles" userId="049f7ab8f1d47e49" providerId="LiveId" clId="{BA7A454C-2152-4508-8DE4-92299B095210}" dt="2025-08-25T18:59:44.038" v="2430" actId="1076"/>
        <pc:sldMkLst>
          <pc:docMk/>
          <pc:sldMk cId="0" sldId="503"/>
        </pc:sldMkLst>
        <pc:spChg chg="mod">
          <ac:chgData name="Jonathan Sayles" userId="049f7ab8f1d47e49" providerId="LiveId" clId="{BA7A454C-2152-4508-8DE4-92299B095210}" dt="2025-08-25T18:59:01.266" v="2422" actId="1076"/>
          <ac:spMkLst>
            <pc:docMk/>
            <pc:sldMk cId="0" sldId="503"/>
            <ac:spMk id="996354" creationId="{AEA3666F-4FFC-4D94-C909-ACF69192157B}"/>
          </ac:spMkLst>
        </pc:spChg>
        <pc:spChg chg="mod">
          <ac:chgData name="Jonathan Sayles" userId="049f7ab8f1d47e49" providerId="LiveId" clId="{BA7A454C-2152-4508-8DE4-92299B095210}" dt="2025-08-25T18:59:44.038" v="2430" actId="1076"/>
          <ac:spMkLst>
            <pc:docMk/>
            <pc:sldMk cId="0" sldId="503"/>
            <ac:spMk id="996355" creationId="{112AEFD9-CA50-71C0-BB62-21583042EC28}"/>
          </ac:spMkLst>
        </pc:spChg>
      </pc:sldChg>
      <pc:sldChg chg="modSp mod modNotesTx">
        <pc:chgData name="Jonathan Sayles" userId="049f7ab8f1d47e49" providerId="LiveId" clId="{BA7A454C-2152-4508-8DE4-92299B095210}" dt="2025-08-25T19:01:07.743" v="2508" actId="1036"/>
        <pc:sldMkLst>
          <pc:docMk/>
          <pc:sldMk cId="0" sldId="504"/>
        </pc:sldMkLst>
        <pc:spChg chg="mod">
          <ac:chgData name="Jonathan Sayles" userId="049f7ab8f1d47e49" providerId="LiveId" clId="{BA7A454C-2152-4508-8DE4-92299B095210}" dt="2025-08-25T19:00:48.549" v="2498" actId="1076"/>
          <ac:spMkLst>
            <pc:docMk/>
            <pc:sldMk cId="0" sldId="504"/>
            <ac:spMk id="998403" creationId="{830E525F-54C9-53D0-CF5B-FE285DF3CA65}"/>
          </ac:spMkLst>
        </pc:spChg>
        <pc:spChg chg="mod">
          <ac:chgData name="Jonathan Sayles" userId="049f7ab8f1d47e49" providerId="LiveId" clId="{BA7A454C-2152-4508-8DE4-92299B095210}" dt="2025-08-25T19:01:07.743" v="2508" actId="1036"/>
          <ac:spMkLst>
            <pc:docMk/>
            <pc:sldMk cId="0" sldId="504"/>
            <ac:spMk id="998404" creationId="{145B4FE4-5307-8DCE-0A58-EF3210478C69}"/>
          </ac:spMkLst>
        </pc:spChg>
        <pc:picChg chg="mod">
          <ac:chgData name="Jonathan Sayles" userId="049f7ab8f1d47e49" providerId="LiveId" clId="{BA7A454C-2152-4508-8DE4-92299B095210}" dt="2025-08-25T19:01:02.652" v="2506" actId="1036"/>
          <ac:picMkLst>
            <pc:docMk/>
            <pc:sldMk cId="0" sldId="504"/>
            <ac:picMk id="145412" creationId="{1D91F38F-983C-8CDB-1C17-B8C2CD9637E7}"/>
          </ac:picMkLst>
        </pc:picChg>
      </pc:sldChg>
      <pc:sldChg chg="modSp mod modNotesTx">
        <pc:chgData name="Jonathan Sayles" userId="049f7ab8f1d47e49" providerId="LiveId" clId="{BA7A454C-2152-4508-8DE4-92299B095210}" dt="2025-08-25T19:02:07.077" v="2532" actId="20577"/>
        <pc:sldMkLst>
          <pc:docMk/>
          <pc:sldMk cId="0" sldId="505"/>
        </pc:sldMkLst>
        <pc:spChg chg="mod">
          <ac:chgData name="Jonathan Sayles" userId="049f7ab8f1d47e49" providerId="LiveId" clId="{BA7A454C-2152-4508-8DE4-92299B095210}" dt="2025-08-25T19:01:26.728" v="2511" actId="121"/>
          <ac:spMkLst>
            <pc:docMk/>
            <pc:sldMk cId="0" sldId="505"/>
            <ac:spMk id="147460" creationId="{B0796251-0D1F-D7F3-B3B3-5C69A8FEA62F}"/>
          </ac:spMkLst>
        </pc:spChg>
        <pc:spChg chg="mod">
          <ac:chgData name="Jonathan Sayles" userId="049f7ab8f1d47e49" providerId="LiveId" clId="{BA7A454C-2152-4508-8DE4-92299B095210}" dt="2025-08-25T19:02:07.077" v="2532" actId="20577"/>
          <ac:spMkLst>
            <pc:docMk/>
            <pc:sldMk cId="0" sldId="505"/>
            <ac:spMk id="1000450" creationId="{1460647F-04E0-B49E-EA50-8A7BD1BDD5ED}"/>
          </ac:spMkLst>
        </pc:spChg>
      </pc:sldChg>
      <pc:sldChg chg="addSp delSp modSp mod modNotesTx">
        <pc:chgData name="Jonathan Sayles" userId="049f7ab8f1d47e49" providerId="LiveId" clId="{BA7A454C-2152-4508-8DE4-92299B095210}" dt="2025-08-25T19:02:58.181" v="2541" actId="1076"/>
        <pc:sldMkLst>
          <pc:docMk/>
          <pc:sldMk cId="0" sldId="506"/>
        </pc:sldMkLst>
        <pc:spChg chg="add del mod">
          <ac:chgData name="Jonathan Sayles" userId="049f7ab8f1d47e49" providerId="LiveId" clId="{BA7A454C-2152-4508-8DE4-92299B095210}" dt="2025-08-25T19:02:22.876" v="2534" actId="478"/>
          <ac:spMkLst>
            <pc:docMk/>
            <pc:sldMk cId="0" sldId="506"/>
            <ac:spMk id="3" creationId="{0A810428-4DA9-7A22-95F9-4A60003165B3}"/>
          </ac:spMkLst>
        </pc:spChg>
        <pc:spChg chg="add mod">
          <ac:chgData name="Jonathan Sayles" userId="049f7ab8f1d47e49" providerId="LiveId" clId="{BA7A454C-2152-4508-8DE4-92299B095210}" dt="2025-08-25T19:02:58.181" v="2541" actId="1076"/>
          <ac:spMkLst>
            <pc:docMk/>
            <pc:sldMk cId="0" sldId="506"/>
            <ac:spMk id="4" creationId="{A44A00F7-95CF-59BF-31BE-3760A2970875}"/>
          </ac:spMkLst>
        </pc:spChg>
        <pc:spChg chg="del">
          <ac:chgData name="Jonathan Sayles" userId="049f7ab8f1d47e49" providerId="LiveId" clId="{BA7A454C-2152-4508-8DE4-92299B095210}" dt="2025-08-25T19:02:16.808" v="2533" actId="478"/>
          <ac:spMkLst>
            <pc:docMk/>
            <pc:sldMk cId="0" sldId="506"/>
            <ac:spMk id="1002498" creationId="{2486706E-DD8B-2D31-5150-12B21255CBC7}"/>
          </ac:spMkLst>
        </pc:spChg>
        <pc:spChg chg="mod">
          <ac:chgData name="Jonathan Sayles" userId="049f7ab8f1d47e49" providerId="LiveId" clId="{BA7A454C-2152-4508-8DE4-92299B095210}" dt="2025-08-25T19:02:41" v="2540" actId="12"/>
          <ac:spMkLst>
            <pc:docMk/>
            <pc:sldMk cId="0" sldId="506"/>
            <ac:spMk id="1002499" creationId="{0B970A24-BE04-61F5-ED13-80ACCF4C5E5B}"/>
          </ac:spMkLst>
        </pc:spChg>
      </pc:sldChg>
      <pc:sldChg chg="addSp modSp mod">
        <pc:chgData name="Jonathan Sayles" userId="049f7ab8f1d47e49" providerId="LiveId" clId="{BA7A454C-2152-4508-8DE4-92299B095210}" dt="2025-08-25T19:04:34.460" v="2607" actId="20577"/>
        <pc:sldMkLst>
          <pc:docMk/>
          <pc:sldMk cId="0" sldId="507"/>
        </pc:sldMkLst>
        <pc:spChg chg="mod ord">
          <ac:chgData name="Jonathan Sayles" userId="049f7ab8f1d47e49" providerId="LiveId" clId="{BA7A454C-2152-4508-8DE4-92299B095210}" dt="2025-08-25T19:04:34.460" v="2607" actId="20577"/>
          <ac:spMkLst>
            <pc:docMk/>
            <pc:sldMk cId="0" sldId="507"/>
            <ac:spMk id="151555" creationId="{214C8652-C0F6-5521-9D41-E92F8DEF9F61}"/>
          </ac:spMkLst>
        </pc:spChg>
        <pc:spChg chg="mod">
          <ac:chgData name="Jonathan Sayles" userId="049f7ab8f1d47e49" providerId="LiveId" clId="{BA7A454C-2152-4508-8DE4-92299B095210}" dt="2025-08-25T19:03:28.573" v="2545" actId="1076"/>
          <ac:spMkLst>
            <pc:docMk/>
            <pc:sldMk cId="0" sldId="507"/>
            <ac:spMk id="980997" creationId="{A15A77AA-203B-75B5-F1D5-81D0CF9CBA05}"/>
          </ac:spMkLst>
        </pc:spChg>
        <pc:grpChg chg="add mod">
          <ac:chgData name="Jonathan Sayles" userId="049f7ab8f1d47e49" providerId="LiveId" clId="{BA7A454C-2152-4508-8DE4-92299B095210}" dt="2025-08-25T19:03:28.573" v="2545" actId="1076"/>
          <ac:grpSpMkLst>
            <pc:docMk/>
            <pc:sldMk cId="0" sldId="507"/>
            <ac:grpSpMk id="2" creationId="{752DFC47-9E16-D21A-C739-A6C083ED46A8}"/>
          </ac:grpSpMkLst>
        </pc:grpChg>
        <pc:picChg chg="mod">
          <ac:chgData name="Jonathan Sayles" userId="049f7ab8f1d47e49" providerId="LiveId" clId="{BA7A454C-2152-4508-8DE4-92299B095210}" dt="2025-08-25T19:03:28.573" v="2545" actId="1076"/>
          <ac:picMkLst>
            <pc:docMk/>
            <pc:sldMk cId="0" sldId="507"/>
            <ac:picMk id="151556" creationId="{63D477CA-9A6A-0761-2A5F-5C851FC33D89}"/>
          </ac:picMkLst>
        </pc:picChg>
      </pc:sldChg>
      <pc:sldChg chg="modSp">
        <pc:chgData name="Jonathan Sayles" userId="049f7ab8f1d47e49" providerId="LiveId" clId="{BA7A454C-2152-4508-8DE4-92299B095210}" dt="2025-08-25T19:05:20.504" v="2624" actId="14100"/>
        <pc:sldMkLst>
          <pc:docMk/>
          <pc:sldMk cId="0" sldId="508"/>
        </pc:sldMkLst>
        <pc:spChg chg="mod">
          <ac:chgData name="Jonathan Sayles" userId="049f7ab8f1d47e49" providerId="LiveId" clId="{BA7A454C-2152-4508-8DE4-92299B095210}" dt="2025-08-25T19:05:20.504" v="2624" actId="14100"/>
          <ac:spMkLst>
            <pc:docMk/>
            <pc:sldMk cId="0" sldId="508"/>
            <ac:spMk id="152580" creationId="{6EBEF781-AD4C-BE0C-A0F9-E2D904C9D961}"/>
          </ac:spMkLst>
        </pc:spChg>
        <pc:picChg chg="mod">
          <ac:chgData name="Jonathan Sayles" userId="049f7ab8f1d47e49" providerId="LiveId" clId="{BA7A454C-2152-4508-8DE4-92299B095210}" dt="2025-08-25T19:04:54.783" v="2618" actId="692"/>
          <ac:picMkLst>
            <pc:docMk/>
            <pc:sldMk cId="0" sldId="508"/>
            <ac:picMk id="152579" creationId="{1E9CBF21-3A56-7C87-7D3C-D16036308774}"/>
          </ac:picMkLst>
        </pc:picChg>
      </pc:sldChg>
      <pc:sldChg chg="modSp mod">
        <pc:chgData name="Jonathan Sayles" userId="049f7ab8f1d47e49" providerId="LiveId" clId="{BA7A454C-2152-4508-8DE4-92299B095210}" dt="2025-08-25T19:05:46.079" v="2628" actId="14100"/>
        <pc:sldMkLst>
          <pc:docMk/>
          <pc:sldMk cId="0" sldId="509"/>
        </pc:sldMkLst>
        <pc:spChg chg="mod">
          <ac:chgData name="Jonathan Sayles" userId="049f7ab8f1d47e49" providerId="LiveId" clId="{BA7A454C-2152-4508-8DE4-92299B095210}" dt="2025-08-25T19:05:33.926" v="2626" actId="1076"/>
          <ac:spMkLst>
            <pc:docMk/>
            <pc:sldMk cId="0" sldId="509"/>
            <ac:spMk id="153602" creationId="{0285C4B2-CCA8-380D-9A73-4ACF1DF9BD17}"/>
          </ac:spMkLst>
        </pc:spChg>
        <pc:spChg chg="mod">
          <ac:chgData name="Jonathan Sayles" userId="049f7ab8f1d47e49" providerId="LiveId" clId="{BA7A454C-2152-4508-8DE4-92299B095210}" dt="2025-08-25T19:05:46.079" v="2628" actId="14100"/>
          <ac:spMkLst>
            <pc:docMk/>
            <pc:sldMk cId="0" sldId="509"/>
            <ac:spMk id="153603" creationId="{8D269AA7-89FD-C568-D77F-6263A28736A3}"/>
          </ac:spMkLst>
        </pc:spChg>
      </pc:sldChg>
      <pc:sldChg chg="modSp mod">
        <pc:chgData name="Jonathan Sayles" userId="049f7ab8f1d47e49" providerId="LiveId" clId="{BA7A454C-2152-4508-8DE4-92299B095210}" dt="2025-08-26T19:29:39.852" v="3207" actId="113"/>
        <pc:sldMkLst>
          <pc:docMk/>
          <pc:sldMk cId="0" sldId="510"/>
        </pc:sldMkLst>
        <pc:spChg chg="mod">
          <ac:chgData name="Jonathan Sayles" userId="049f7ab8f1d47e49" providerId="LiveId" clId="{BA7A454C-2152-4508-8DE4-92299B095210}" dt="2025-08-26T19:29:17.882" v="3204" actId="1076"/>
          <ac:spMkLst>
            <pc:docMk/>
            <pc:sldMk cId="0" sldId="510"/>
            <ac:spMk id="35841" creationId="{A487C1CF-4D48-7925-C1C3-0AECA4681BEF}"/>
          </ac:spMkLst>
        </pc:spChg>
        <pc:spChg chg="mod">
          <ac:chgData name="Jonathan Sayles" userId="049f7ab8f1d47e49" providerId="LiveId" clId="{BA7A454C-2152-4508-8DE4-92299B095210}" dt="2025-08-26T19:29:39.852" v="3207" actId="113"/>
          <ac:spMkLst>
            <pc:docMk/>
            <pc:sldMk cId="0" sldId="510"/>
            <ac:spMk id="175107" creationId="{461DE550-A0D9-4829-88BF-F64F6454B281}"/>
          </ac:spMkLst>
        </pc:spChg>
      </pc:sldChg>
      <pc:sldChg chg="modSp mod modNotesTx">
        <pc:chgData name="Jonathan Sayles" userId="049f7ab8f1d47e49" providerId="LiveId" clId="{BA7A454C-2152-4508-8DE4-92299B095210}" dt="2025-08-23T16:41:46.924" v="380" actId="6549"/>
        <pc:sldMkLst>
          <pc:docMk/>
          <pc:sldMk cId="0" sldId="512"/>
        </pc:sldMkLst>
        <pc:spChg chg="mod">
          <ac:chgData name="Jonathan Sayles" userId="049f7ab8f1d47e49" providerId="LiveId" clId="{BA7A454C-2152-4508-8DE4-92299B095210}" dt="2025-08-23T16:41:29.086" v="377" actId="1076"/>
          <ac:spMkLst>
            <pc:docMk/>
            <pc:sldMk cId="0" sldId="512"/>
            <ac:spMk id="30723" creationId="{451B744F-F711-1F23-59A5-68D037DFE326}"/>
          </ac:spMkLst>
        </pc:spChg>
        <pc:spChg chg="mod">
          <ac:chgData name="Jonathan Sayles" userId="049f7ab8f1d47e49" providerId="LiveId" clId="{BA7A454C-2152-4508-8DE4-92299B095210}" dt="2025-08-23T16:41:41.940" v="379" actId="2711"/>
          <ac:spMkLst>
            <pc:docMk/>
            <pc:sldMk cId="0" sldId="512"/>
            <ac:spMk id="30738" creationId="{7386231A-3746-E57D-58C2-A9FAD49C00C6}"/>
          </ac:spMkLst>
        </pc:spChg>
        <pc:spChg chg="mod">
          <ac:chgData name="Jonathan Sayles" userId="049f7ab8f1d47e49" providerId="LiveId" clId="{BA7A454C-2152-4508-8DE4-92299B095210}" dt="2025-08-23T16:41:38.084" v="378" actId="207"/>
          <ac:spMkLst>
            <pc:docMk/>
            <pc:sldMk cId="0" sldId="512"/>
            <ac:spMk id="30740" creationId="{FA74C02A-9D00-2749-4FA7-3187B453823D}"/>
          </ac:spMkLst>
        </pc:spChg>
        <pc:spChg chg="mod">
          <ac:chgData name="Jonathan Sayles" userId="049f7ab8f1d47e49" providerId="LiveId" clId="{BA7A454C-2152-4508-8DE4-92299B095210}" dt="2025-08-23T16:41:38.084" v="378" actId="207"/>
          <ac:spMkLst>
            <pc:docMk/>
            <pc:sldMk cId="0" sldId="512"/>
            <ac:spMk id="30747" creationId="{108DDF2D-7261-A695-CA3C-126956936564}"/>
          </ac:spMkLst>
        </pc:spChg>
        <pc:spChg chg="mod">
          <ac:chgData name="Jonathan Sayles" userId="049f7ab8f1d47e49" providerId="LiveId" clId="{BA7A454C-2152-4508-8DE4-92299B095210}" dt="2025-08-23T16:41:38.084" v="378" actId="207"/>
          <ac:spMkLst>
            <pc:docMk/>
            <pc:sldMk cId="0" sldId="512"/>
            <ac:spMk id="30752" creationId="{15D9E2B3-F517-9A99-13AA-615DB133BE56}"/>
          </ac:spMkLst>
        </pc:spChg>
        <pc:spChg chg="mod">
          <ac:chgData name="Jonathan Sayles" userId="049f7ab8f1d47e49" providerId="LiveId" clId="{BA7A454C-2152-4508-8DE4-92299B095210}" dt="2025-08-23T16:41:41.940" v="379" actId="2711"/>
          <ac:spMkLst>
            <pc:docMk/>
            <pc:sldMk cId="0" sldId="512"/>
            <ac:spMk id="30755" creationId="{ABAB723B-E64B-2D59-D9C4-09749D9825E3}"/>
          </ac:spMkLst>
        </pc:spChg>
        <pc:spChg chg="mod">
          <ac:chgData name="Jonathan Sayles" userId="049f7ab8f1d47e49" providerId="LiveId" clId="{BA7A454C-2152-4508-8DE4-92299B095210}" dt="2025-08-23T16:41:41.940" v="379" actId="2711"/>
          <ac:spMkLst>
            <pc:docMk/>
            <pc:sldMk cId="0" sldId="512"/>
            <ac:spMk id="30757" creationId="{05BBAACA-AB89-1E82-0E89-A6D77AFF9592}"/>
          </ac:spMkLst>
        </pc:spChg>
        <pc:spChg chg="mod">
          <ac:chgData name="Jonathan Sayles" userId="049f7ab8f1d47e49" providerId="LiveId" clId="{BA7A454C-2152-4508-8DE4-92299B095210}" dt="2025-08-23T16:41:41.940" v="379" actId="2711"/>
          <ac:spMkLst>
            <pc:docMk/>
            <pc:sldMk cId="0" sldId="512"/>
            <ac:spMk id="30763" creationId="{B7E2B362-FC01-F8B4-13A4-B2F72B56621E}"/>
          </ac:spMkLst>
        </pc:spChg>
        <pc:spChg chg="mod">
          <ac:chgData name="Jonathan Sayles" userId="049f7ab8f1d47e49" providerId="LiveId" clId="{BA7A454C-2152-4508-8DE4-92299B095210}" dt="2025-08-23T16:41:38.084" v="378" actId="207"/>
          <ac:spMkLst>
            <pc:docMk/>
            <pc:sldMk cId="0" sldId="512"/>
            <ac:spMk id="30773" creationId="{C2F044CA-1FA9-1CEF-D2DD-0E61EF936CE8}"/>
          </ac:spMkLst>
        </pc:spChg>
        <pc:spChg chg="mod">
          <ac:chgData name="Jonathan Sayles" userId="049f7ab8f1d47e49" providerId="LiveId" clId="{BA7A454C-2152-4508-8DE4-92299B095210}" dt="2025-08-23T16:41:41.940" v="379" actId="2711"/>
          <ac:spMkLst>
            <pc:docMk/>
            <pc:sldMk cId="0" sldId="512"/>
            <ac:spMk id="834589" creationId="{03AF9D94-3D3C-3AF6-6D94-6303C355D2AB}"/>
          </ac:spMkLst>
        </pc:spChg>
        <pc:spChg chg="mod">
          <ac:chgData name="Jonathan Sayles" userId="049f7ab8f1d47e49" providerId="LiveId" clId="{BA7A454C-2152-4508-8DE4-92299B095210}" dt="2025-08-23T16:41:41.940" v="379" actId="2711"/>
          <ac:spMkLst>
            <pc:docMk/>
            <pc:sldMk cId="0" sldId="512"/>
            <ac:spMk id="834596" creationId="{EFE979C6-CE6A-CCC8-F262-3FFDD6704DC4}"/>
          </ac:spMkLst>
        </pc:spChg>
        <pc:spChg chg="mod">
          <ac:chgData name="Jonathan Sayles" userId="049f7ab8f1d47e49" providerId="LiveId" clId="{BA7A454C-2152-4508-8DE4-92299B095210}" dt="2025-08-23T16:41:41.940" v="379" actId="2711"/>
          <ac:spMkLst>
            <pc:docMk/>
            <pc:sldMk cId="0" sldId="512"/>
            <ac:spMk id="834601" creationId="{86D18A48-9EBD-7EE2-412F-CCE32BB41C72}"/>
          </ac:spMkLst>
        </pc:spChg>
        <pc:spChg chg="mod">
          <ac:chgData name="Jonathan Sayles" userId="049f7ab8f1d47e49" providerId="LiveId" clId="{BA7A454C-2152-4508-8DE4-92299B095210}" dt="2025-08-23T16:41:41.940" v="379" actId="2711"/>
          <ac:spMkLst>
            <pc:docMk/>
            <pc:sldMk cId="0" sldId="512"/>
            <ac:spMk id="834603" creationId="{2AF6F0EC-0510-1241-4C49-698B1146C008}"/>
          </ac:spMkLst>
        </pc:spChg>
        <pc:spChg chg="mod">
          <ac:chgData name="Jonathan Sayles" userId="049f7ab8f1d47e49" providerId="LiveId" clId="{BA7A454C-2152-4508-8DE4-92299B095210}" dt="2025-08-23T16:41:38.084" v="378" actId="207"/>
          <ac:spMkLst>
            <pc:docMk/>
            <pc:sldMk cId="0" sldId="512"/>
            <ac:spMk id="834610" creationId="{B5A8E49E-0D56-DE31-ED6E-25729A1D45B4}"/>
          </ac:spMkLst>
        </pc:spChg>
        <pc:spChg chg="mod">
          <ac:chgData name="Jonathan Sayles" userId="049f7ab8f1d47e49" providerId="LiveId" clId="{BA7A454C-2152-4508-8DE4-92299B095210}" dt="2025-08-23T16:41:41.940" v="379" actId="2711"/>
          <ac:spMkLst>
            <pc:docMk/>
            <pc:sldMk cId="0" sldId="512"/>
            <ac:spMk id="834616" creationId="{43B06E94-656F-85F0-0479-57CFDB3D9A14}"/>
          </ac:spMkLst>
        </pc:spChg>
        <pc:spChg chg="mod">
          <ac:chgData name="Jonathan Sayles" userId="049f7ab8f1d47e49" providerId="LiveId" clId="{BA7A454C-2152-4508-8DE4-92299B095210}" dt="2025-08-23T16:41:38.084" v="378" actId="207"/>
          <ac:spMkLst>
            <pc:docMk/>
            <pc:sldMk cId="0" sldId="512"/>
            <ac:spMk id="834664" creationId="{B4E4C83B-5E29-5EA5-0912-C654825151C6}"/>
          </ac:spMkLst>
        </pc:spChg>
        <pc:spChg chg="mod">
          <ac:chgData name="Jonathan Sayles" userId="049f7ab8f1d47e49" providerId="LiveId" clId="{BA7A454C-2152-4508-8DE4-92299B095210}" dt="2025-08-23T16:41:41.940" v="379" actId="2711"/>
          <ac:spMkLst>
            <pc:docMk/>
            <pc:sldMk cId="0" sldId="512"/>
            <ac:spMk id="834687" creationId="{ED766BD8-1BA1-B91C-7EB0-64CC05CE51AF}"/>
          </ac:spMkLst>
        </pc:spChg>
      </pc:sldChg>
      <pc:sldChg chg="modSp mod">
        <pc:chgData name="Jonathan Sayles" userId="049f7ab8f1d47e49" providerId="LiveId" clId="{BA7A454C-2152-4508-8DE4-92299B095210}" dt="2025-08-25T01:16:51.367" v="765" actId="692"/>
        <pc:sldMkLst>
          <pc:docMk/>
          <pc:sldMk cId="0" sldId="513"/>
        </pc:sldMkLst>
        <pc:spChg chg="mod">
          <ac:chgData name="Jonathan Sayles" userId="049f7ab8f1d47e49" providerId="LiveId" clId="{BA7A454C-2152-4508-8DE4-92299B095210}" dt="2025-08-25T01:16:36.996" v="763" actId="1076"/>
          <ac:spMkLst>
            <pc:docMk/>
            <pc:sldMk cId="0" sldId="513"/>
            <ac:spMk id="54274" creationId="{901AF12A-0302-A42D-215B-A8ED9AA6FB56}"/>
          </ac:spMkLst>
        </pc:spChg>
        <pc:spChg chg="mod">
          <ac:chgData name="Jonathan Sayles" userId="049f7ab8f1d47e49" providerId="LiveId" clId="{BA7A454C-2152-4508-8DE4-92299B095210}" dt="2025-08-25T01:16:30.932" v="762" actId="14100"/>
          <ac:spMkLst>
            <pc:docMk/>
            <pc:sldMk cId="0" sldId="513"/>
            <ac:spMk id="54277" creationId="{9AEE3873-FBFF-48AF-3872-DCCCA14CE1F9}"/>
          </ac:spMkLst>
        </pc:spChg>
        <pc:spChg chg="mod">
          <ac:chgData name="Jonathan Sayles" userId="049f7ab8f1d47e49" providerId="LiveId" clId="{BA7A454C-2152-4508-8DE4-92299B095210}" dt="2025-08-25T01:16:21.039" v="761" actId="1036"/>
          <ac:spMkLst>
            <pc:docMk/>
            <pc:sldMk cId="0" sldId="513"/>
            <ac:spMk id="54279" creationId="{7D8A0CFB-F8E1-5D01-A9EB-47852D597DE5}"/>
          </ac:spMkLst>
        </pc:spChg>
        <pc:picChg chg="mod">
          <ac:chgData name="Jonathan Sayles" userId="049f7ab8f1d47e49" providerId="LiveId" clId="{BA7A454C-2152-4508-8DE4-92299B095210}" dt="2025-08-25T01:16:51.367" v="765" actId="692"/>
          <ac:picMkLst>
            <pc:docMk/>
            <pc:sldMk cId="0" sldId="513"/>
            <ac:picMk id="54275" creationId="{5055FB12-18A0-3491-F0A1-50393ED160B2}"/>
          </ac:picMkLst>
        </pc:picChg>
        <pc:picChg chg="mod">
          <ac:chgData name="Jonathan Sayles" userId="049f7ab8f1d47e49" providerId="LiveId" clId="{BA7A454C-2152-4508-8DE4-92299B095210}" dt="2025-08-25T01:16:51.367" v="765" actId="692"/>
          <ac:picMkLst>
            <pc:docMk/>
            <pc:sldMk cId="0" sldId="513"/>
            <ac:picMk id="54276" creationId="{F25D6518-8C13-D8D7-79F5-6366669E50DD}"/>
          </ac:picMkLst>
        </pc:picChg>
        <pc:cxnChg chg="mod">
          <ac:chgData name="Jonathan Sayles" userId="049f7ab8f1d47e49" providerId="LiveId" clId="{BA7A454C-2152-4508-8DE4-92299B095210}" dt="2025-08-25T01:16:21.039" v="761" actId="1036"/>
          <ac:cxnSpMkLst>
            <pc:docMk/>
            <pc:sldMk cId="0" sldId="513"/>
            <ac:cxnSpMk id="54278" creationId="{280DDFC5-0065-87D8-CBE4-40A237918F8F}"/>
          </ac:cxnSpMkLst>
        </pc:cxnChg>
      </pc:sldChg>
      <pc:sldChg chg="delSp modSp mod">
        <pc:chgData name="Jonathan Sayles" userId="049f7ab8f1d47e49" providerId="LiveId" clId="{BA7A454C-2152-4508-8DE4-92299B095210}" dt="2025-08-26T19:43:05.867" v="3525" actId="2711"/>
        <pc:sldMkLst>
          <pc:docMk/>
          <pc:sldMk cId="0" sldId="514"/>
        </pc:sldMkLst>
        <pc:spChg chg="mod">
          <ac:chgData name="Jonathan Sayles" userId="049f7ab8f1d47e49" providerId="LiveId" clId="{BA7A454C-2152-4508-8DE4-92299B095210}" dt="2025-08-26T19:42:29.323" v="3522" actId="1076"/>
          <ac:spMkLst>
            <pc:docMk/>
            <pc:sldMk cId="0" sldId="514"/>
            <ac:spMk id="35841" creationId="{8B23DF14-7EA6-A361-684D-50D201BADE92}"/>
          </ac:spMkLst>
        </pc:spChg>
        <pc:spChg chg="mod">
          <ac:chgData name="Jonathan Sayles" userId="049f7ab8f1d47e49" providerId="LiveId" clId="{BA7A454C-2152-4508-8DE4-92299B095210}" dt="2025-08-26T19:42:58.116" v="3524" actId="2711"/>
          <ac:spMkLst>
            <pc:docMk/>
            <pc:sldMk cId="0" sldId="514"/>
            <ac:spMk id="165892" creationId="{929205D3-8AF2-BB81-EBF8-26B67F34BF31}"/>
          </ac:spMkLst>
        </pc:spChg>
        <pc:spChg chg="del">
          <ac:chgData name="Jonathan Sayles" userId="049f7ab8f1d47e49" providerId="LiveId" clId="{BA7A454C-2152-4508-8DE4-92299B095210}" dt="2025-08-26T19:42:36.874" v="3523" actId="478"/>
          <ac:spMkLst>
            <pc:docMk/>
            <pc:sldMk cId="0" sldId="514"/>
            <ac:spMk id="195597" creationId="{9D5ED9E8-BE1E-1F67-D86C-5491B20752F0}"/>
          </ac:spMkLst>
        </pc:spChg>
        <pc:grpChg chg="mod">
          <ac:chgData name="Jonathan Sayles" userId="049f7ab8f1d47e49" providerId="LiveId" clId="{BA7A454C-2152-4508-8DE4-92299B095210}" dt="2025-08-26T19:43:05.867" v="3525" actId="2711"/>
          <ac:grpSpMkLst>
            <pc:docMk/>
            <pc:sldMk cId="0" sldId="514"/>
            <ac:grpSpMk id="195589" creationId="{7C327694-B27A-5766-09FF-AA348207EA86}"/>
          </ac:grpSpMkLst>
        </pc:grpChg>
      </pc:sldChg>
      <pc:sldChg chg="modSp mod">
        <pc:chgData name="Jonathan Sayles" userId="049f7ab8f1d47e49" providerId="LiveId" clId="{BA7A454C-2152-4508-8DE4-92299B095210}" dt="2025-08-25T01:46:40.827" v="1524" actId="1076"/>
        <pc:sldMkLst>
          <pc:docMk/>
          <pc:sldMk cId="0" sldId="515"/>
        </pc:sldMkLst>
        <pc:spChg chg="mod">
          <ac:chgData name="Jonathan Sayles" userId="049f7ab8f1d47e49" providerId="LiveId" clId="{BA7A454C-2152-4508-8DE4-92299B095210}" dt="2025-08-25T01:46:19.386" v="1523" actId="14100"/>
          <ac:spMkLst>
            <pc:docMk/>
            <pc:sldMk cId="0" sldId="515"/>
            <ac:spMk id="3" creationId="{5C1B7A87-0C89-5109-CE3C-ACA6430C5FBC}"/>
          </ac:spMkLst>
        </pc:spChg>
        <pc:spChg chg="mod">
          <ac:chgData name="Jonathan Sayles" userId="049f7ab8f1d47e49" providerId="LiveId" clId="{BA7A454C-2152-4508-8DE4-92299B095210}" dt="2025-08-25T01:46:40.827" v="1524" actId="1076"/>
          <ac:spMkLst>
            <pc:docMk/>
            <pc:sldMk cId="0" sldId="515"/>
            <ac:spMk id="91138" creationId="{75908C21-0C6D-A82C-0276-21BDF5AED652}"/>
          </ac:spMkLst>
        </pc:spChg>
      </pc:sldChg>
      <pc:sldChg chg="delSp modSp mod">
        <pc:chgData name="Jonathan Sayles" userId="049f7ab8f1d47e49" providerId="LiveId" clId="{BA7A454C-2152-4508-8DE4-92299B095210}" dt="2025-08-25T01:27:06.979" v="933" actId="1036"/>
        <pc:sldMkLst>
          <pc:docMk/>
          <pc:sldMk cId="0" sldId="516"/>
        </pc:sldMkLst>
        <pc:spChg chg="del">
          <ac:chgData name="Jonathan Sayles" userId="049f7ab8f1d47e49" providerId="LiveId" clId="{BA7A454C-2152-4508-8DE4-92299B095210}" dt="2025-08-25T01:25:57.726" v="875" actId="478"/>
          <ac:spMkLst>
            <pc:docMk/>
            <pc:sldMk cId="0" sldId="516"/>
            <ac:spMk id="2" creationId="{A6ACDE71-2321-3C6D-CC0C-A94CB00CBF60}"/>
          </ac:spMkLst>
        </pc:spChg>
        <pc:spChg chg="mod">
          <ac:chgData name="Jonathan Sayles" userId="049f7ab8f1d47e49" providerId="LiveId" clId="{BA7A454C-2152-4508-8DE4-92299B095210}" dt="2025-08-25T01:26:31.819" v="900" actId="1076"/>
          <ac:spMkLst>
            <pc:docMk/>
            <pc:sldMk cId="0" sldId="516"/>
            <ac:spMk id="70658" creationId="{9896D75A-F797-E70B-C1F8-5A7D43975BA6}"/>
          </ac:spMkLst>
        </pc:spChg>
        <pc:spChg chg="mod">
          <ac:chgData name="Jonathan Sayles" userId="049f7ab8f1d47e49" providerId="LiveId" clId="{BA7A454C-2152-4508-8DE4-92299B095210}" dt="2025-08-25T01:27:06.979" v="933" actId="1036"/>
          <ac:spMkLst>
            <pc:docMk/>
            <pc:sldMk cId="0" sldId="516"/>
            <ac:spMk id="70659" creationId="{AF7D3032-ECEE-EA9D-21B4-95B75B3E227F}"/>
          </ac:spMkLst>
        </pc:spChg>
        <pc:spChg chg="mod">
          <ac:chgData name="Jonathan Sayles" userId="049f7ab8f1d47e49" providerId="LiveId" clId="{BA7A454C-2152-4508-8DE4-92299B095210}" dt="2025-08-25T01:26:05.905" v="895" actId="1038"/>
          <ac:spMkLst>
            <pc:docMk/>
            <pc:sldMk cId="0" sldId="516"/>
            <ac:spMk id="1013778" creationId="{0A0BE3FE-D564-E89B-BD21-6A48E7EEFF5D}"/>
          </ac:spMkLst>
        </pc:spChg>
        <pc:spChg chg="mod">
          <ac:chgData name="Jonathan Sayles" userId="049f7ab8f1d47e49" providerId="LiveId" clId="{BA7A454C-2152-4508-8DE4-92299B095210}" dt="2025-08-25T01:26:05.905" v="895" actId="1038"/>
          <ac:spMkLst>
            <pc:docMk/>
            <pc:sldMk cId="0" sldId="516"/>
            <ac:spMk id="1013779" creationId="{006D80BA-8AAA-6DBE-EA26-08A61C93CAFE}"/>
          </ac:spMkLst>
        </pc:spChg>
        <pc:grpChg chg="mod">
          <ac:chgData name="Jonathan Sayles" userId="049f7ab8f1d47e49" providerId="LiveId" clId="{BA7A454C-2152-4508-8DE4-92299B095210}" dt="2025-08-25T01:26:05.905" v="895" actId="1038"/>
          <ac:grpSpMkLst>
            <pc:docMk/>
            <pc:sldMk cId="0" sldId="516"/>
            <ac:grpSpMk id="70662" creationId="{7FD4AE3C-0736-7344-C818-3D61F3175729}"/>
          </ac:grpSpMkLst>
        </pc:grpChg>
        <pc:picChg chg="mod">
          <ac:chgData name="Jonathan Sayles" userId="049f7ab8f1d47e49" providerId="LiveId" clId="{BA7A454C-2152-4508-8DE4-92299B095210}" dt="2025-08-25T01:26:05.905" v="895" actId="1038"/>
          <ac:picMkLst>
            <pc:docMk/>
            <pc:sldMk cId="0" sldId="516"/>
            <ac:picMk id="70660" creationId="{84D38305-7372-086D-58F7-6CB186C89393}"/>
          </ac:picMkLst>
        </pc:picChg>
        <pc:picChg chg="mod">
          <ac:chgData name="Jonathan Sayles" userId="049f7ab8f1d47e49" providerId="LiveId" clId="{BA7A454C-2152-4508-8DE4-92299B095210}" dt="2025-08-25T01:26:05.905" v="895" actId="1038"/>
          <ac:picMkLst>
            <pc:docMk/>
            <pc:sldMk cId="0" sldId="516"/>
            <ac:picMk id="70661" creationId="{A6DBFD8C-121C-A628-7977-38B49E4ACBEF}"/>
          </ac:picMkLst>
        </pc:picChg>
      </pc:sldChg>
      <pc:sldChg chg="del">
        <pc:chgData name="Jonathan Sayles" userId="049f7ab8f1d47e49" providerId="LiveId" clId="{BA7A454C-2152-4508-8DE4-92299B095210}" dt="2025-08-26T19:43:45.430" v="3526" actId="47"/>
        <pc:sldMkLst>
          <pc:docMk/>
          <pc:sldMk cId="0" sldId="517"/>
        </pc:sldMkLst>
      </pc:sldChg>
      <pc:sldChg chg="del">
        <pc:chgData name="Jonathan Sayles" userId="049f7ab8f1d47e49" providerId="LiveId" clId="{BA7A454C-2152-4508-8DE4-92299B095210}" dt="2025-08-26T19:43:57.686" v="3527" actId="47"/>
        <pc:sldMkLst>
          <pc:docMk/>
          <pc:sldMk cId="0" sldId="518"/>
        </pc:sldMkLst>
      </pc:sldChg>
      <pc:sldChg chg="del">
        <pc:chgData name="Jonathan Sayles" userId="049f7ab8f1d47e49" providerId="LiveId" clId="{BA7A454C-2152-4508-8DE4-92299B095210}" dt="2025-08-26T19:43:45.430" v="3526" actId="47"/>
        <pc:sldMkLst>
          <pc:docMk/>
          <pc:sldMk cId="0" sldId="519"/>
        </pc:sldMkLst>
      </pc:sldChg>
      <pc:sldChg chg="modSp mod">
        <pc:chgData name="Jonathan Sayles" userId="049f7ab8f1d47e49" providerId="LiveId" clId="{BA7A454C-2152-4508-8DE4-92299B095210}" dt="2025-08-25T01:45:48.636" v="1520" actId="1035"/>
        <pc:sldMkLst>
          <pc:docMk/>
          <pc:sldMk cId="0" sldId="520"/>
        </pc:sldMkLst>
        <pc:spChg chg="mod">
          <ac:chgData name="Jonathan Sayles" userId="049f7ab8f1d47e49" providerId="LiveId" clId="{BA7A454C-2152-4508-8DE4-92299B095210}" dt="2025-08-25T01:45:48.636" v="1520" actId="1035"/>
          <ac:spMkLst>
            <pc:docMk/>
            <pc:sldMk cId="0" sldId="520"/>
            <ac:spMk id="89090" creationId="{90A2A785-8FAE-CEE9-544C-67ED61F5E225}"/>
          </ac:spMkLst>
        </pc:spChg>
        <pc:spChg chg="mod">
          <ac:chgData name="Jonathan Sayles" userId="049f7ab8f1d47e49" providerId="LiveId" clId="{BA7A454C-2152-4508-8DE4-92299B095210}" dt="2025-08-25T01:45:41.174" v="1519" actId="2711"/>
          <ac:spMkLst>
            <pc:docMk/>
            <pc:sldMk cId="0" sldId="520"/>
            <ac:spMk id="1107971" creationId="{B2A435E9-E090-7F5C-32D3-D4AA391EE030}"/>
          </ac:spMkLst>
        </pc:spChg>
      </pc:sldChg>
      <pc:sldChg chg="del">
        <pc:chgData name="Jonathan Sayles" userId="049f7ab8f1d47e49" providerId="LiveId" clId="{BA7A454C-2152-4508-8DE4-92299B095210}" dt="2025-08-26T19:43:57.686" v="3527" actId="47"/>
        <pc:sldMkLst>
          <pc:docMk/>
          <pc:sldMk cId="0" sldId="521"/>
        </pc:sldMkLst>
      </pc:sldChg>
      <pc:sldChg chg="addSp modSp mod modNotesTx">
        <pc:chgData name="Jonathan Sayles" userId="049f7ab8f1d47e49" providerId="LiveId" clId="{BA7A454C-2152-4508-8DE4-92299B095210}" dt="2025-08-26T19:12:36.405" v="2896" actId="113"/>
        <pc:sldMkLst>
          <pc:docMk/>
          <pc:sldMk cId="0" sldId="522"/>
        </pc:sldMkLst>
        <pc:spChg chg="add mod">
          <ac:chgData name="Jonathan Sayles" userId="049f7ab8f1d47e49" providerId="LiveId" clId="{BA7A454C-2152-4508-8DE4-92299B095210}" dt="2025-08-26T19:07:03.178" v="2781" actId="1076"/>
          <ac:spMkLst>
            <pc:docMk/>
            <pc:sldMk cId="0" sldId="522"/>
            <ac:spMk id="2" creationId="{37EB99CC-A1F9-B63D-F90D-B1ED633934A9}"/>
          </ac:spMkLst>
        </pc:spChg>
        <pc:spChg chg="mod">
          <ac:chgData name="Jonathan Sayles" userId="049f7ab8f1d47e49" providerId="LiveId" clId="{BA7A454C-2152-4508-8DE4-92299B095210}" dt="2025-08-26T19:05:49.444" v="2772" actId="6549"/>
          <ac:spMkLst>
            <pc:docMk/>
            <pc:sldMk cId="0" sldId="522"/>
            <ac:spMk id="16" creationId="{2BB53B6D-0251-B4C0-20FA-0FA436777863}"/>
          </ac:spMkLst>
        </pc:spChg>
        <pc:spChg chg="mod">
          <ac:chgData name="Jonathan Sayles" userId="049f7ab8f1d47e49" providerId="LiveId" clId="{BA7A454C-2152-4508-8DE4-92299B095210}" dt="2025-08-26T19:05:18.553" v="2752" actId="15"/>
          <ac:spMkLst>
            <pc:docMk/>
            <pc:sldMk cId="0" sldId="522"/>
            <ac:spMk id="158722" creationId="{CC211296-C44C-AE4C-3BF5-A72BA231D785}"/>
          </ac:spMkLst>
        </pc:spChg>
        <pc:spChg chg="mod">
          <ac:chgData name="Jonathan Sayles" userId="049f7ab8f1d47e49" providerId="LiveId" clId="{BA7A454C-2152-4508-8DE4-92299B095210}" dt="2025-08-26T19:12:36.405" v="2896" actId="113"/>
          <ac:spMkLst>
            <pc:docMk/>
            <pc:sldMk cId="0" sldId="522"/>
            <ac:spMk id="158726" creationId="{CA15E189-0BD1-358E-E2B0-44C162A1C42D}"/>
          </ac:spMkLst>
        </pc:spChg>
      </pc:sldChg>
      <pc:sldChg chg="addSp modSp mod modNotesTx">
        <pc:chgData name="Jonathan Sayles" userId="049f7ab8f1d47e49" providerId="LiveId" clId="{BA7A454C-2152-4508-8DE4-92299B095210}" dt="2025-08-25T18:56:51.939" v="2402" actId="403"/>
        <pc:sldMkLst>
          <pc:docMk/>
          <pc:sldMk cId="0" sldId="523"/>
        </pc:sldMkLst>
        <pc:spChg chg="add mod">
          <ac:chgData name="Jonathan Sayles" userId="049f7ab8f1d47e49" providerId="LiveId" clId="{BA7A454C-2152-4508-8DE4-92299B095210}" dt="2025-08-25T18:56:05.984" v="2369" actId="164"/>
          <ac:spMkLst>
            <pc:docMk/>
            <pc:sldMk cId="0" sldId="523"/>
            <ac:spMk id="2" creationId="{78030D46-D2F6-03DC-A94D-58F1850EC466}"/>
          </ac:spMkLst>
        </pc:spChg>
        <pc:spChg chg="mod">
          <ac:chgData name="Jonathan Sayles" userId="049f7ab8f1d47e49" providerId="LiveId" clId="{BA7A454C-2152-4508-8DE4-92299B095210}" dt="2025-08-25T18:54:16.286" v="2355" actId="1076"/>
          <ac:spMkLst>
            <pc:docMk/>
            <pc:sldMk cId="0" sldId="523"/>
            <ac:spMk id="994306" creationId="{92EABFB0-5058-99DB-5EB4-92385ADD6649}"/>
          </ac:spMkLst>
        </pc:spChg>
        <pc:spChg chg="mod">
          <ac:chgData name="Jonathan Sayles" userId="049f7ab8f1d47e49" providerId="LiveId" clId="{BA7A454C-2152-4508-8DE4-92299B095210}" dt="2025-08-25T18:56:51.939" v="2402" actId="403"/>
          <ac:spMkLst>
            <pc:docMk/>
            <pc:sldMk cId="0" sldId="523"/>
            <ac:spMk id="994307" creationId="{DFE5AA77-3DC8-320B-EA1C-CB857D5A2BB2}"/>
          </ac:spMkLst>
        </pc:spChg>
        <pc:grpChg chg="add mod">
          <ac:chgData name="Jonathan Sayles" userId="049f7ab8f1d47e49" providerId="LiveId" clId="{BA7A454C-2152-4508-8DE4-92299B095210}" dt="2025-08-25T18:56:05.984" v="2369" actId="164"/>
          <ac:grpSpMkLst>
            <pc:docMk/>
            <pc:sldMk cId="0" sldId="523"/>
            <ac:grpSpMk id="3" creationId="{28F344BE-B98D-AE0E-5D39-7553FA665239}"/>
          </ac:grpSpMkLst>
        </pc:grpChg>
        <pc:picChg chg="mod">
          <ac:chgData name="Jonathan Sayles" userId="049f7ab8f1d47e49" providerId="LiveId" clId="{BA7A454C-2152-4508-8DE4-92299B095210}" dt="2025-08-25T18:56:05.984" v="2369" actId="164"/>
          <ac:picMkLst>
            <pc:docMk/>
            <pc:sldMk cId="0" sldId="523"/>
            <ac:picMk id="141316" creationId="{A55A2BE0-02D9-FADD-0D20-B28EC89A4F17}"/>
          </ac:picMkLst>
        </pc:picChg>
      </pc:sldChg>
      <pc:sldChg chg="modSp mod modNotesTx">
        <pc:chgData name="Jonathan Sayles" userId="049f7ab8f1d47e49" providerId="LiveId" clId="{BA7A454C-2152-4508-8DE4-92299B095210}" dt="2025-08-23T16:56:29.642" v="667" actId="1038"/>
        <pc:sldMkLst>
          <pc:docMk/>
          <pc:sldMk cId="0" sldId="524"/>
        </pc:sldMkLst>
        <pc:spChg chg="mod">
          <ac:chgData name="Jonathan Sayles" userId="049f7ab8f1d47e49" providerId="LiveId" clId="{BA7A454C-2152-4508-8DE4-92299B095210}" dt="2025-08-23T16:56:09.339" v="663" actId="113"/>
          <ac:spMkLst>
            <pc:docMk/>
            <pc:sldMk cId="0" sldId="524"/>
            <ac:spMk id="47107" creationId="{528C2AFA-D1A2-3CEC-41AC-45D0D1CBE179}"/>
          </ac:spMkLst>
        </pc:spChg>
        <pc:spChg chg="mod">
          <ac:chgData name="Jonathan Sayles" userId="049f7ab8f1d47e49" providerId="LiveId" clId="{BA7A454C-2152-4508-8DE4-92299B095210}" dt="2025-08-23T16:55:45.803" v="655" actId="2711"/>
          <ac:spMkLst>
            <pc:docMk/>
            <pc:sldMk cId="0" sldId="524"/>
            <ac:spMk id="47110" creationId="{8A1C6DD9-50B7-693B-2CE9-B203F40A3B7B}"/>
          </ac:spMkLst>
        </pc:spChg>
        <pc:spChg chg="mod">
          <ac:chgData name="Jonathan Sayles" userId="049f7ab8f1d47e49" providerId="LiveId" clId="{BA7A454C-2152-4508-8DE4-92299B095210}" dt="2025-08-23T16:56:29.642" v="667" actId="1038"/>
          <ac:spMkLst>
            <pc:docMk/>
            <pc:sldMk cId="0" sldId="524"/>
            <ac:spMk id="47111" creationId="{6A1A7958-FDAF-B44A-07C4-9BE4D81DA042}"/>
          </ac:spMkLst>
        </pc:spChg>
        <pc:picChg chg="mod">
          <ac:chgData name="Jonathan Sayles" userId="049f7ab8f1d47e49" providerId="LiveId" clId="{BA7A454C-2152-4508-8DE4-92299B095210}" dt="2025-08-23T16:55:13.505" v="650" actId="692"/>
          <ac:picMkLst>
            <pc:docMk/>
            <pc:sldMk cId="0" sldId="524"/>
            <ac:picMk id="47106" creationId="{615200C4-62DA-1634-5B09-1CAEBC261F58}"/>
          </ac:picMkLst>
        </pc:picChg>
      </pc:sldChg>
      <pc:sldChg chg="modSp mod">
        <pc:chgData name="Jonathan Sayles" userId="049f7ab8f1d47e49" providerId="LiveId" clId="{BA7A454C-2152-4508-8DE4-92299B095210}" dt="2025-08-26T19:14:36.719" v="2959" actId="14100"/>
        <pc:sldMkLst>
          <pc:docMk/>
          <pc:sldMk cId="0" sldId="525"/>
        </pc:sldMkLst>
        <pc:spChg chg="mod">
          <ac:chgData name="Jonathan Sayles" userId="049f7ab8f1d47e49" providerId="LiveId" clId="{BA7A454C-2152-4508-8DE4-92299B095210}" dt="2025-08-26T19:13:40.722" v="2912" actId="1036"/>
          <ac:spMkLst>
            <pc:docMk/>
            <pc:sldMk cId="0" sldId="525"/>
            <ac:spMk id="3" creationId="{F692D53D-7968-2F2C-6B57-77AB2C4727AF}"/>
          </ac:spMkLst>
        </pc:spChg>
        <pc:spChg chg="mod">
          <ac:chgData name="Jonathan Sayles" userId="049f7ab8f1d47e49" providerId="LiveId" clId="{BA7A454C-2152-4508-8DE4-92299B095210}" dt="2025-08-26T19:14:36.719" v="2959" actId="14100"/>
          <ac:spMkLst>
            <pc:docMk/>
            <pc:sldMk cId="0" sldId="525"/>
            <ac:spMk id="166915" creationId="{69226439-31D4-A5A4-D643-18A9605278AE}"/>
          </ac:spMkLst>
        </pc:spChg>
        <pc:picChg chg="mod">
          <ac:chgData name="Jonathan Sayles" userId="049f7ab8f1d47e49" providerId="LiveId" clId="{BA7A454C-2152-4508-8DE4-92299B095210}" dt="2025-08-26T19:13:40.722" v="2912" actId="1036"/>
          <ac:picMkLst>
            <pc:docMk/>
            <pc:sldMk cId="0" sldId="525"/>
            <ac:picMk id="166914" creationId="{9238F697-50C4-F25E-8C91-43B3D01CCF66}"/>
          </ac:picMkLst>
        </pc:picChg>
        <pc:picChg chg="mod">
          <ac:chgData name="Jonathan Sayles" userId="049f7ab8f1d47e49" providerId="LiveId" clId="{BA7A454C-2152-4508-8DE4-92299B095210}" dt="2025-08-26T19:13:40.722" v="2912" actId="1036"/>
          <ac:picMkLst>
            <pc:docMk/>
            <pc:sldMk cId="0" sldId="525"/>
            <ac:picMk id="166919" creationId="{63389543-0942-6913-9133-B915E7066B78}"/>
          </ac:picMkLst>
        </pc:picChg>
      </pc:sldChg>
      <pc:sldChg chg="modSp mod">
        <pc:chgData name="Jonathan Sayles" userId="049f7ab8f1d47e49" providerId="LiveId" clId="{BA7A454C-2152-4508-8DE4-92299B095210}" dt="2025-08-26T19:14:52.973" v="2963" actId="1036"/>
        <pc:sldMkLst>
          <pc:docMk/>
          <pc:sldMk cId="0" sldId="526"/>
        </pc:sldMkLst>
        <pc:spChg chg="mod">
          <ac:chgData name="Jonathan Sayles" userId="049f7ab8f1d47e49" providerId="LiveId" clId="{BA7A454C-2152-4508-8DE4-92299B095210}" dt="2025-08-26T19:14:48.367" v="2961"/>
          <ac:spMkLst>
            <pc:docMk/>
            <pc:sldMk cId="0" sldId="526"/>
            <ac:spMk id="167938" creationId="{F557DD6C-994F-052E-D773-0ADEC7213FF5}"/>
          </ac:spMkLst>
        </pc:spChg>
        <pc:picChg chg="mod">
          <ac:chgData name="Jonathan Sayles" userId="049f7ab8f1d47e49" providerId="LiveId" clId="{BA7A454C-2152-4508-8DE4-92299B095210}" dt="2025-08-26T19:14:52.973" v="2963" actId="1036"/>
          <ac:picMkLst>
            <pc:docMk/>
            <pc:sldMk cId="0" sldId="526"/>
            <ac:picMk id="3" creationId="{A9AD1A94-A36C-A4CB-FC9C-0C064F5855DA}"/>
          </ac:picMkLst>
        </pc:picChg>
      </pc:sldChg>
      <pc:sldChg chg="del">
        <pc:chgData name="Jonathan Sayles" userId="049f7ab8f1d47e49" providerId="LiveId" clId="{BA7A454C-2152-4508-8DE4-92299B095210}" dt="2025-08-23T16:32:31.089" v="78" actId="47"/>
        <pc:sldMkLst>
          <pc:docMk/>
          <pc:sldMk cId="0" sldId="1327"/>
        </pc:sldMkLst>
      </pc:sldChg>
      <pc:sldChg chg="modSp mod">
        <pc:chgData name="Jonathan Sayles" userId="049f7ab8f1d47e49" providerId="LiveId" clId="{BA7A454C-2152-4508-8DE4-92299B095210}" dt="2025-08-26T19:46:00.543" v="3554" actId="2711"/>
        <pc:sldMkLst>
          <pc:docMk/>
          <pc:sldMk cId="0" sldId="1332"/>
        </pc:sldMkLst>
        <pc:spChg chg="mod">
          <ac:chgData name="Jonathan Sayles" userId="049f7ab8f1d47e49" providerId="LiveId" clId="{BA7A454C-2152-4508-8DE4-92299B095210}" dt="2025-08-26T19:45:38.316" v="3553" actId="1035"/>
          <ac:spMkLst>
            <pc:docMk/>
            <pc:sldMk cId="0" sldId="1332"/>
            <ac:spMk id="4" creationId="{3CDD3C99-7BCB-FC2F-1B98-7C3562BBCA10}"/>
          </ac:spMkLst>
        </pc:spChg>
        <pc:spChg chg="mod">
          <ac:chgData name="Jonathan Sayles" userId="049f7ab8f1d47e49" providerId="LiveId" clId="{BA7A454C-2152-4508-8DE4-92299B095210}" dt="2025-08-26T19:45:29.695" v="3549" actId="6549"/>
          <ac:spMkLst>
            <pc:docMk/>
            <pc:sldMk cId="0" sldId="1332"/>
            <ac:spMk id="5" creationId="{1C5BF833-7339-687E-D31A-FC69BFF494CA}"/>
          </ac:spMkLst>
        </pc:spChg>
        <pc:spChg chg="mod">
          <ac:chgData name="Jonathan Sayles" userId="049f7ab8f1d47e49" providerId="LiveId" clId="{BA7A454C-2152-4508-8DE4-92299B095210}" dt="2025-08-26T19:44:34.977" v="3532" actId="1076"/>
          <ac:spMkLst>
            <pc:docMk/>
            <pc:sldMk cId="0" sldId="1332"/>
            <ac:spMk id="210946" creationId="{E743E211-CDAA-92F2-3981-1550B79DEBA7}"/>
          </ac:spMkLst>
        </pc:spChg>
        <pc:spChg chg="mod">
          <ac:chgData name="Jonathan Sayles" userId="049f7ab8f1d47e49" providerId="LiveId" clId="{BA7A454C-2152-4508-8DE4-92299B095210}" dt="2025-08-26T19:46:00.543" v="3554" actId="2711"/>
          <ac:spMkLst>
            <pc:docMk/>
            <pc:sldMk cId="0" sldId="1332"/>
            <ac:spMk id="210947" creationId="{49B59BFF-616E-DC76-9250-3618FB38020A}"/>
          </ac:spMkLst>
        </pc:spChg>
      </pc:sldChg>
      <pc:sldChg chg="del">
        <pc:chgData name="Jonathan Sayles" userId="049f7ab8f1d47e49" providerId="LiveId" clId="{BA7A454C-2152-4508-8DE4-92299B095210}" dt="2025-08-26T19:43:57.686" v="3527" actId="47"/>
        <pc:sldMkLst>
          <pc:docMk/>
          <pc:sldMk cId="0" sldId="1333"/>
        </pc:sldMkLst>
      </pc:sldChg>
      <pc:sldChg chg="modSp mod modNotesTx">
        <pc:chgData name="Jonathan Sayles" userId="049f7ab8f1d47e49" providerId="LiveId" clId="{BA7A454C-2152-4508-8DE4-92299B095210}" dt="2025-08-25T01:51:49.160" v="1671" actId="14100"/>
        <pc:sldMkLst>
          <pc:docMk/>
          <pc:sldMk cId="0" sldId="1334"/>
        </pc:sldMkLst>
        <pc:spChg chg="mod">
          <ac:chgData name="Jonathan Sayles" userId="049f7ab8f1d47e49" providerId="LiveId" clId="{BA7A454C-2152-4508-8DE4-92299B095210}" dt="2025-08-25T01:51:49.160" v="1671" actId="14100"/>
          <ac:spMkLst>
            <pc:docMk/>
            <pc:sldMk cId="0" sldId="1334"/>
            <ac:spMk id="101379" creationId="{60A85D43-C298-E92B-A8A7-2CB926346D25}"/>
          </ac:spMkLst>
        </pc:spChg>
        <pc:spChg chg="mod">
          <ac:chgData name="Jonathan Sayles" userId="049f7ab8f1d47e49" providerId="LiveId" clId="{BA7A454C-2152-4508-8DE4-92299B095210}" dt="2025-08-25T01:51:29.162" v="1658" actId="14100"/>
          <ac:spMkLst>
            <pc:docMk/>
            <pc:sldMk cId="0" sldId="1334"/>
            <ac:spMk id="101380" creationId="{2907DCC9-5B71-DDC5-1421-DA6AE7F41784}"/>
          </ac:spMkLst>
        </pc:spChg>
        <pc:picChg chg="mod">
          <ac:chgData name="Jonathan Sayles" userId="049f7ab8f1d47e49" providerId="LiveId" clId="{BA7A454C-2152-4508-8DE4-92299B095210}" dt="2025-08-25T01:51:21.229" v="1657" actId="1036"/>
          <ac:picMkLst>
            <pc:docMk/>
            <pc:sldMk cId="0" sldId="1334"/>
            <ac:picMk id="101378" creationId="{F6A062C9-6675-7BA8-3991-CD78410AAF45}"/>
          </ac:picMkLst>
        </pc:picChg>
        <pc:picChg chg="mod">
          <ac:chgData name="Jonathan Sayles" userId="049f7ab8f1d47e49" providerId="LiveId" clId="{BA7A454C-2152-4508-8DE4-92299B095210}" dt="2025-08-25T01:51:21.229" v="1657" actId="1036"/>
          <ac:picMkLst>
            <pc:docMk/>
            <pc:sldMk cId="0" sldId="1334"/>
            <ac:picMk id="101381" creationId="{D45CB0A5-2FBF-97D3-F789-4376308BB582}"/>
          </ac:picMkLst>
        </pc:picChg>
      </pc:sldChg>
      <pc:sldChg chg="del">
        <pc:chgData name="Jonathan Sayles" userId="049f7ab8f1d47e49" providerId="LiveId" clId="{BA7A454C-2152-4508-8DE4-92299B095210}" dt="2025-08-26T19:43:45.430" v="3526" actId="47"/>
        <pc:sldMkLst>
          <pc:docMk/>
          <pc:sldMk cId="0" sldId="1335"/>
        </pc:sldMkLst>
      </pc:sldChg>
      <pc:sldChg chg="modSp mod">
        <pc:chgData name="Jonathan Sayles" userId="049f7ab8f1d47e49" providerId="LiveId" clId="{BA7A454C-2152-4508-8DE4-92299B095210}" dt="2025-08-26T19:39:59.525" v="3506" actId="207"/>
        <pc:sldMkLst>
          <pc:docMk/>
          <pc:sldMk cId="0" sldId="1336"/>
        </pc:sldMkLst>
        <pc:spChg chg="mod">
          <ac:chgData name="Jonathan Sayles" userId="049f7ab8f1d47e49" providerId="LiveId" clId="{BA7A454C-2152-4508-8DE4-92299B095210}" dt="2025-08-26T19:33:43.806" v="3392" actId="207"/>
          <ac:spMkLst>
            <pc:docMk/>
            <pc:sldMk cId="0" sldId="1336"/>
            <ac:spMk id="6" creationId="{9C392B28-508C-3723-A82A-1795B649A630}"/>
          </ac:spMkLst>
        </pc:spChg>
        <pc:spChg chg="mod">
          <ac:chgData name="Jonathan Sayles" userId="049f7ab8f1d47e49" providerId="LiveId" clId="{BA7A454C-2152-4508-8DE4-92299B095210}" dt="2025-08-26T19:34:38.100" v="3400" actId="20577"/>
          <ac:spMkLst>
            <pc:docMk/>
            <pc:sldMk cId="0" sldId="1336"/>
            <ac:spMk id="181252" creationId="{6868B28F-FC5F-6EC9-C716-AEBFA4317F7A}"/>
          </ac:spMkLst>
        </pc:spChg>
        <pc:spChg chg="mod">
          <ac:chgData name="Jonathan Sayles" userId="049f7ab8f1d47e49" providerId="LiveId" clId="{BA7A454C-2152-4508-8DE4-92299B095210}" dt="2025-08-26T19:39:59.525" v="3506" actId="207"/>
          <ac:spMkLst>
            <pc:docMk/>
            <pc:sldMk cId="0" sldId="1336"/>
            <ac:spMk id="181255" creationId="{98D3628D-6D33-A3AC-935D-0DFF8D0DB0EC}"/>
          </ac:spMkLst>
        </pc:spChg>
        <pc:picChg chg="mod">
          <ac:chgData name="Jonathan Sayles" userId="049f7ab8f1d47e49" providerId="LiveId" clId="{BA7A454C-2152-4508-8DE4-92299B095210}" dt="2025-08-26T19:34:22.729" v="3397" actId="692"/>
          <ac:picMkLst>
            <pc:docMk/>
            <pc:sldMk cId="0" sldId="1336"/>
            <ac:picMk id="181250" creationId="{4813CE6D-A4C7-DFB8-4853-945366393F7A}"/>
          </ac:picMkLst>
        </pc:picChg>
        <pc:picChg chg="mod">
          <ac:chgData name="Jonathan Sayles" userId="049f7ab8f1d47e49" providerId="LiveId" clId="{BA7A454C-2152-4508-8DE4-92299B095210}" dt="2025-08-26T19:34:04.994" v="3394" actId="692"/>
          <ac:picMkLst>
            <pc:docMk/>
            <pc:sldMk cId="0" sldId="1336"/>
            <ac:picMk id="181251" creationId="{92FCFC2C-E2FE-682F-D91E-E81CC8216816}"/>
          </ac:picMkLst>
        </pc:picChg>
        <pc:picChg chg="mod">
          <ac:chgData name="Jonathan Sayles" userId="049f7ab8f1d47e49" providerId="LiveId" clId="{BA7A454C-2152-4508-8DE4-92299B095210}" dt="2025-08-26T19:34:22.729" v="3397" actId="692"/>
          <ac:picMkLst>
            <pc:docMk/>
            <pc:sldMk cId="0" sldId="1336"/>
            <ac:picMk id="181254" creationId="{175AC326-4FE4-4B4B-E750-F7DECCF09148}"/>
          </ac:picMkLst>
        </pc:picChg>
      </pc:sldChg>
      <pc:sldChg chg="modSp mod">
        <pc:chgData name="Jonathan Sayles" userId="049f7ab8f1d47e49" providerId="LiveId" clId="{BA7A454C-2152-4508-8DE4-92299B095210}" dt="2025-08-26T19:40:29.440" v="3508" actId="1035"/>
        <pc:sldMkLst>
          <pc:docMk/>
          <pc:sldMk cId="0" sldId="1337"/>
        </pc:sldMkLst>
        <pc:spChg chg="mod">
          <ac:chgData name="Jonathan Sayles" userId="049f7ab8f1d47e49" providerId="LiveId" clId="{BA7A454C-2152-4508-8DE4-92299B095210}" dt="2025-08-26T19:40:29.440" v="3508" actId="1035"/>
          <ac:spMkLst>
            <pc:docMk/>
            <pc:sldMk cId="0" sldId="1337"/>
            <ac:spMk id="6" creationId="{5F18FFF5-DC2C-DE2B-3D9A-16311AE165A7}"/>
          </ac:spMkLst>
        </pc:spChg>
        <pc:spChg chg="mod">
          <ac:chgData name="Jonathan Sayles" userId="049f7ab8f1d47e49" providerId="LiveId" clId="{BA7A454C-2152-4508-8DE4-92299B095210}" dt="2025-08-26T19:36:06.963" v="3426" actId="14100"/>
          <ac:spMkLst>
            <pc:docMk/>
            <pc:sldMk cId="0" sldId="1337"/>
            <ac:spMk id="183298" creationId="{2253FEF2-C8DB-4153-F342-261F403AA8C2}"/>
          </ac:spMkLst>
        </pc:spChg>
        <pc:spChg chg="mod">
          <ac:chgData name="Jonathan Sayles" userId="049f7ab8f1d47e49" providerId="LiveId" clId="{BA7A454C-2152-4508-8DE4-92299B095210}" dt="2025-08-26T19:36:06.963" v="3426" actId="14100"/>
          <ac:spMkLst>
            <pc:docMk/>
            <pc:sldMk cId="0" sldId="1337"/>
            <ac:spMk id="183303" creationId="{7BCA1631-AB0F-97FA-99BB-1D788445C373}"/>
          </ac:spMkLst>
        </pc:spChg>
        <pc:spChg chg="mod">
          <ac:chgData name="Jonathan Sayles" userId="049f7ab8f1d47e49" providerId="LiveId" clId="{BA7A454C-2152-4508-8DE4-92299B095210}" dt="2025-08-26T19:36:13.723" v="3428" actId="1037"/>
          <ac:spMkLst>
            <pc:docMk/>
            <pc:sldMk cId="0" sldId="1337"/>
            <ac:spMk id="183304" creationId="{2657E3D7-EF8A-506F-C78C-44D2337F6F6E}"/>
          </ac:spMkLst>
        </pc:spChg>
        <pc:picChg chg="mod">
          <ac:chgData name="Jonathan Sayles" userId="049f7ab8f1d47e49" providerId="LiveId" clId="{BA7A454C-2152-4508-8DE4-92299B095210}" dt="2025-08-26T19:35:19.233" v="3415" actId="1037"/>
          <ac:picMkLst>
            <pc:docMk/>
            <pc:sldMk cId="0" sldId="1337"/>
            <ac:picMk id="183300" creationId="{78CC651B-7780-2212-549C-76DC764A798E}"/>
          </ac:picMkLst>
        </pc:picChg>
        <pc:picChg chg="mod">
          <ac:chgData name="Jonathan Sayles" userId="049f7ab8f1d47e49" providerId="LiveId" clId="{BA7A454C-2152-4508-8DE4-92299B095210}" dt="2025-08-26T19:35:19.233" v="3415" actId="1037"/>
          <ac:picMkLst>
            <pc:docMk/>
            <pc:sldMk cId="0" sldId="1337"/>
            <ac:picMk id="183301" creationId="{9F596609-3556-F914-4943-2CE1695ABF3E}"/>
          </ac:picMkLst>
        </pc:picChg>
        <pc:picChg chg="mod">
          <ac:chgData name="Jonathan Sayles" userId="049f7ab8f1d47e49" providerId="LiveId" clId="{BA7A454C-2152-4508-8DE4-92299B095210}" dt="2025-08-26T19:35:19.233" v="3415" actId="1037"/>
          <ac:picMkLst>
            <pc:docMk/>
            <pc:sldMk cId="0" sldId="1337"/>
            <ac:picMk id="183302" creationId="{1FE5C74E-CC70-307C-662D-673B657B204C}"/>
          </ac:picMkLst>
        </pc:picChg>
        <pc:cxnChg chg="mod">
          <ac:chgData name="Jonathan Sayles" userId="049f7ab8f1d47e49" providerId="LiveId" clId="{BA7A454C-2152-4508-8DE4-92299B095210}" dt="2025-08-26T19:35:19.233" v="3415" actId="1037"/>
          <ac:cxnSpMkLst>
            <pc:docMk/>
            <pc:sldMk cId="0" sldId="1337"/>
            <ac:cxnSpMk id="183305" creationId="{3D39EC8F-9938-4940-FBB4-874A27FDD9CA}"/>
          </ac:cxnSpMkLst>
        </pc:cxnChg>
        <pc:cxnChg chg="mod">
          <ac:chgData name="Jonathan Sayles" userId="049f7ab8f1d47e49" providerId="LiveId" clId="{BA7A454C-2152-4508-8DE4-92299B095210}" dt="2025-08-26T19:35:19.233" v="3415" actId="1037"/>
          <ac:cxnSpMkLst>
            <pc:docMk/>
            <pc:sldMk cId="0" sldId="1337"/>
            <ac:cxnSpMk id="183306" creationId="{A685B54E-0054-3069-427C-D5A17782996B}"/>
          </ac:cxnSpMkLst>
        </pc:cxnChg>
      </pc:sldChg>
      <pc:sldChg chg="modSp mod">
        <pc:chgData name="Jonathan Sayles" userId="049f7ab8f1d47e49" providerId="LiveId" clId="{BA7A454C-2152-4508-8DE4-92299B095210}" dt="2025-08-26T19:37:10.533" v="3443" actId="1036"/>
        <pc:sldMkLst>
          <pc:docMk/>
          <pc:sldMk cId="0" sldId="1338"/>
        </pc:sldMkLst>
        <pc:spChg chg="mod">
          <ac:chgData name="Jonathan Sayles" userId="049f7ab8f1d47e49" providerId="LiveId" clId="{BA7A454C-2152-4508-8DE4-92299B095210}" dt="2025-08-26T19:36:36.182" v="3433" actId="1076"/>
          <ac:spMkLst>
            <pc:docMk/>
            <pc:sldMk cId="0" sldId="1338"/>
            <ac:spMk id="6" creationId="{00970B68-C33F-740C-1B55-EFAF9F9415E0}"/>
          </ac:spMkLst>
        </pc:spChg>
        <pc:spChg chg="mod">
          <ac:chgData name="Jonathan Sayles" userId="049f7ab8f1d47e49" providerId="LiveId" clId="{BA7A454C-2152-4508-8DE4-92299B095210}" dt="2025-08-26T19:37:10.533" v="3443" actId="1036"/>
          <ac:spMkLst>
            <pc:docMk/>
            <pc:sldMk cId="0" sldId="1338"/>
            <ac:spMk id="27651" creationId="{1CAC99B5-0A0E-8210-FCB1-E3F7BF6D97ED}"/>
          </ac:spMkLst>
        </pc:spChg>
        <pc:picChg chg="mod">
          <ac:chgData name="Jonathan Sayles" userId="049f7ab8f1d47e49" providerId="LiveId" clId="{BA7A454C-2152-4508-8DE4-92299B095210}" dt="2025-08-26T19:36:54.986" v="3436" actId="692"/>
          <ac:picMkLst>
            <pc:docMk/>
            <pc:sldMk cId="0" sldId="1338"/>
            <ac:picMk id="185348" creationId="{DC88F610-AD17-1D0A-D1BE-45643758C471}"/>
          </ac:picMkLst>
        </pc:picChg>
        <pc:picChg chg="mod">
          <ac:chgData name="Jonathan Sayles" userId="049f7ab8f1d47e49" providerId="LiveId" clId="{BA7A454C-2152-4508-8DE4-92299B095210}" dt="2025-08-26T19:37:05.257" v="3439" actId="1036"/>
          <ac:picMkLst>
            <pc:docMk/>
            <pc:sldMk cId="0" sldId="1338"/>
            <ac:picMk id="185349" creationId="{D6AA2DE5-F4D4-C2FF-8674-219C18DE0764}"/>
          </ac:picMkLst>
        </pc:picChg>
      </pc:sldChg>
      <pc:sldChg chg="addSp modSp mod">
        <pc:chgData name="Jonathan Sayles" userId="049f7ab8f1d47e49" providerId="LiveId" clId="{BA7A454C-2152-4508-8DE4-92299B095210}" dt="2025-08-26T19:40:11.900" v="3507" actId="207"/>
        <pc:sldMkLst>
          <pc:docMk/>
          <pc:sldMk cId="0" sldId="1339"/>
        </pc:sldMkLst>
        <pc:spChg chg="add mod">
          <ac:chgData name="Jonathan Sayles" userId="049f7ab8f1d47e49" providerId="LiveId" clId="{BA7A454C-2152-4508-8DE4-92299B095210}" dt="2025-08-26T19:37:38.712" v="3454" actId="571"/>
          <ac:spMkLst>
            <pc:docMk/>
            <pc:sldMk cId="0" sldId="1339"/>
            <ac:spMk id="4" creationId="{6448CD71-C033-B71B-D068-1CFE66EAE7A2}"/>
          </ac:spMkLst>
        </pc:spChg>
        <pc:spChg chg="mod">
          <ac:chgData name="Jonathan Sayles" userId="049f7ab8f1d47e49" providerId="LiveId" clId="{BA7A454C-2152-4508-8DE4-92299B095210}" dt="2025-08-26T19:40:11.900" v="3507" actId="207"/>
          <ac:spMkLst>
            <pc:docMk/>
            <pc:sldMk cId="0" sldId="1339"/>
            <ac:spMk id="6" creationId="{9F71BD07-5E3E-A55F-F8D3-ACF3FDA9F003}"/>
          </ac:spMkLst>
        </pc:spChg>
        <pc:spChg chg="mod">
          <ac:chgData name="Jonathan Sayles" userId="049f7ab8f1d47e49" providerId="LiveId" clId="{BA7A454C-2152-4508-8DE4-92299B095210}" dt="2025-08-26T19:38:07.489" v="3462" actId="20577"/>
          <ac:spMkLst>
            <pc:docMk/>
            <pc:sldMk cId="0" sldId="1339"/>
            <ac:spMk id="187395" creationId="{2D1BDF48-64BD-7DF7-144E-A7EEBF24540C}"/>
          </ac:spMkLst>
        </pc:spChg>
        <pc:spChg chg="mod">
          <ac:chgData name="Jonathan Sayles" userId="049f7ab8f1d47e49" providerId="LiveId" clId="{BA7A454C-2152-4508-8DE4-92299B095210}" dt="2025-08-26T19:38:17.503" v="3463" actId="1076"/>
          <ac:spMkLst>
            <pc:docMk/>
            <pc:sldMk cId="0" sldId="1339"/>
            <ac:spMk id="187399" creationId="{C905B7D4-2A40-4F96-1B7B-6D53BDFC1225}"/>
          </ac:spMkLst>
        </pc:spChg>
        <pc:picChg chg="mod">
          <ac:chgData name="Jonathan Sayles" userId="049f7ab8f1d47e49" providerId="LiveId" clId="{BA7A454C-2152-4508-8DE4-92299B095210}" dt="2025-08-26T19:37:58.972" v="3457" actId="2711"/>
          <ac:picMkLst>
            <pc:docMk/>
            <pc:sldMk cId="0" sldId="1339"/>
            <ac:picMk id="2" creationId="{65169446-0280-02E1-E364-4638D3032E8F}"/>
          </ac:picMkLst>
        </pc:picChg>
        <pc:picChg chg="mod">
          <ac:chgData name="Jonathan Sayles" userId="049f7ab8f1d47e49" providerId="LiveId" clId="{BA7A454C-2152-4508-8DE4-92299B095210}" dt="2025-08-26T19:37:58.972" v="3457" actId="2711"/>
          <ac:picMkLst>
            <pc:docMk/>
            <pc:sldMk cId="0" sldId="1339"/>
            <ac:picMk id="3" creationId="{72818FBA-EA82-1DB4-95C2-7B07EE56B9F3}"/>
          </ac:picMkLst>
        </pc:picChg>
        <pc:picChg chg="add mod">
          <ac:chgData name="Jonathan Sayles" userId="049f7ab8f1d47e49" providerId="LiveId" clId="{BA7A454C-2152-4508-8DE4-92299B095210}" dt="2025-08-26T19:37:38.712" v="3454" actId="571"/>
          <ac:picMkLst>
            <pc:docMk/>
            <pc:sldMk cId="0" sldId="1339"/>
            <ac:picMk id="5" creationId="{87448297-1A47-B680-24D0-0BD954624443}"/>
          </ac:picMkLst>
        </pc:picChg>
        <pc:picChg chg="add mod">
          <ac:chgData name="Jonathan Sayles" userId="049f7ab8f1d47e49" providerId="LiveId" clId="{BA7A454C-2152-4508-8DE4-92299B095210}" dt="2025-08-26T19:37:38.712" v="3454" actId="571"/>
          <ac:picMkLst>
            <pc:docMk/>
            <pc:sldMk cId="0" sldId="1339"/>
            <ac:picMk id="7" creationId="{E10EAE28-3300-0F75-D2CF-E00A984847F7}"/>
          </ac:picMkLst>
        </pc:picChg>
        <pc:picChg chg="mod">
          <ac:chgData name="Jonathan Sayles" userId="049f7ab8f1d47e49" providerId="LiveId" clId="{BA7A454C-2152-4508-8DE4-92299B095210}" dt="2025-08-26T19:37:58.972" v="3457" actId="2711"/>
          <ac:picMkLst>
            <pc:docMk/>
            <pc:sldMk cId="0" sldId="1339"/>
            <ac:picMk id="187394" creationId="{355EFF38-F6FB-5847-C311-42B2AF0DEE85}"/>
          </ac:picMkLst>
        </pc:picChg>
      </pc:sldChg>
      <pc:sldChg chg="modSp mod">
        <pc:chgData name="Jonathan Sayles" userId="049f7ab8f1d47e49" providerId="LiveId" clId="{BA7A454C-2152-4508-8DE4-92299B095210}" dt="2025-08-26T19:40:58.893" v="3512" actId="692"/>
        <pc:sldMkLst>
          <pc:docMk/>
          <pc:sldMk cId="0" sldId="1340"/>
        </pc:sldMkLst>
        <pc:spChg chg="mod">
          <ac:chgData name="Jonathan Sayles" userId="049f7ab8f1d47e49" providerId="LiveId" clId="{BA7A454C-2152-4508-8DE4-92299B095210}" dt="2025-08-26T19:40:48.402" v="3510" actId="1076"/>
          <ac:spMkLst>
            <pc:docMk/>
            <pc:sldMk cId="0" sldId="1340"/>
            <ac:spMk id="6" creationId="{91724CB7-D3A1-01D2-C76D-462936E5B93C}"/>
          </ac:spMkLst>
        </pc:spChg>
        <pc:picChg chg="mod">
          <ac:chgData name="Jonathan Sayles" userId="049f7ab8f1d47e49" providerId="LiveId" clId="{BA7A454C-2152-4508-8DE4-92299B095210}" dt="2025-08-26T19:40:58.893" v="3512" actId="692"/>
          <ac:picMkLst>
            <pc:docMk/>
            <pc:sldMk cId="0" sldId="1340"/>
            <ac:picMk id="189444" creationId="{E1A2A9C7-540C-62E9-9925-5F0E15631324}"/>
          </ac:picMkLst>
        </pc:picChg>
        <pc:picChg chg="mod">
          <ac:chgData name="Jonathan Sayles" userId="049f7ab8f1d47e49" providerId="LiveId" clId="{BA7A454C-2152-4508-8DE4-92299B095210}" dt="2025-08-26T19:40:58.893" v="3512" actId="692"/>
          <ac:picMkLst>
            <pc:docMk/>
            <pc:sldMk cId="0" sldId="1340"/>
            <ac:picMk id="189445" creationId="{D1AF57E1-116C-70BC-7D02-C2B2C60C6629}"/>
          </ac:picMkLst>
        </pc:picChg>
      </pc:sldChg>
      <pc:sldChg chg="addSp modSp mod">
        <pc:chgData name="Jonathan Sayles" userId="049f7ab8f1d47e49" providerId="LiveId" clId="{BA7A454C-2152-4508-8DE4-92299B095210}" dt="2025-08-26T19:22:18.408" v="3072" actId="1076"/>
        <pc:sldMkLst>
          <pc:docMk/>
          <pc:sldMk cId="0" sldId="1342"/>
        </pc:sldMkLst>
        <pc:spChg chg="mod">
          <ac:chgData name="Jonathan Sayles" userId="049f7ab8f1d47e49" providerId="LiveId" clId="{BA7A454C-2152-4508-8DE4-92299B095210}" dt="2025-08-26T19:22:00.424" v="3070" actId="5793"/>
          <ac:spMkLst>
            <pc:docMk/>
            <pc:sldMk cId="0" sldId="1342"/>
            <ac:spMk id="5" creationId="{044DF9DE-DDEA-8679-B5F8-0601481A0932}"/>
          </ac:spMkLst>
        </pc:spChg>
        <pc:spChg chg="add mod">
          <ac:chgData name="Jonathan Sayles" userId="049f7ab8f1d47e49" providerId="LiveId" clId="{BA7A454C-2152-4508-8DE4-92299B095210}" dt="2025-08-26T19:20:39.185" v="3050" actId="1035"/>
          <ac:spMkLst>
            <pc:docMk/>
            <pc:sldMk cId="0" sldId="1342"/>
            <ac:spMk id="7" creationId="{2CB6FF5B-C25E-7D34-2176-82AA37347002}"/>
          </ac:spMkLst>
        </pc:spChg>
        <pc:spChg chg="add mod">
          <ac:chgData name="Jonathan Sayles" userId="049f7ab8f1d47e49" providerId="LiveId" clId="{BA7A454C-2152-4508-8DE4-92299B095210}" dt="2025-08-26T19:20:54.316" v="3055" actId="1035"/>
          <ac:spMkLst>
            <pc:docMk/>
            <pc:sldMk cId="0" sldId="1342"/>
            <ac:spMk id="8" creationId="{FF96B473-0024-2A8F-8299-6B0FBEAAAB15}"/>
          </ac:spMkLst>
        </pc:spChg>
        <pc:spChg chg="add mod">
          <ac:chgData name="Jonathan Sayles" userId="049f7ab8f1d47e49" providerId="LiveId" clId="{BA7A454C-2152-4508-8DE4-92299B095210}" dt="2025-08-26T19:22:18.408" v="3072" actId="1076"/>
          <ac:spMkLst>
            <pc:docMk/>
            <pc:sldMk cId="0" sldId="1342"/>
            <ac:spMk id="9" creationId="{EB235597-3D90-01F5-3532-71E3C98F0FFE}"/>
          </ac:spMkLst>
        </pc:spChg>
        <pc:spChg chg="mod">
          <ac:chgData name="Jonathan Sayles" userId="049f7ab8f1d47e49" providerId="LiveId" clId="{BA7A454C-2152-4508-8DE4-92299B095210}" dt="2025-08-26T19:19:00.433" v="3022" actId="1076"/>
          <ac:spMkLst>
            <pc:docMk/>
            <pc:sldMk cId="0" sldId="1342"/>
            <ac:spMk id="35841" creationId="{8AB386BD-E3B0-EBA3-8175-C46917A09AD7}"/>
          </ac:spMkLst>
        </pc:spChg>
        <pc:spChg chg="mod">
          <ac:chgData name="Jonathan Sayles" userId="049f7ab8f1d47e49" providerId="LiveId" clId="{BA7A454C-2152-4508-8DE4-92299B095210}" dt="2025-08-26T19:19:59.008" v="3038" actId="113"/>
          <ac:spMkLst>
            <pc:docMk/>
            <pc:sldMk cId="0" sldId="1342"/>
            <ac:spMk id="171011" creationId="{8DE8287A-ABAD-8C4E-2B44-751C55AC4242}"/>
          </ac:spMkLst>
        </pc:spChg>
        <pc:picChg chg="mod">
          <ac:chgData name="Jonathan Sayles" userId="049f7ab8f1d47e49" providerId="LiveId" clId="{BA7A454C-2152-4508-8DE4-92299B095210}" dt="2025-08-26T19:20:06.398" v="3039" actId="1076"/>
          <ac:picMkLst>
            <pc:docMk/>
            <pc:sldMk cId="0" sldId="1342"/>
            <ac:picMk id="2" creationId="{7E4F2339-E77E-1D4E-56D5-86C324C1D521}"/>
          </ac:picMkLst>
        </pc:picChg>
        <pc:picChg chg="mod">
          <ac:chgData name="Jonathan Sayles" userId="049f7ab8f1d47e49" providerId="LiveId" clId="{BA7A454C-2152-4508-8DE4-92299B095210}" dt="2025-08-26T19:19:21.616" v="3025" actId="1076"/>
          <ac:picMkLst>
            <pc:docMk/>
            <pc:sldMk cId="0" sldId="1342"/>
            <ac:picMk id="4" creationId="{080E2AA2-9F7C-A3D1-6BBB-5F08880023BA}"/>
          </ac:picMkLst>
        </pc:picChg>
      </pc:sldChg>
      <pc:sldChg chg="del">
        <pc:chgData name="Jonathan Sayles" userId="049f7ab8f1d47e49" providerId="LiveId" clId="{BA7A454C-2152-4508-8DE4-92299B095210}" dt="2025-08-26T19:44:05.747" v="3528" actId="47"/>
        <pc:sldMkLst>
          <pc:docMk/>
          <pc:sldMk cId="0" sldId="1343"/>
        </pc:sldMkLst>
      </pc:sldChg>
      <pc:sldChg chg="modSp mod modNotesTx">
        <pc:chgData name="Jonathan Sayles" userId="049f7ab8f1d47e49" providerId="LiveId" clId="{BA7A454C-2152-4508-8DE4-92299B095210}" dt="2025-08-25T01:50:43.285" v="1648" actId="1076"/>
        <pc:sldMkLst>
          <pc:docMk/>
          <pc:sldMk cId="0" sldId="1344"/>
        </pc:sldMkLst>
        <pc:spChg chg="mod">
          <ac:chgData name="Jonathan Sayles" userId="049f7ab8f1d47e49" providerId="LiveId" clId="{BA7A454C-2152-4508-8DE4-92299B095210}" dt="2025-08-25T01:50:43.285" v="1648" actId="1076"/>
          <ac:spMkLst>
            <pc:docMk/>
            <pc:sldMk cId="0" sldId="1344"/>
            <ac:spMk id="82948" creationId="{D19F9CF6-8F67-A633-60CE-9FF6A4FBF1E2}"/>
          </ac:spMkLst>
        </pc:spChg>
        <pc:spChg chg="mod">
          <ac:chgData name="Jonathan Sayles" userId="049f7ab8f1d47e49" providerId="LiveId" clId="{BA7A454C-2152-4508-8DE4-92299B095210}" dt="2025-08-25T01:49:58.760" v="1598" actId="20577"/>
          <ac:spMkLst>
            <pc:docMk/>
            <pc:sldMk cId="0" sldId="1344"/>
            <ac:spMk id="99330" creationId="{5EE49B43-B99E-FA6A-B82A-C2CC3D5BD2CD}"/>
          </ac:spMkLst>
        </pc:spChg>
        <pc:picChg chg="mod">
          <ac:chgData name="Jonathan Sayles" userId="049f7ab8f1d47e49" providerId="LiveId" clId="{BA7A454C-2152-4508-8DE4-92299B095210}" dt="2025-08-25T01:49:36.461" v="1590" actId="1076"/>
          <ac:picMkLst>
            <pc:docMk/>
            <pc:sldMk cId="0" sldId="1344"/>
            <ac:picMk id="99332" creationId="{A7FCD4B1-5364-0F20-8282-CC67DD22A9A8}"/>
          </ac:picMkLst>
        </pc:picChg>
      </pc:sldChg>
      <pc:sldChg chg="modSp mod">
        <pc:chgData name="Jonathan Sayles" userId="049f7ab8f1d47e49" providerId="LiveId" clId="{BA7A454C-2152-4508-8DE4-92299B095210}" dt="2025-08-25T01:59:32.793" v="1871" actId="1076"/>
        <pc:sldMkLst>
          <pc:docMk/>
          <pc:sldMk cId="0" sldId="1345"/>
        </pc:sldMkLst>
        <pc:spChg chg="mod">
          <ac:chgData name="Jonathan Sayles" userId="049f7ab8f1d47e49" providerId="LiveId" clId="{BA7A454C-2152-4508-8DE4-92299B095210}" dt="2025-08-25T01:59:32.793" v="1871" actId="1076"/>
          <ac:spMkLst>
            <pc:docMk/>
            <pc:sldMk cId="0" sldId="1345"/>
            <ac:spMk id="119810" creationId="{043EF392-A8D4-79F0-282C-8FE629622087}"/>
          </ac:spMkLst>
        </pc:spChg>
        <pc:spChg chg="mod">
          <ac:chgData name="Jonathan Sayles" userId="049f7ab8f1d47e49" providerId="LiveId" clId="{BA7A454C-2152-4508-8DE4-92299B095210}" dt="2025-08-25T01:59:22.474" v="1869" actId="1036"/>
          <ac:spMkLst>
            <pc:docMk/>
            <pc:sldMk cId="0" sldId="1345"/>
            <ac:spMk id="1011733" creationId="{F16702E8-B4CA-F5DB-AE67-9B322274BFC2}"/>
          </ac:spMkLst>
        </pc:spChg>
        <pc:picChg chg="mod">
          <ac:chgData name="Jonathan Sayles" userId="049f7ab8f1d47e49" providerId="LiveId" clId="{BA7A454C-2152-4508-8DE4-92299B095210}" dt="2025-08-25T01:59:27.033" v="1870" actId="1076"/>
          <ac:picMkLst>
            <pc:docMk/>
            <pc:sldMk cId="0" sldId="1345"/>
            <ac:picMk id="119812" creationId="{91C0F993-F854-2418-75A9-C3DF743971DB}"/>
          </ac:picMkLst>
        </pc:picChg>
      </pc:sldChg>
      <pc:sldChg chg="del">
        <pc:chgData name="Jonathan Sayles" userId="049f7ab8f1d47e49" providerId="LiveId" clId="{BA7A454C-2152-4508-8DE4-92299B095210}" dt="2025-08-23T16:32:31.089" v="78" actId="47"/>
        <pc:sldMkLst>
          <pc:docMk/>
          <pc:sldMk cId="0" sldId="1346"/>
        </pc:sldMkLst>
      </pc:sldChg>
      <pc:sldChg chg="modSp add mod">
        <pc:chgData name="Jonathan Sayles" userId="049f7ab8f1d47e49" providerId="LiveId" clId="{BA7A454C-2152-4508-8DE4-92299B095210}" dt="2025-08-23T16:30:53.308" v="38" actId="20577"/>
        <pc:sldMkLst>
          <pc:docMk/>
          <pc:sldMk cId="0" sldId="1750"/>
        </pc:sldMkLst>
        <pc:spChg chg="mod">
          <ac:chgData name="Jonathan Sayles" userId="049f7ab8f1d47e49" providerId="LiveId" clId="{BA7A454C-2152-4508-8DE4-92299B095210}" dt="2025-08-23T16:30:41.233" v="15" actId="1076"/>
          <ac:spMkLst>
            <pc:docMk/>
            <pc:sldMk cId="0" sldId="1750"/>
            <ac:spMk id="16387" creationId="{78A692AB-4488-8903-A8A0-FE0AB8308A2D}"/>
          </ac:spMkLst>
        </pc:spChg>
        <pc:spChg chg="mod">
          <ac:chgData name="Jonathan Sayles" userId="049f7ab8f1d47e49" providerId="LiveId" clId="{BA7A454C-2152-4508-8DE4-92299B095210}" dt="2025-08-23T16:30:53.308" v="38" actId="20577"/>
          <ac:spMkLst>
            <pc:docMk/>
            <pc:sldMk cId="0" sldId="1750"/>
            <ac:spMk id="3448835" creationId="{1E3C7199-6C11-CB10-1B5A-E199A7498B73}"/>
          </ac:spMkLst>
        </pc:spChg>
      </pc:sldChg>
      <pc:sldChg chg="modSp add mod">
        <pc:chgData name="Jonathan Sayles" userId="049f7ab8f1d47e49" providerId="LiveId" clId="{BA7A454C-2152-4508-8DE4-92299B095210}" dt="2025-08-23T16:30:15.372" v="4" actId="113"/>
        <pc:sldMkLst>
          <pc:docMk/>
          <pc:sldMk cId="0" sldId="1751"/>
        </pc:sldMkLst>
        <pc:spChg chg="mod">
          <ac:chgData name="Jonathan Sayles" userId="049f7ab8f1d47e49" providerId="LiveId" clId="{BA7A454C-2152-4508-8DE4-92299B095210}" dt="2025-08-23T16:30:15.372" v="4" actId="113"/>
          <ac:spMkLst>
            <pc:docMk/>
            <pc:sldMk cId="0" sldId="1751"/>
            <ac:spMk id="17412" creationId="{CFA53892-92F3-CDCA-D53E-A20EC19AF98D}"/>
          </ac:spMkLst>
        </pc:spChg>
      </pc:sldChg>
      <pc:sldChg chg="add">
        <pc:chgData name="Jonathan Sayles" userId="049f7ab8f1d47e49" providerId="LiveId" clId="{BA7A454C-2152-4508-8DE4-92299B095210}" dt="2025-08-23T16:29:54.542" v="2"/>
        <pc:sldMkLst>
          <pc:docMk/>
          <pc:sldMk cId="0" sldId="1752"/>
        </pc:sldMkLst>
      </pc:sldChg>
      <pc:sldChg chg="modSp add mod">
        <pc:chgData name="Jonathan Sayles" userId="049f7ab8f1d47e49" providerId="LiveId" clId="{BA7A454C-2152-4508-8DE4-92299B095210}" dt="2025-08-23T16:32:02.205" v="77" actId="404"/>
        <pc:sldMkLst>
          <pc:docMk/>
          <pc:sldMk cId="0" sldId="1754"/>
        </pc:sldMkLst>
        <pc:spChg chg="mod">
          <ac:chgData name="Jonathan Sayles" userId="049f7ab8f1d47e49" providerId="LiveId" clId="{BA7A454C-2152-4508-8DE4-92299B095210}" dt="2025-08-23T16:32:02.205" v="77" actId="404"/>
          <ac:spMkLst>
            <pc:docMk/>
            <pc:sldMk cId="0" sldId="1754"/>
            <ac:spMk id="18434" creationId="{E70C2EF0-6FBE-8815-1577-93EA3118FC88}"/>
          </ac:spMkLst>
        </pc:spChg>
      </pc:sldChg>
      <pc:sldChg chg="addSp modSp mod">
        <pc:chgData name="Jonathan Sayles" userId="049f7ab8f1d47e49" providerId="LiveId" clId="{BA7A454C-2152-4508-8DE4-92299B095210}" dt="2025-08-25T19:06:03.180" v="2633" actId="20577"/>
        <pc:sldMkLst>
          <pc:docMk/>
          <pc:sldMk cId="4281800015" sldId="1815"/>
        </pc:sldMkLst>
        <pc:spChg chg="add mod">
          <ac:chgData name="Jonathan Sayles" userId="049f7ab8f1d47e49" providerId="LiveId" clId="{BA7A454C-2152-4508-8DE4-92299B095210}" dt="2025-08-25T19:06:03.180" v="2633" actId="20577"/>
          <ac:spMkLst>
            <pc:docMk/>
            <pc:sldMk cId="4281800015" sldId="1815"/>
            <ac:spMk id="2" creationId="{1EAAF626-9AA2-2BCF-103A-0E05D3EA1606}"/>
          </ac:spMkLst>
        </pc:spChg>
        <pc:picChg chg="mod">
          <ac:chgData name="Jonathan Sayles" userId="049f7ab8f1d47e49" providerId="LiveId" clId="{BA7A454C-2152-4508-8DE4-92299B095210}" dt="2025-08-25T19:06:00.039" v="2629" actId="1076"/>
          <ac:picMkLst>
            <pc:docMk/>
            <pc:sldMk cId="4281800015" sldId="1815"/>
            <ac:picMk id="6" creationId="{54E7D475-83B9-7FAA-35E1-D3A1640FD244}"/>
          </ac:picMkLst>
        </pc:picChg>
      </pc:sldChg>
      <pc:sldChg chg="del">
        <pc:chgData name="Jonathan Sayles" userId="049f7ab8f1d47e49" providerId="LiveId" clId="{BA7A454C-2152-4508-8DE4-92299B095210}" dt="2025-08-23T16:29:13.395" v="1" actId="47"/>
        <pc:sldMkLst>
          <pc:docMk/>
          <pc:sldMk cId="0" sldId="1819"/>
        </pc:sldMkLst>
      </pc:sldChg>
      <pc:sldChg chg="del">
        <pc:chgData name="Jonathan Sayles" userId="049f7ab8f1d47e49" providerId="LiveId" clId="{BA7A454C-2152-4508-8DE4-92299B095210}" dt="2025-08-23T16:30:04.297" v="3" actId="47"/>
        <pc:sldMkLst>
          <pc:docMk/>
          <pc:sldMk cId="0" sldId="1821"/>
        </pc:sldMkLst>
      </pc:sldChg>
      <pc:sldChg chg="del">
        <pc:chgData name="Jonathan Sayles" userId="049f7ab8f1d47e49" providerId="LiveId" clId="{BA7A454C-2152-4508-8DE4-92299B095210}" dt="2025-08-23T16:30:04.297" v="3" actId="47"/>
        <pc:sldMkLst>
          <pc:docMk/>
          <pc:sldMk cId="0" sldId="1822"/>
        </pc:sldMkLst>
      </pc:sldChg>
      <pc:sldChg chg="del">
        <pc:chgData name="Jonathan Sayles" userId="049f7ab8f1d47e49" providerId="LiveId" clId="{BA7A454C-2152-4508-8DE4-92299B095210}" dt="2025-08-23T16:30:04.297" v="3" actId="47"/>
        <pc:sldMkLst>
          <pc:docMk/>
          <pc:sldMk cId="0" sldId="1823"/>
        </pc:sldMkLst>
      </pc:sldChg>
      <pc:sldChg chg="del">
        <pc:chgData name="Jonathan Sayles" userId="049f7ab8f1d47e49" providerId="LiveId" clId="{BA7A454C-2152-4508-8DE4-92299B095210}" dt="2025-08-23T16:30:04.297" v="3" actId="47"/>
        <pc:sldMkLst>
          <pc:docMk/>
          <pc:sldMk cId="0" sldId="1824"/>
        </pc:sldMkLst>
      </pc:sldChg>
      <pc:sldChg chg="del">
        <pc:chgData name="Jonathan Sayles" userId="049f7ab8f1d47e49" providerId="LiveId" clId="{BA7A454C-2152-4508-8DE4-92299B095210}" dt="2025-08-23T16:30:04.297" v="3" actId="47"/>
        <pc:sldMkLst>
          <pc:docMk/>
          <pc:sldMk cId="0" sldId="1825"/>
        </pc:sldMkLst>
      </pc:sldChg>
      <pc:sldChg chg="add">
        <pc:chgData name="Jonathan Sayles" userId="049f7ab8f1d47e49" providerId="LiveId" clId="{BA7A454C-2152-4508-8DE4-92299B095210}" dt="2025-08-23T16:29:06.237" v="0"/>
        <pc:sldMkLst>
          <pc:docMk/>
          <pc:sldMk cId="0" sldId="1831"/>
        </pc:sldMkLst>
      </pc:sldChg>
      <pc:sldChg chg="add">
        <pc:chgData name="Jonathan Sayles" userId="049f7ab8f1d47e49" providerId="LiveId" clId="{BA7A454C-2152-4508-8DE4-92299B095210}" dt="2025-08-23T16:29:54.542" v="2"/>
        <pc:sldMkLst>
          <pc:docMk/>
          <pc:sldMk cId="0" sldId="183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21B2BD-0A33-4F56-AB2D-733AF35F7252}"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US"/>
        </a:p>
      </dgm:t>
    </dgm:pt>
    <dgm:pt modelId="{C635C3B4-ACA3-4A63-B9F2-CEEE217126BD}">
      <dgm:prSet phldrT="[Text]"/>
      <dgm:spPr>
        <a:gradFill rotWithShape="0">
          <a:gsLst>
            <a:gs pos="0">
              <a:schemeClr val="accent1">
                <a:lumMod val="5000"/>
                <a:lumOff val="95000"/>
              </a:schemeClr>
            </a:gs>
            <a:gs pos="61000">
              <a:srgbClr val="CC6600"/>
            </a:gs>
            <a:gs pos="83000">
              <a:schemeClr val="bg2">
                <a:lumMod val="75000"/>
              </a:schemeClr>
            </a:gs>
            <a:gs pos="100000">
              <a:schemeClr val="accent1">
                <a:lumMod val="30000"/>
                <a:lumOff val="70000"/>
              </a:schemeClr>
            </a:gs>
          </a:gsLst>
          <a:lin ang="5400000" scaled="1"/>
        </a:gradFill>
      </dgm:spPr>
      <dgm:t>
        <a:bodyPr/>
        <a:lstStyle/>
        <a:p>
          <a:r>
            <a:rPr lang="en-US" dirty="0">
              <a:effectLst>
                <a:outerShdw blurRad="38100" dist="38100" dir="2700000" algn="tl">
                  <a:srgbClr val="000000">
                    <a:alpha val="43137"/>
                  </a:srgbClr>
                </a:outerShdw>
              </a:effectLst>
            </a:rPr>
            <a:t>Course</a:t>
          </a:r>
        </a:p>
      </dgm:t>
    </dgm:pt>
    <dgm:pt modelId="{9A33C254-82D6-4E5A-AC2B-29C88BD6093E}" type="parTrans" cxnId="{4A4E6FE4-DF42-4B81-91E9-10AE485F0B93}">
      <dgm:prSet/>
      <dgm:spPr/>
      <dgm:t>
        <a:bodyPr/>
        <a:lstStyle/>
        <a:p>
          <a:endParaRPr lang="en-US"/>
        </a:p>
      </dgm:t>
    </dgm:pt>
    <dgm:pt modelId="{645DD650-BC6A-4827-BBDF-AFD679001997}" type="sibTrans" cxnId="{4A4E6FE4-DF42-4B81-91E9-10AE485F0B93}">
      <dgm:prSet/>
      <dgm:spPr/>
      <dgm:t>
        <a:bodyPr/>
        <a:lstStyle/>
        <a:p>
          <a:endParaRPr lang="en-US"/>
        </a:p>
      </dgm:t>
    </dgm:pt>
    <dgm:pt modelId="{D895ECA8-76AC-4348-86E8-8B1F82D268A0}">
      <dgm:prSet phldrT="[Text]" custT="1"/>
      <dgm:spPr/>
      <dgm:t>
        <a:bodyPr/>
        <a:lstStyle/>
        <a:p>
          <a:pPr>
            <a:buNone/>
          </a:pPr>
          <a:r>
            <a:rPr lang="en-US" sz="2400" b="1" dirty="0"/>
            <a:t>1. A</a:t>
          </a:r>
          <a:r>
            <a:rPr lang="en-US" sz="2200" b="1" dirty="0"/>
            <a:t>ttend class:</a:t>
          </a:r>
        </a:p>
        <a:p>
          <a:pPr>
            <a:buFont typeface="Arial" panose="020B0604020202020204" pitchFamily="34" charset="0"/>
            <a:buChar char="•"/>
          </a:pPr>
          <a:r>
            <a:rPr lang="en-US" sz="1800" b="0" dirty="0">
              <a:latin typeface="Calibri" panose="020F0502020204030204" pitchFamily="34" charset="0"/>
              <a:cs typeface="Calibri" panose="020F0502020204030204" pitchFamily="34" charset="0"/>
            </a:rPr>
            <a:t>  - Ask questions</a:t>
          </a:r>
        </a:p>
        <a:p>
          <a:pPr>
            <a:buFont typeface="Arial" panose="020B0604020202020204" pitchFamily="34" charset="0"/>
            <a:buChar char="•"/>
          </a:pPr>
          <a:r>
            <a:rPr lang="en-US" sz="1600" dirty="0">
              <a:latin typeface="Calibri" panose="020F0502020204030204" pitchFamily="34" charset="0"/>
              <a:cs typeface="Calibri" panose="020F0502020204030204" pitchFamily="34" charset="0"/>
            </a:rPr>
            <a:t>  - Follow the product workflow</a:t>
          </a:r>
        </a:p>
        <a:p>
          <a:pPr>
            <a:buFont typeface="Arial" panose="020B0604020202020204" pitchFamily="34" charset="0"/>
            <a:buChar char="•"/>
          </a:pPr>
          <a:r>
            <a:rPr lang="en-US" sz="1600" dirty="0">
              <a:latin typeface="Calibri" panose="020F0502020204030204" pitchFamily="34" charset="0"/>
              <a:cs typeface="Calibri" panose="020F0502020204030204" pitchFamily="34" charset="0"/>
            </a:rPr>
            <a:t>  - Identify the terms, concepts &amp; vocabulary - and relate the IDz tools/techniques to ISPF</a:t>
          </a:r>
        </a:p>
        <a:p>
          <a:pPr>
            <a:buFont typeface="Arial" panose="020B0604020202020204" pitchFamily="34" charset="0"/>
            <a:buChar char="•"/>
          </a:pPr>
          <a:r>
            <a:rPr lang="en-US" sz="1600" dirty="0">
              <a:latin typeface="Calibri" panose="020F0502020204030204" pitchFamily="34" charset="0"/>
              <a:cs typeface="Calibri" panose="020F0502020204030204" pitchFamily="34" charset="0"/>
            </a:rPr>
            <a:t>  - Discover the productivity features </a:t>
          </a:r>
        </a:p>
      </dgm:t>
    </dgm:pt>
    <dgm:pt modelId="{8BC4C529-9007-4F76-AF65-8E4F95FE7C83}" type="parTrans" cxnId="{0AD184E8-1F74-4C1E-BAAF-4774BFF9E549}">
      <dgm:prSet/>
      <dgm:spPr/>
      <dgm:t>
        <a:bodyPr/>
        <a:lstStyle/>
        <a:p>
          <a:endParaRPr lang="en-US"/>
        </a:p>
      </dgm:t>
    </dgm:pt>
    <dgm:pt modelId="{1109848D-5DED-4AE9-A946-4CFC5A414DF9}" type="sibTrans" cxnId="{0AD184E8-1F74-4C1E-BAAF-4774BFF9E549}">
      <dgm:prSet/>
      <dgm:spPr/>
      <dgm:t>
        <a:bodyPr/>
        <a:lstStyle/>
        <a:p>
          <a:endParaRPr lang="en-US"/>
        </a:p>
      </dgm:t>
    </dgm:pt>
    <dgm:pt modelId="{05EA93A1-095A-472B-8457-34EC68C2E2B0}">
      <dgm:prSet phldrT="[Text]"/>
      <dgm:spPr>
        <a:gradFill rotWithShape="0">
          <a:gsLst>
            <a:gs pos="0">
              <a:schemeClr val="accent1">
                <a:lumMod val="5000"/>
                <a:lumOff val="95000"/>
              </a:schemeClr>
            </a:gs>
            <a:gs pos="74000">
              <a:schemeClr val="bg1">
                <a:lumMod val="65000"/>
              </a:schemeClr>
            </a:gs>
            <a:gs pos="83000">
              <a:schemeClr val="bg2">
                <a:lumMod val="75000"/>
              </a:schemeClr>
            </a:gs>
            <a:gs pos="100000">
              <a:schemeClr val="accent1">
                <a:lumMod val="30000"/>
                <a:lumOff val="70000"/>
              </a:schemeClr>
            </a:gs>
          </a:gsLst>
          <a:lin ang="5400000" scaled="1"/>
        </a:gradFill>
      </dgm:spPr>
      <dgm:t>
        <a:bodyPr/>
        <a:lstStyle/>
        <a:p>
          <a:r>
            <a:rPr lang="en-US" dirty="0">
              <a:effectLst>
                <a:outerShdw blurRad="38100" dist="38100" dir="2700000" algn="tl">
                  <a:srgbClr val="000000">
                    <a:alpha val="43137"/>
                  </a:srgbClr>
                </a:outerShdw>
              </a:effectLst>
            </a:rPr>
            <a:t>Workshops</a:t>
          </a:r>
        </a:p>
      </dgm:t>
    </dgm:pt>
    <dgm:pt modelId="{6F70D1C3-F3B6-4F01-B6EB-F2B8841EC18B}" type="parTrans" cxnId="{84A816B8-D0F7-4DA9-BE8C-95BE1C9CA8B8}">
      <dgm:prSet/>
      <dgm:spPr/>
      <dgm:t>
        <a:bodyPr/>
        <a:lstStyle/>
        <a:p>
          <a:endParaRPr lang="en-US"/>
        </a:p>
      </dgm:t>
    </dgm:pt>
    <dgm:pt modelId="{35B56077-9662-4D24-89FC-2B9359040329}" type="sibTrans" cxnId="{84A816B8-D0F7-4DA9-BE8C-95BE1C9CA8B8}">
      <dgm:prSet/>
      <dgm:spPr/>
      <dgm:t>
        <a:bodyPr/>
        <a:lstStyle/>
        <a:p>
          <a:endParaRPr lang="en-US"/>
        </a:p>
      </dgm:t>
    </dgm:pt>
    <dgm:pt modelId="{7617E372-AC1A-4AB1-ADE1-4A8063DD579E}">
      <dgm:prSet phldrT="[Text]" custT="1"/>
      <dgm:spPr/>
      <dgm:t>
        <a:bodyPr/>
        <a:lstStyle/>
        <a:p>
          <a:r>
            <a:rPr lang="en-US" sz="2400" b="1" dirty="0"/>
            <a:t>2. D</a:t>
          </a:r>
          <a:r>
            <a:rPr lang="en-US" sz="2200" b="1" dirty="0"/>
            <a:t>o the exercises in Labs.pdf:</a:t>
          </a:r>
        </a:p>
        <a:p>
          <a:r>
            <a:rPr lang="en-US" sz="1600" dirty="0">
              <a:latin typeface="Calibri" panose="020F0502020204030204" pitchFamily="34" charset="0"/>
              <a:cs typeface="Calibri" panose="020F0502020204030204" pitchFamily="34" charset="0"/>
            </a:rPr>
            <a:t>  - Iterate thru the workflow and practice the tool navigation (build eclipse muscle memory)</a:t>
          </a:r>
        </a:p>
        <a:p>
          <a:r>
            <a:rPr lang="en-US" sz="1600" dirty="0">
              <a:latin typeface="Calibri" panose="020F0502020204030204" pitchFamily="34" charset="0"/>
              <a:cs typeface="Calibri" panose="020F0502020204030204" pitchFamily="34" charset="0"/>
            </a:rPr>
            <a:t> - Commit the U.I. and product layout to memory</a:t>
          </a:r>
        </a:p>
        <a:p>
          <a:r>
            <a:rPr lang="en-US" sz="1600" dirty="0">
              <a:latin typeface="Calibri" panose="020F0502020204030204" pitchFamily="34" charset="0"/>
              <a:cs typeface="Calibri" panose="020F0502020204030204" pitchFamily="34" charset="0"/>
            </a:rPr>
            <a:t>- Explore features both covered and not covered during class</a:t>
          </a:r>
        </a:p>
      </dgm:t>
    </dgm:pt>
    <dgm:pt modelId="{0C7EA3E3-548D-4962-AE08-3B75C83656E7}" type="parTrans" cxnId="{A53D3607-7BDD-476C-BCEA-732A450A41E7}">
      <dgm:prSet/>
      <dgm:spPr/>
      <dgm:t>
        <a:bodyPr/>
        <a:lstStyle/>
        <a:p>
          <a:endParaRPr lang="en-US"/>
        </a:p>
      </dgm:t>
    </dgm:pt>
    <dgm:pt modelId="{EF4B29AA-DB6E-4129-98B7-8F39B9976C04}" type="sibTrans" cxnId="{A53D3607-7BDD-476C-BCEA-732A450A41E7}">
      <dgm:prSet/>
      <dgm:spPr/>
      <dgm:t>
        <a:bodyPr/>
        <a:lstStyle/>
        <a:p>
          <a:endParaRPr lang="en-US"/>
        </a:p>
      </dgm:t>
    </dgm:pt>
    <dgm:pt modelId="{494CF33E-8BBD-4D09-A728-58853E1495F5}">
      <dgm:prSet phldrT="[Text]"/>
      <dgm:spPr>
        <a:gradFill rotWithShape="0">
          <a:gsLst>
            <a:gs pos="0">
              <a:schemeClr val="accent1">
                <a:lumMod val="5000"/>
                <a:lumOff val="95000"/>
              </a:schemeClr>
            </a:gs>
            <a:gs pos="62000">
              <a:srgbClr val="CC9900"/>
            </a:gs>
            <a:gs pos="83000">
              <a:schemeClr val="bg1">
                <a:lumMod val="65000"/>
              </a:schemeClr>
            </a:gs>
            <a:gs pos="100000">
              <a:schemeClr val="tx1">
                <a:lumMod val="50000"/>
                <a:lumOff val="50000"/>
              </a:schemeClr>
            </a:gs>
          </a:gsLst>
          <a:lin ang="5400000" scaled="1"/>
        </a:gradFill>
      </dgm:spPr>
      <dgm:t>
        <a:bodyPr/>
        <a:lstStyle/>
        <a:p>
          <a:r>
            <a:rPr lang="en-US" dirty="0">
              <a:effectLst>
                <a:outerShdw blurRad="38100" dist="38100" dir="2700000" algn="tl">
                  <a:srgbClr val="000000">
                    <a:alpha val="43137"/>
                  </a:srgbClr>
                </a:outerShdw>
              </a:effectLst>
            </a:rPr>
            <a:t>Application</a:t>
          </a:r>
        </a:p>
      </dgm:t>
    </dgm:pt>
    <dgm:pt modelId="{F192D5B9-1D45-4D33-85FC-FA2BA2305217}" type="parTrans" cxnId="{B878947B-3707-4AC8-A62E-69D58961432F}">
      <dgm:prSet/>
      <dgm:spPr/>
      <dgm:t>
        <a:bodyPr/>
        <a:lstStyle/>
        <a:p>
          <a:endParaRPr lang="en-US"/>
        </a:p>
      </dgm:t>
    </dgm:pt>
    <dgm:pt modelId="{D442FC6A-42DD-4B96-B672-0097ED315B6B}" type="sibTrans" cxnId="{B878947B-3707-4AC8-A62E-69D58961432F}">
      <dgm:prSet/>
      <dgm:spPr/>
      <dgm:t>
        <a:bodyPr/>
        <a:lstStyle/>
        <a:p>
          <a:endParaRPr lang="en-US"/>
        </a:p>
      </dgm:t>
    </dgm:pt>
    <dgm:pt modelId="{547E2B02-7386-48C8-82CC-40AC48440D85}">
      <dgm:prSet phldrT="[Text]" custT="1"/>
      <dgm:spPr/>
      <dgm:t>
        <a:bodyPr/>
        <a:lstStyle/>
        <a:p>
          <a:r>
            <a:rPr lang="en-US" sz="2200" b="1" dirty="0"/>
            <a:t>3. Apply the techniques to your App-Dev projects:</a:t>
          </a:r>
        </a:p>
        <a:p>
          <a:r>
            <a:rPr lang="en-US" sz="1600" dirty="0">
              <a:latin typeface="Calibri" panose="020F0502020204030204" pitchFamily="34" charset="0"/>
              <a:cs typeface="Calibri" panose="020F0502020204030204" pitchFamily="34" charset="0"/>
            </a:rPr>
            <a:t>  - Master the product workflow &amp; navigation</a:t>
          </a:r>
        </a:p>
        <a:p>
          <a:r>
            <a:rPr lang="en-US" sz="1600" dirty="0">
              <a:latin typeface="Calibri" panose="020F0502020204030204" pitchFamily="34" charset="0"/>
              <a:cs typeface="Calibri" panose="020F0502020204030204" pitchFamily="34" charset="0"/>
            </a:rPr>
            <a:t>  - Gain more productivity and speed over time, and use the features to improve application quality</a:t>
          </a:r>
        </a:p>
      </dgm:t>
    </dgm:pt>
    <dgm:pt modelId="{46063884-D2BA-448E-81E1-815330C5F837}" type="parTrans" cxnId="{AA8AFFE5-4B9E-4103-AE37-B799F0F14F59}">
      <dgm:prSet/>
      <dgm:spPr/>
      <dgm:t>
        <a:bodyPr/>
        <a:lstStyle/>
        <a:p>
          <a:endParaRPr lang="en-US"/>
        </a:p>
      </dgm:t>
    </dgm:pt>
    <dgm:pt modelId="{98E9C15F-E075-4244-9569-937AB5AE5EF6}" type="sibTrans" cxnId="{AA8AFFE5-4B9E-4103-AE37-B799F0F14F59}">
      <dgm:prSet/>
      <dgm:spPr/>
      <dgm:t>
        <a:bodyPr/>
        <a:lstStyle/>
        <a:p>
          <a:endParaRPr lang="en-US"/>
        </a:p>
      </dgm:t>
    </dgm:pt>
    <dgm:pt modelId="{6D069453-84D4-4C43-9546-5FF9836D7BC6}" type="pres">
      <dgm:prSet presAssocID="{6521B2BD-0A33-4F56-AB2D-733AF35F7252}" presName="Name0" presStyleCnt="0">
        <dgm:presLayoutVars>
          <dgm:chMax val="5"/>
          <dgm:chPref val="5"/>
          <dgm:dir/>
          <dgm:animLvl val="lvl"/>
        </dgm:presLayoutVars>
      </dgm:prSet>
      <dgm:spPr/>
    </dgm:pt>
    <dgm:pt modelId="{5F42882A-F08F-4A47-B307-DAE7FF07B3EC}" type="pres">
      <dgm:prSet presAssocID="{C635C3B4-ACA3-4A63-B9F2-CEEE217126BD}" presName="parentText1" presStyleLbl="node1" presStyleIdx="0" presStyleCnt="3" custLinFactNeighborX="-283" custLinFactNeighborY="-91">
        <dgm:presLayoutVars>
          <dgm:chMax/>
          <dgm:chPref val="3"/>
          <dgm:bulletEnabled val="1"/>
        </dgm:presLayoutVars>
      </dgm:prSet>
      <dgm:spPr/>
    </dgm:pt>
    <dgm:pt modelId="{A3FD7F56-558E-453A-A665-1B106C65B63B}" type="pres">
      <dgm:prSet presAssocID="{C635C3B4-ACA3-4A63-B9F2-CEEE217126BD}" presName="childText1" presStyleLbl="solidAlignAcc1" presStyleIdx="0" presStyleCnt="3" custScaleY="98974">
        <dgm:presLayoutVars>
          <dgm:chMax val="0"/>
          <dgm:chPref val="0"/>
          <dgm:bulletEnabled val="1"/>
        </dgm:presLayoutVars>
      </dgm:prSet>
      <dgm:spPr/>
    </dgm:pt>
    <dgm:pt modelId="{4340BE7F-AD86-4679-98F8-54833BA893C2}" type="pres">
      <dgm:prSet presAssocID="{05EA93A1-095A-472B-8457-34EC68C2E2B0}" presName="parentText2" presStyleLbl="node1" presStyleIdx="1" presStyleCnt="3">
        <dgm:presLayoutVars>
          <dgm:chMax/>
          <dgm:chPref val="3"/>
          <dgm:bulletEnabled val="1"/>
        </dgm:presLayoutVars>
      </dgm:prSet>
      <dgm:spPr/>
    </dgm:pt>
    <dgm:pt modelId="{8DDE82EF-E957-4BC7-9652-C070C36561A8}" type="pres">
      <dgm:prSet presAssocID="{05EA93A1-095A-472B-8457-34EC68C2E2B0}" presName="childText2" presStyleLbl="solidAlignAcc1" presStyleIdx="1" presStyleCnt="3" custScaleY="106193">
        <dgm:presLayoutVars>
          <dgm:chMax val="0"/>
          <dgm:chPref val="0"/>
          <dgm:bulletEnabled val="1"/>
        </dgm:presLayoutVars>
      </dgm:prSet>
      <dgm:spPr/>
    </dgm:pt>
    <dgm:pt modelId="{2506811C-1C89-422E-80D0-0354B1D0B5A3}" type="pres">
      <dgm:prSet presAssocID="{494CF33E-8BBD-4D09-A728-58853E1495F5}" presName="parentText3" presStyleLbl="node1" presStyleIdx="2" presStyleCnt="3">
        <dgm:presLayoutVars>
          <dgm:chMax/>
          <dgm:chPref val="3"/>
          <dgm:bulletEnabled val="1"/>
        </dgm:presLayoutVars>
      </dgm:prSet>
      <dgm:spPr/>
    </dgm:pt>
    <dgm:pt modelId="{7798FBB7-0CBA-4288-A8B5-223B2AB3094D}" type="pres">
      <dgm:prSet presAssocID="{494CF33E-8BBD-4D09-A728-58853E1495F5}" presName="childText3" presStyleLbl="solidAlignAcc1" presStyleIdx="2" presStyleCnt="3" custLinFactNeighborX="436" custLinFactNeighborY="-506">
        <dgm:presLayoutVars>
          <dgm:chMax val="0"/>
          <dgm:chPref val="0"/>
          <dgm:bulletEnabled val="1"/>
        </dgm:presLayoutVars>
      </dgm:prSet>
      <dgm:spPr/>
    </dgm:pt>
  </dgm:ptLst>
  <dgm:cxnLst>
    <dgm:cxn modelId="{A53D3607-7BDD-476C-BCEA-732A450A41E7}" srcId="{05EA93A1-095A-472B-8457-34EC68C2E2B0}" destId="{7617E372-AC1A-4AB1-ADE1-4A8063DD579E}" srcOrd="0" destOrd="0" parTransId="{0C7EA3E3-548D-4962-AE08-3B75C83656E7}" sibTransId="{EF4B29AA-DB6E-4129-98B7-8F39B9976C04}"/>
    <dgm:cxn modelId="{27BE8C20-E825-4027-A687-DBE631CC6412}" type="presOf" srcId="{6521B2BD-0A33-4F56-AB2D-733AF35F7252}" destId="{6D069453-84D4-4C43-9546-5FF9836D7BC6}" srcOrd="0" destOrd="0" presId="urn:microsoft.com/office/officeart/2009/3/layout/IncreasingArrowsProcess"/>
    <dgm:cxn modelId="{E74C7E2F-E354-4186-A1FA-44C9133C7D23}" type="presOf" srcId="{C635C3B4-ACA3-4A63-B9F2-CEEE217126BD}" destId="{5F42882A-F08F-4A47-B307-DAE7FF07B3EC}" srcOrd="0" destOrd="0" presId="urn:microsoft.com/office/officeart/2009/3/layout/IncreasingArrowsProcess"/>
    <dgm:cxn modelId="{5B9AF572-61B6-4AE4-ADAE-B332D6F4E9C0}" type="presOf" srcId="{D895ECA8-76AC-4348-86E8-8B1F82D268A0}" destId="{A3FD7F56-558E-453A-A665-1B106C65B63B}" srcOrd="0" destOrd="0" presId="urn:microsoft.com/office/officeart/2009/3/layout/IncreasingArrowsProcess"/>
    <dgm:cxn modelId="{B878947B-3707-4AC8-A62E-69D58961432F}" srcId="{6521B2BD-0A33-4F56-AB2D-733AF35F7252}" destId="{494CF33E-8BBD-4D09-A728-58853E1495F5}" srcOrd="2" destOrd="0" parTransId="{F192D5B9-1D45-4D33-85FC-FA2BA2305217}" sibTransId="{D442FC6A-42DD-4B96-B672-0097ED315B6B}"/>
    <dgm:cxn modelId="{D838F194-E2FD-4120-B561-658E718D0597}" type="presOf" srcId="{547E2B02-7386-48C8-82CC-40AC48440D85}" destId="{7798FBB7-0CBA-4288-A8B5-223B2AB3094D}" srcOrd="0" destOrd="0" presId="urn:microsoft.com/office/officeart/2009/3/layout/IncreasingArrowsProcess"/>
    <dgm:cxn modelId="{75F892A2-63FF-4DD7-AC08-CC56460961E5}" type="presOf" srcId="{494CF33E-8BBD-4D09-A728-58853E1495F5}" destId="{2506811C-1C89-422E-80D0-0354B1D0B5A3}" srcOrd="0" destOrd="0" presId="urn:microsoft.com/office/officeart/2009/3/layout/IncreasingArrowsProcess"/>
    <dgm:cxn modelId="{759A99A5-21F5-41F2-B324-27C06193C4C1}" type="presOf" srcId="{05EA93A1-095A-472B-8457-34EC68C2E2B0}" destId="{4340BE7F-AD86-4679-98F8-54833BA893C2}" srcOrd="0" destOrd="0" presId="urn:microsoft.com/office/officeart/2009/3/layout/IncreasingArrowsProcess"/>
    <dgm:cxn modelId="{84A816B8-D0F7-4DA9-BE8C-95BE1C9CA8B8}" srcId="{6521B2BD-0A33-4F56-AB2D-733AF35F7252}" destId="{05EA93A1-095A-472B-8457-34EC68C2E2B0}" srcOrd="1" destOrd="0" parTransId="{6F70D1C3-F3B6-4F01-B6EB-F2B8841EC18B}" sibTransId="{35B56077-9662-4D24-89FC-2B9359040329}"/>
    <dgm:cxn modelId="{4A4E6FE4-DF42-4B81-91E9-10AE485F0B93}" srcId="{6521B2BD-0A33-4F56-AB2D-733AF35F7252}" destId="{C635C3B4-ACA3-4A63-B9F2-CEEE217126BD}" srcOrd="0" destOrd="0" parTransId="{9A33C254-82D6-4E5A-AC2B-29C88BD6093E}" sibTransId="{645DD650-BC6A-4827-BBDF-AFD679001997}"/>
    <dgm:cxn modelId="{2ABBD4E4-A061-4576-B4D8-5D6DB79E1643}" type="presOf" srcId="{7617E372-AC1A-4AB1-ADE1-4A8063DD579E}" destId="{8DDE82EF-E957-4BC7-9652-C070C36561A8}" srcOrd="0" destOrd="0" presId="urn:microsoft.com/office/officeart/2009/3/layout/IncreasingArrowsProcess"/>
    <dgm:cxn modelId="{AA8AFFE5-4B9E-4103-AE37-B799F0F14F59}" srcId="{494CF33E-8BBD-4D09-A728-58853E1495F5}" destId="{547E2B02-7386-48C8-82CC-40AC48440D85}" srcOrd="0" destOrd="0" parTransId="{46063884-D2BA-448E-81E1-815330C5F837}" sibTransId="{98E9C15F-E075-4244-9569-937AB5AE5EF6}"/>
    <dgm:cxn modelId="{0AD184E8-1F74-4C1E-BAAF-4774BFF9E549}" srcId="{C635C3B4-ACA3-4A63-B9F2-CEEE217126BD}" destId="{D895ECA8-76AC-4348-86E8-8B1F82D268A0}" srcOrd="0" destOrd="0" parTransId="{8BC4C529-9007-4F76-AF65-8E4F95FE7C83}" sibTransId="{1109848D-5DED-4AE9-A946-4CFC5A414DF9}"/>
    <dgm:cxn modelId="{B2281E7E-187B-4FD8-A1BE-4D23B0F7D033}" type="presParOf" srcId="{6D069453-84D4-4C43-9546-5FF9836D7BC6}" destId="{5F42882A-F08F-4A47-B307-DAE7FF07B3EC}" srcOrd="0" destOrd="0" presId="urn:microsoft.com/office/officeart/2009/3/layout/IncreasingArrowsProcess"/>
    <dgm:cxn modelId="{310FD91B-07AB-47F7-A1EE-35EA4D41C068}" type="presParOf" srcId="{6D069453-84D4-4C43-9546-5FF9836D7BC6}" destId="{A3FD7F56-558E-453A-A665-1B106C65B63B}" srcOrd="1" destOrd="0" presId="urn:microsoft.com/office/officeart/2009/3/layout/IncreasingArrowsProcess"/>
    <dgm:cxn modelId="{76DD5F4E-7742-4FD2-A532-ACD40EBBC3E7}" type="presParOf" srcId="{6D069453-84D4-4C43-9546-5FF9836D7BC6}" destId="{4340BE7F-AD86-4679-98F8-54833BA893C2}" srcOrd="2" destOrd="0" presId="urn:microsoft.com/office/officeart/2009/3/layout/IncreasingArrowsProcess"/>
    <dgm:cxn modelId="{788DD1F3-B0EB-4E6E-A7D4-CECD489BD415}" type="presParOf" srcId="{6D069453-84D4-4C43-9546-5FF9836D7BC6}" destId="{8DDE82EF-E957-4BC7-9652-C070C36561A8}" srcOrd="3" destOrd="0" presId="urn:microsoft.com/office/officeart/2009/3/layout/IncreasingArrowsProcess"/>
    <dgm:cxn modelId="{998C6311-07F8-4F4F-840F-9BD01469835D}" type="presParOf" srcId="{6D069453-84D4-4C43-9546-5FF9836D7BC6}" destId="{2506811C-1C89-422E-80D0-0354B1D0B5A3}" srcOrd="4" destOrd="0" presId="urn:microsoft.com/office/officeart/2009/3/layout/IncreasingArrowsProcess"/>
    <dgm:cxn modelId="{8C772906-35BA-41E1-BE2E-F96EEA0C97AB}" type="presParOf" srcId="{6D069453-84D4-4C43-9546-5FF9836D7BC6}" destId="{7798FBB7-0CBA-4288-A8B5-223B2AB3094D}" srcOrd="5"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CE49C6-8CF9-435B-9D45-4404004CA545}"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389B71FE-12E7-486B-9CAA-C745310446CD}">
      <dgm:prSet phldrT="[Text]"/>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prstClr val="black">
              <a:alpha val="40000"/>
            </a:prstClr>
          </a:outerShdw>
        </a:effectLst>
      </dgm:spPr>
      <dgm:t>
        <a:bodyPr/>
        <a:lstStyle/>
        <a:p>
          <a:r>
            <a:rPr lang="en-US" b="1" dirty="0">
              <a:effectLst>
                <a:outerShdw blurRad="38100" dist="38100" dir="2700000" algn="tl">
                  <a:srgbClr val="000000">
                    <a:alpha val="43137"/>
                  </a:srgbClr>
                </a:outerShdw>
              </a:effectLst>
            </a:rPr>
            <a:t>z/OS Application Development Maintenance and Production Support</a:t>
          </a:r>
        </a:p>
      </dgm:t>
    </dgm:pt>
    <dgm:pt modelId="{C1A0A562-00FA-44BA-8B5E-F19F9A70BE75}" type="parTrans" cxnId="{0AC80A78-E9ED-4672-97C1-1D81AD775E22}">
      <dgm:prSet/>
      <dgm:spPr/>
      <dgm:t>
        <a:bodyPr/>
        <a:lstStyle/>
        <a:p>
          <a:endParaRPr lang="en-US" b="1">
            <a:effectLst>
              <a:outerShdw blurRad="38100" dist="38100" dir="2700000" algn="tl">
                <a:srgbClr val="000000">
                  <a:alpha val="43137"/>
                </a:srgbClr>
              </a:outerShdw>
            </a:effectLst>
          </a:endParaRPr>
        </a:p>
      </dgm:t>
    </dgm:pt>
    <dgm:pt modelId="{C3272883-F2F2-4F45-9031-D9A79406CFB5}" type="sibTrans" cxnId="{0AC80A78-E9ED-4672-97C1-1D81AD775E22}">
      <dgm:prSet/>
      <dgm:spPr/>
      <dgm:t>
        <a:bodyPr/>
        <a:lstStyle/>
        <a:p>
          <a:endParaRPr lang="en-US" b="1">
            <a:effectLst>
              <a:outerShdw blurRad="38100" dist="38100" dir="2700000" algn="tl">
                <a:srgbClr val="000000">
                  <a:alpha val="43137"/>
                </a:srgbClr>
              </a:outerShdw>
            </a:effectLst>
          </a:endParaRPr>
        </a:p>
      </dgm:t>
    </dgm:pt>
    <dgm:pt modelId="{A1E7064C-BBFF-499A-8AC4-34F3373A31C5}">
      <dgm:prSet phldrT="[Text]" custT="1"/>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prstClr val="black">
              <a:alpha val="40000"/>
            </a:prstClr>
          </a:outerShdw>
        </a:effectLst>
      </dgm:spPr>
      <dgm:t>
        <a:bodyPr/>
        <a:lstStyle/>
        <a:p>
          <a:r>
            <a:rPr lang="en-US" sz="1600" b="1" dirty="0">
              <a:solidFill>
                <a:schemeClr val="bg1"/>
              </a:solidFill>
              <a:effectLst>
                <a:outerShdw blurRad="38100" dist="38100" dir="2700000" algn="tl">
                  <a:srgbClr val="000000">
                    <a:alpha val="43137"/>
                  </a:srgbClr>
                </a:outerShdw>
              </a:effectLst>
            </a:rPr>
            <a:t>Analysis</a:t>
          </a:r>
        </a:p>
      </dgm:t>
    </dgm:pt>
    <dgm:pt modelId="{78C279CB-9FCD-49D8-8CB9-6F94BEAA8DD2}" type="parTrans" cxnId="{56B91D5E-36E5-427E-AD8E-EEE156E18243}">
      <dgm:prSet/>
      <dgm:spPr/>
      <dgm:t>
        <a:bodyPr/>
        <a:lstStyle/>
        <a:p>
          <a:endParaRPr lang="en-US" b="1">
            <a:effectLst>
              <a:outerShdw blurRad="38100" dist="38100" dir="2700000" algn="tl">
                <a:srgbClr val="000000">
                  <a:alpha val="43137"/>
                </a:srgbClr>
              </a:outerShdw>
            </a:effectLst>
          </a:endParaRPr>
        </a:p>
      </dgm:t>
    </dgm:pt>
    <dgm:pt modelId="{785D88D4-F4F0-4612-928F-54C9D072E814}" type="sibTrans" cxnId="{56B91D5E-36E5-427E-AD8E-EEE156E18243}">
      <dgm:prSet/>
      <dgm:spPr/>
      <dgm:t>
        <a:bodyPr/>
        <a:lstStyle/>
        <a:p>
          <a:endParaRPr lang="en-US" b="1">
            <a:effectLst>
              <a:outerShdw blurRad="38100" dist="38100" dir="2700000" algn="tl">
                <a:srgbClr val="000000">
                  <a:alpha val="43137"/>
                </a:srgbClr>
              </a:outerShdw>
            </a:effectLst>
          </a:endParaRPr>
        </a:p>
      </dgm:t>
    </dgm:pt>
    <dgm:pt modelId="{9A583CE3-731B-46D6-92C9-ADE150C402BC}">
      <dgm:prSet phldrT="[Text]"/>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prstClr val="black">
              <a:alpha val="40000"/>
            </a:prstClr>
          </a:outerShdw>
        </a:effectLst>
      </dgm:spPr>
      <dgm:t>
        <a:bodyPr/>
        <a:lstStyle/>
        <a:p>
          <a:r>
            <a:rPr lang="en-US" b="1" dirty="0">
              <a:effectLst>
                <a:outerShdw blurRad="38100" dist="38100" dir="2700000" algn="tl">
                  <a:srgbClr val="000000">
                    <a:alpha val="43137"/>
                  </a:srgbClr>
                </a:outerShdw>
              </a:effectLst>
            </a:rPr>
            <a:t>Design</a:t>
          </a:r>
        </a:p>
      </dgm:t>
    </dgm:pt>
    <dgm:pt modelId="{50798F3B-EAE7-4C58-835B-79699451FC11}" type="parTrans" cxnId="{6BE324BF-9852-4444-92A3-32930BF96C80}">
      <dgm:prSet/>
      <dgm:spPr/>
      <dgm:t>
        <a:bodyPr/>
        <a:lstStyle/>
        <a:p>
          <a:endParaRPr lang="en-US" b="1">
            <a:effectLst>
              <a:outerShdw blurRad="38100" dist="38100" dir="2700000" algn="tl">
                <a:srgbClr val="000000">
                  <a:alpha val="43137"/>
                </a:srgbClr>
              </a:outerShdw>
            </a:effectLst>
          </a:endParaRPr>
        </a:p>
      </dgm:t>
    </dgm:pt>
    <dgm:pt modelId="{FD11E90E-5223-4C76-A541-A1CF4D827187}" type="sibTrans" cxnId="{6BE324BF-9852-4444-92A3-32930BF96C80}">
      <dgm:prSet/>
      <dgm:spPr/>
      <dgm:t>
        <a:bodyPr/>
        <a:lstStyle/>
        <a:p>
          <a:endParaRPr lang="en-US" b="1">
            <a:effectLst>
              <a:outerShdw blurRad="38100" dist="38100" dir="2700000" algn="tl">
                <a:srgbClr val="000000">
                  <a:alpha val="43137"/>
                </a:srgbClr>
              </a:outerShdw>
            </a:effectLst>
          </a:endParaRPr>
        </a:p>
      </dgm:t>
    </dgm:pt>
    <dgm:pt modelId="{5A00C9FE-79D3-4CAF-8468-1156D2BE2C53}">
      <dgm:prSet phldrT="[Text]"/>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prstClr val="black">
              <a:alpha val="40000"/>
            </a:prstClr>
          </a:outerShdw>
        </a:effectLst>
      </dgm:spPr>
      <dgm:t>
        <a:bodyPr/>
        <a:lstStyle/>
        <a:p>
          <a:r>
            <a:rPr lang="en-US" b="1" dirty="0">
              <a:effectLst>
                <a:outerShdw blurRad="38100" dist="38100" dir="2700000" algn="tl">
                  <a:srgbClr val="000000">
                    <a:alpha val="43137"/>
                  </a:srgbClr>
                </a:outerShdw>
              </a:effectLst>
            </a:rPr>
            <a:t>Development Construction</a:t>
          </a:r>
        </a:p>
      </dgm:t>
    </dgm:pt>
    <dgm:pt modelId="{8B992ABB-E68B-49F4-9404-1FED13418C0C}" type="parTrans" cxnId="{771761F2-41A1-4C6E-999B-A31E3E310257}">
      <dgm:prSet/>
      <dgm:spPr/>
      <dgm:t>
        <a:bodyPr/>
        <a:lstStyle/>
        <a:p>
          <a:endParaRPr lang="en-US" b="1">
            <a:effectLst>
              <a:outerShdw blurRad="38100" dist="38100" dir="2700000" algn="tl">
                <a:srgbClr val="000000">
                  <a:alpha val="43137"/>
                </a:srgbClr>
              </a:outerShdw>
            </a:effectLst>
          </a:endParaRPr>
        </a:p>
      </dgm:t>
    </dgm:pt>
    <dgm:pt modelId="{4869C78A-C00D-4C7E-AB2A-B59FF2377B83}" type="sibTrans" cxnId="{771761F2-41A1-4C6E-999B-A31E3E310257}">
      <dgm:prSet/>
      <dgm:spPr/>
      <dgm:t>
        <a:bodyPr/>
        <a:lstStyle/>
        <a:p>
          <a:endParaRPr lang="en-US" b="1">
            <a:effectLst>
              <a:outerShdw blurRad="38100" dist="38100" dir="2700000" algn="tl">
                <a:srgbClr val="000000">
                  <a:alpha val="43137"/>
                </a:srgbClr>
              </a:outerShdw>
            </a:effectLst>
          </a:endParaRPr>
        </a:p>
      </dgm:t>
    </dgm:pt>
    <dgm:pt modelId="{70FA9D9B-9F78-4B09-985D-3014F231E84B}">
      <dgm:prSet phldrT="[Text]"/>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prstClr val="black">
              <a:alpha val="40000"/>
            </a:prstClr>
          </a:outerShdw>
        </a:effectLst>
      </dgm:spPr>
      <dgm:t>
        <a:bodyPr/>
        <a:lstStyle/>
        <a:p>
          <a:r>
            <a:rPr lang="en-US" b="1" dirty="0">
              <a:effectLst>
                <a:outerShdw blurRad="38100" dist="38100" dir="2700000" algn="tl">
                  <a:srgbClr val="000000">
                    <a:alpha val="43137"/>
                  </a:srgbClr>
                </a:outerShdw>
              </a:effectLst>
            </a:rPr>
            <a:t>Build/Test</a:t>
          </a:r>
        </a:p>
        <a:p>
          <a:r>
            <a:rPr lang="en-US" b="1" dirty="0">
              <a:effectLst>
                <a:outerShdw blurRad="38100" dist="38100" dir="2700000" algn="tl">
                  <a:srgbClr val="000000">
                    <a:alpha val="43137"/>
                  </a:srgbClr>
                </a:outerShdw>
              </a:effectLst>
            </a:rPr>
            <a:t>DevOps</a:t>
          </a:r>
        </a:p>
        <a:p>
          <a:r>
            <a:rPr lang="en-US" b="1" dirty="0">
              <a:effectLst>
                <a:outerShdw blurRad="38100" dist="38100" dir="2700000" algn="tl">
                  <a:srgbClr val="000000">
                    <a:alpha val="43137"/>
                  </a:srgbClr>
                </a:outerShdw>
              </a:effectLst>
            </a:rPr>
            <a:t>Pipeline</a:t>
          </a:r>
        </a:p>
      </dgm:t>
    </dgm:pt>
    <dgm:pt modelId="{1B05DAA6-5490-4731-856C-94662EE14E10}" type="parTrans" cxnId="{27F0B187-4C7C-471A-9560-A59EA40250FB}">
      <dgm:prSet/>
      <dgm:spPr/>
      <dgm:t>
        <a:bodyPr/>
        <a:lstStyle/>
        <a:p>
          <a:endParaRPr lang="en-US" b="1">
            <a:effectLst>
              <a:outerShdw blurRad="38100" dist="38100" dir="2700000" algn="tl">
                <a:srgbClr val="000000">
                  <a:alpha val="43137"/>
                </a:srgbClr>
              </a:outerShdw>
            </a:effectLst>
          </a:endParaRPr>
        </a:p>
      </dgm:t>
    </dgm:pt>
    <dgm:pt modelId="{100D37A6-48CB-47DB-86EC-52EE6842CA35}" type="sibTrans" cxnId="{27F0B187-4C7C-471A-9560-A59EA40250FB}">
      <dgm:prSet/>
      <dgm:spPr/>
      <dgm:t>
        <a:bodyPr/>
        <a:lstStyle/>
        <a:p>
          <a:endParaRPr lang="en-US" b="1">
            <a:effectLst>
              <a:outerShdw blurRad="38100" dist="38100" dir="2700000" algn="tl">
                <a:srgbClr val="000000">
                  <a:alpha val="43137"/>
                </a:srgbClr>
              </a:outerShdw>
            </a:effectLst>
          </a:endParaRPr>
        </a:p>
      </dgm:t>
    </dgm:pt>
    <dgm:pt modelId="{4343E659-ACD8-456F-8F77-3A5F7357F3FF}">
      <dgm:prSet/>
      <dgm:spPr>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a:gradFill>
            <a:gsLst>
              <a:gs pos="0">
                <a:schemeClr val="accent1">
                  <a:lumMod val="5000"/>
                  <a:lumOff val="95000"/>
                </a:schemeClr>
              </a:gs>
              <a:gs pos="39000">
                <a:schemeClr val="accent2">
                  <a:lumMod val="75000"/>
                </a:schemeClr>
              </a:gs>
              <a:gs pos="70000">
                <a:schemeClr val="bg2">
                  <a:lumMod val="60000"/>
                  <a:lumOff val="40000"/>
                </a:schemeClr>
              </a:gs>
              <a:gs pos="100000">
                <a:schemeClr val="bg2">
                  <a:lumMod val="75000"/>
                </a:schemeClr>
              </a:gs>
            </a:gsLst>
            <a:lin ang="5400000" scaled="1"/>
          </a:gradFill>
        </a:ln>
        <a:effectLst>
          <a:outerShdw blurRad="50800" dist="38100" dir="2700000" algn="tl" rotWithShape="0">
            <a:prstClr val="black">
              <a:alpha val="40000"/>
            </a:prstClr>
          </a:outerShdw>
        </a:effectLst>
      </dgm:spPr>
      <dgm:t>
        <a:bodyPr/>
        <a:lstStyle/>
        <a:p>
          <a:r>
            <a:rPr lang="en-US" b="1" dirty="0">
              <a:effectLst>
                <a:outerShdw blurRad="38100" dist="38100" dir="2700000" algn="tl">
                  <a:srgbClr val="000000">
                    <a:alpha val="43137"/>
                  </a:srgbClr>
                </a:outerShdw>
              </a:effectLst>
            </a:rPr>
            <a:t>Enterprise Application Modernization</a:t>
          </a:r>
        </a:p>
      </dgm:t>
    </dgm:pt>
    <dgm:pt modelId="{8AE6372C-7E61-4082-8B66-A855F14500EE}" type="parTrans" cxnId="{1DCD0A57-5237-47BA-9707-C16317248257}">
      <dgm:prSet/>
      <dgm:spPr/>
      <dgm:t>
        <a:bodyPr/>
        <a:lstStyle/>
        <a:p>
          <a:endParaRPr lang="en-US" b="1">
            <a:effectLst>
              <a:outerShdw blurRad="38100" dist="38100" dir="2700000" algn="tl">
                <a:srgbClr val="000000">
                  <a:alpha val="43137"/>
                </a:srgbClr>
              </a:outerShdw>
            </a:effectLst>
          </a:endParaRPr>
        </a:p>
      </dgm:t>
    </dgm:pt>
    <dgm:pt modelId="{783E95CA-33A4-492E-8C38-165ED30EB181}" type="sibTrans" cxnId="{1DCD0A57-5237-47BA-9707-C16317248257}">
      <dgm:prSet/>
      <dgm:spPr/>
      <dgm:t>
        <a:bodyPr/>
        <a:lstStyle/>
        <a:p>
          <a:endParaRPr lang="en-US" b="1">
            <a:effectLst>
              <a:outerShdw blurRad="38100" dist="38100" dir="2700000" algn="tl">
                <a:srgbClr val="000000">
                  <a:alpha val="43137"/>
                </a:srgbClr>
              </a:outerShdw>
            </a:effectLst>
          </a:endParaRPr>
        </a:p>
      </dgm:t>
    </dgm:pt>
    <dgm:pt modelId="{7713A476-10AC-42AD-BFD5-C7E1576E82C5}" type="pres">
      <dgm:prSet presAssocID="{A8CE49C6-8CF9-435B-9D45-4404004CA545}" presName="cycle" presStyleCnt="0">
        <dgm:presLayoutVars>
          <dgm:dir/>
          <dgm:resizeHandles val="exact"/>
        </dgm:presLayoutVars>
      </dgm:prSet>
      <dgm:spPr/>
    </dgm:pt>
    <dgm:pt modelId="{0A16B1AC-B8C0-4C4E-A9AE-81774E70DB02}" type="pres">
      <dgm:prSet presAssocID="{389B71FE-12E7-486B-9CAA-C745310446CD}" presName="node" presStyleLbl="node1" presStyleIdx="0" presStyleCnt="6" custScaleX="139446" custScaleY="112759">
        <dgm:presLayoutVars>
          <dgm:bulletEnabled val="1"/>
        </dgm:presLayoutVars>
      </dgm:prSet>
      <dgm:spPr/>
    </dgm:pt>
    <dgm:pt modelId="{B7230CEE-780B-4F96-8C2E-02BE4E5211C2}" type="pres">
      <dgm:prSet presAssocID="{389B71FE-12E7-486B-9CAA-C745310446CD}" presName="spNode" presStyleCnt="0"/>
      <dgm:spPr/>
    </dgm:pt>
    <dgm:pt modelId="{125C2824-F714-4525-AE60-F9CEBF1F9A69}" type="pres">
      <dgm:prSet presAssocID="{C3272883-F2F2-4F45-9031-D9A79406CFB5}" presName="sibTrans" presStyleLbl="sibTrans1D1" presStyleIdx="0" presStyleCnt="6"/>
      <dgm:spPr/>
    </dgm:pt>
    <dgm:pt modelId="{A6B0C695-1920-4271-B980-3478A0C16B85}" type="pres">
      <dgm:prSet presAssocID="{A1E7064C-BBFF-499A-8AC4-34F3373A31C5}" presName="node" presStyleLbl="node1" presStyleIdx="1" presStyleCnt="6" custRadScaleRad="101256" custRadScaleInc="961">
        <dgm:presLayoutVars>
          <dgm:bulletEnabled val="1"/>
        </dgm:presLayoutVars>
      </dgm:prSet>
      <dgm:spPr/>
    </dgm:pt>
    <dgm:pt modelId="{E1BB6EA2-CA60-44EC-9061-9095F4A439B5}" type="pres">
      <dgm:prSet presAssocID="{A1E7064C-BBFF-499A-8AC4-34F3373A31C5}" presName="spNode" presStyleCnt="0"/>
      <dgm:spPr/>
    </dgm:pt>
    <dgm:pt modelId="{165BE651-33B3-4149-BD5F-6A9A8702D85C}" type="pres">
      <dgm:prSet presAssocID="{785D88D4-F4F0-4612-928F-54C9D072E814}" presName="sibTrans" presStyleLbl="sibTrans1D1" presStyleIdx="1" presStyleCnt="6"/>
      <dgm:spPr/>
    </dgm:pt>
    <dgm:pt modelId="{34CA624E-1A9B-49BC-8744-D12B5093EDA1}" type="pres">
      <dgm:prSet presAssocID="{9A583CE3-731B-46D6-92C9-ADE150C402BC}" presName="node" presStyleLbl="node1" presStyleIdx="2" presStyleCnt="6">
        <dgm:presLayoutVars>
          <dgm:bulletEnabled val="1"/>
        </dgm:presLayoutVars>
      </dgm:prSet>
      <dgm:spPr/>
    </dgm:pt>
    <dgm:pt modelId="{AEE1C340-BBED-449B-8341-32F38DD48C9D}" type="pres">
      <dgm:prSet presAssocID="{9A583CE3-731B-46D6-92C9-ADE150C402BC}" presName="spNode" presStyleCnt="0"/>
      <dgm:spPr/>
    </dgm:pt>
    <dgm:pt modelId="{ACC015CE-B034-4E4C-A8A0-BF92ADD39E9C}" type="pres">
      <dgm:prSet presAssocID="{FD11E90E-5223-4C76-A541-A1CF4D827187}" presName="sibTrans" presStyleLbl="sibTrans1D1" presStyleIdx="2" presStyleCnt="6"/>
      <dgm:spPr/>
    </dgm:pt>
    <dgm:pt modelId="{935A5F78-1767-4DE3-8CFC-ADA47F6F179B}" type="pres">
      <dgm:prSet presAssocID="{5A00C9FE-79D3-4CAF-8468-1156D2BE2C53}" presName="node" presStyleLbl="node1" presStyleIdx="3" presStyleCnt="6">
        <dgm:presLayoutVars>
          <dgm:bulletEnabled val="1"/>
        </dgm:presLayoutVars>
      </dgm:prSet>
      <dgm:spPr/>
    </dgm:pt>
    <dgm:pt modelId="{72B705E8-3A44-4FED-BFC3-291C4B5FF5C0}" type="pres">
      <dgm:prSet presAssocID="{5A00C9FE-79D3-4CAF-8468-1156D2BE2C53}" presName="spNode" presStyleCnt="0"/>
      <dgm:spPr/>
    </dgm:pt>
    <dgm:pt modelId="{93D84729-4A23-45C1-8203-D6A52D9FCFE1}" type="pres">
      <dgm:prSet presAssocID="{4869C78A-C00D-4C7E-AB2A-B59FF2377B83}" presName="sibTrans" presStyleLbl="sibTrans1D1" presStyleIdx="3" presStyleCnt="6"/>
      <dgm:spPr/>
    </dgm:pt>
    <dgm:pt modelId="{32232966-3ABC-4812-ADF0-D9D51F8B784F}" type="pres">
      <dgm:prSet presAssocID="{70FA9D9B-9F78-4B09-985D-3014F231E84B}" presName="node" presStyleLbl="node1" presStyleIdx="4" presStyleCnt="6">
        <dgm:presLayoutVars>
          <dgm:bulletEnabled val="1"/>
        </dgm:presLayoutVars>
      </dgm:prSet>
      <dgm:spPr/>
    </dgm:pt>
    <dgm:pt modelId="{D44E8A4F-0868-42CC-8711-7FC0067B3D1E}" type="pres">
      <dgm:prSet presAssocID="{70FA9D9B-9F78-4B09-985D-3014F231E84B}" presName="spNode" presStyleCnt="0"/>
      <dgm:spPr/>
    </dgm:pt>
    <dgm:pt modelId="{BB772C9A-BA0A-4705-9AF6-F546F8104564}" type="pres">
      <dgm:prSet presAssocID="{100D37A6-48CB-47DB-86EC-52EE6842CA35}" presName="sibTrans" presStyleLbl="sibTrans1D1" presStyleIdx="4" presStyleCnt="6"/>
      <dgm:spPr/>
    </dgm:pt>
    <dgm:pt modelId="{678F6724-2F05-4C47-A1BB-757C60307E74}" type="pres">
      <dgm:prSet presAssocID="{4343E659-ACD8-456F-8F77-3A5F7357F3FF}" presName="node" presStyleLbl="node1" presStyleIdx="5" presStyleCnt="6">
        <dgm:presLayoutVars>
          <dgm:bulletEnabled val="1"/>
        </dgm:presLayoutVars>
      </dgm:prSet>
      <dgm:spPr/>
    </dgm:pt>
    <dgm:pt modelId="{D94540B2-F169-4DE4-AAA0-874435613992}" type="pres">
      <dgm:prSet presAssocID="{4343E659-ACD8-456F-8F77-3A5F7357F3FF}" presName="spNode" presStyleCnt="0"/>
      <dgm:spPr/>
    </dgm:pt>
    <dgm:pt modelId="{34947915-73A6-43D8-AE36-DD612B815AE3}" type="pres">
      <dgm:prSet presAssocID="{783E95CA-33A4-492E-8C38-165ED30EB181}" presName="sibTrans" presStyleLbl="sibTrans1D1" presStyleIdx="5" presStyleCnt="6"/>
      <dgm:spPr/>
    </dgm:pt>
  </dgm:ptLst>
  <dgm:cxnLst>
    <dgm:cxn modelId="{7F6B0900-79C6-4BC5-835F-9B8246975980}" type="presOf" srcId="{4343E659-ACD8-456F-8F77-3A5F7357F3FF}" destId="{678F6724-2F05-4C47-A1BB-757C60307E74}" srcOrd="0" destOrd="0" presId="urn:microsoft.com/office/officeart/2005/8/layout/cycle5"/>
    <dgm:cxn modelId="{9ECAC402-EDD5-4FD3-B75F-70B7E92AF404}" type="presOf" srcId="{FD11E90E-5223-4C76-A541-A1CF4D827187}" destId="{ACC015CE-B034-4E4C-A8A0-BF92ADD39E9C}" srcOrd="0" destOrd="0" presId="urn:microsoft.com/office/officeart/2005/8/layout/cycle5"/>
    <dgm:cxn modelId="{C6F6301E-0C13-4FD5-A43F-292268ACAE54}" type="presOf" srcId="{9A583CE3-731B-46D6-92C9-ADE150C402BC}" destId="{34CA624E-1A9B-49BC-8744-D12B5093EDA1}" srcOrd="0" destOrd="0" presId="urn:microsoft.com/office/officeart/2005/8/layout/cycle5"/>
    <dgm:cxn modelId="{14C7C126-B104-4EE7-A0C4-A5DF90139026}" type="presOf" srcId="{A1E7064C-BBFF-499A-8AC4-34F3373A31C5}" destId="{A6B0C695-1920-4271-B980-3478A0C16B85}" srcOrd="0" destOrd="0" presId="urn:microsoft.com/office/officeart/2005/8/layout/cycle5"/>
    <dgm:cxn modelId="{55E0C032-1C08-48B3-9DF1-583BB75F8FBD}" type="presOf" srcId="{5A00C9FE-79D3-4CAF-8468-1156D2BE2C53}" destId="{935A5F78-1767-4DE3-8CFC-ADA47F6F179B}" srcOrd="0" destOrd="0" presId="urn:microsoft.com/office/officeart/2005/8/layout/cycle5"/>
    <dgm:cxn modelId="{56B91D5E-36E5-427E-AD8E-EEE156E18243}" srcId="{A8CE49C6-8CF9-435B-9D45-4404004CA545}" destId="{A1E7064C-BBFF-499A-8AC4-34F3373A31C5}" srcOrd="1" destOrd="0" parTransId="{78C279CB-9FCD-49D8-8CB9-6F94BEAA8DD2}" sibTransId="{785D88D4-F4F0-4612-928F-54C9D072E814}"/>
    <dgm:cxn modelId="{1DCD0A57-5237-47BA-9707-C16317248257}" srcId="{A8CE49C6-8CF9-435B-9D45-4404004CA545}" destId="{4343E659-ACD8-456F-8F77-3A5F7357F3FF}" srcOrd="5" destOrd="0" parTransId="{8AE6372C-7E61-4082-8B66-A855F14500EE}" sibTransId="{783E95CA-33A4-492E-8C38-165ED30EB181}"/>
    <dgm:cxn modelId="{0AC80A78-E9ED-4672-97C1-1D81AD775E22}" srcId="{A8CE49C6-8CF9-435B-9D45-4404004CA545}" destId="{389B71FE-12E7-486B-9CAA-C745310446CD}" srcOrd="0" destOrd="0" parTransId="{C1A0A562-00FA-44BA-8B5E-F19F9A70BE75}" sibTransId="{C3272883-F2F2-4F45-9031-D9A79406CFB5}"/>
    <dgm:cxn modelId="{6C1C1D7B-E9DF-4547-BEC4-3FA286C31223}" type="presOf" srcId="{100D37A6-48CB-47DB-86EC-52EE6842CA35}" destId="{BB772C9A-BA0A-4705-9AF6-F546F8104564}" srcOrd="0" destOrd="0" presId="urn:microsoft.com/office/officeart/2005/8/layout/cycle5"/>
    <dgm:cxn modelId="{3926AC7F-958F-4CCA-9B17-8F9763504A20}" type="presOf" srcId="{4869C78A-C00D-4C7E-AB2A-B59FF2377B83}" destId="{93D84729-4A23-45C1-8203-D6A52D9FCFE1}" srcOrd="0" destOrd="0" presId="urn:microsoft.com/office/officeart/2005/8/layout/cycle5"/>
    <dgm:cxn modelId="{89958480-5EDA-4B08-9E34-E804B1C382F5}" type="presOf" srcId="{389B71FE-12E7-486B-9CAA-C745310446CD}" destId="{0A16B1AC-B8C0-4C4E-A9AE-81774E70DB02}" srcOrd="0" destOrd="0" presId="urn:microsoft.com/office/officeart/2005/8/layout/cycle5"/>
    <dgm:cxn modelId="{27F0B187-4C7C-471A-9560-A59EA40250FB}" srcId="{A8CE49C6-8CF9-435B-9D45-4404004CA545}" destId="{70FA9D9B-9F78-4B09-985D-3014F231E84B}" srcOrd="4" destOrd="0" parTransId="{1B05DAA6-5490-4731-856C-94662EE14E10}" sibTransId="{100D37A6-48CB-47DB-86EC-52EE6842CA35}"/>
    <dgm:cxn modelId="{1067A0B2-A415-4F2D-8673-FFA7ED4BDBD3}" type="presOf" srcId="{A8CE49C6-8CF9-435B-9D45-4404004CA545}" destId="{7713A476-10AC-42AD-BFD5-C7E1576E82C5}" srcOrd="0" destOrd="0" presId="urn:microsoft.com/office/officeart/2005/8/layout/cycle5"/>
    <dgm:cxn modelId="{1EEFA4B3-E054-4C00-A6A4-C8952EE15D89}" type="presOf" srcId="{70FA9D9B-9F78-4B09-985D-3014F231E84B}" destId="{32232966-3ABC-4812-ADF0-D9D51F8B784F}" srcOrd="0" destOrd="0" presId="urn:microsoft.com/office/officeart/2005/8/layout/cycle5"/>
    <dgm:cxn modelId="{6BE324BF-9852-4444-92A3-32930BF96C80}" srcId="{A8CE49C6-8CF9-435B-9D45-4404004CA545}" destId="{9A583CE3-731B-46D6-92C9-ADE150C402BC}" srcOrd="2" destOrd="0" parTransId="{50798F3B-EAE7-4C58-835B-79699451FC11}" sibTransId="{FD11E90E-5223-4C76-A541-A1CF4D827187}"/>
    <dgm:cxn modelId="{61067AC6-68EF-4DE4-9DFC-F1F4746C68AF}" type="presOf" srcId="{785D88D4-F4F0-4612-928F-54C9D072E814}" destId="{165BE651-33B3-4149-BD5F-6A9A8702D85C}" srcOrd="0" destOrd="0" presId="urn:microsoft.com/office/officeart/2005/8/layout/cycle5"/>
    <dgm:cxn modelId="{04963BD2-D31B-4CB0-AA69-C007BAA14D14}" type="presOf" srcId="{783E95CA-33A4-492E-8C38-165ED30EB181}" destId="{34947915-73A6-43D8-AE36-DD612B815AE3}" srcOrd="0" destOrd="0" presId="urn:microsoft.com/office/officeart/2005/8/layout/cycle5"/>
    <dgm:cxn modelId="{3931EBDE-0AA3-4FE3-AEFA-A9AB0ED9826B}" type="presOf" srcId="{C3272883-F2F2-4F45-9031-D9A79406CFB5}" destId="{125C2824-F714-4525-AE60-F9CEBF1F9A69}" srcOrd="0" destOrd="0" presId="urn:microsoft.com/office/officeart/2005/8/layout/cycle5"/>
    <dgm:cxn modelId="{771761F2-41A1-4C6E-999B-A31E3E310257}" srcId="{A8CE49C6-8CF9-435B-9D45-4404004CA545}" destId="{5A00C9FE-79D3-4CAF-8468-1156D2BE2C53}" srcOrd="3" destOrd="0" parTransId="{8B992ABB-E68B-49F4-9404-1FED13418C0C}" sibTransId="{4869C78A-C00D-4C7E-AB2A-B59FF2377B83}"/>
    <dgm:cxn modelId="{FC33E0E0-C2E8-4AD4-8889-FBB048666A1F}" type="presParOf" srcId="{7713A476-10AC-42AD-BFD5-C7E1576E82C5}" destId="{0A16B1AC-B8C0-4C4E-A9AE-81774E70DB02}" srcOrd="0" destOrd="0" presId="urn:microsoft.com/office/officeart/2005/8/layout/cycle5"/>
    <dgm:cxn modelId="{FA2C1F3B-3EEB-465C-B3F7-27C44D52E548}" type="presParOf" srcId="{7713A476-10AC-42AD-BFD5-C7E1576E82C5}" destId="{B7230CEE-780B-4F96-8C2E-02BE4E5211C2}" srcOrd="1" destOrd="0" presId="urn:microsoft.com/office/officeart/2005/8/layout/cycle5"/>
    <dgm:cxn modelId="{0581D7F6-F4DD-4624-98CA-99FDE5835682}" type="presParOf" srcId="{7713A476-10AC-42AD-BFD5-C7E1576E82C5}" destId="{125C2824-F714-4525-AE60-F9CEBF1F9A69}" srcOrd="2" destOrd="0" presId="urn:microsoft.com/office/officeart/2005/8/layout/cycle5"/>
    <dgm:cxn modelId="{E5F7A6EE-59ED-4548-8D9F-84F3D120F9CB}" type="presParOf" srcId="{7713A476-10AC-42AD-BFD5-C7E1576E82C5}" destId="{A6B0C695-1920-4271-B980-3478A0C16B85}" srcOrd="3" destOrd="0" presId="urn:microsoft.com/office/officeart/2005/8/layout/cycle5"/>
    <dgm:cxn modelId="{F63E9EB9-8353-4E38-BF45-0C24AB32DE9B}" type="presParOf" srcId="{7713A476-10AC-42AD-BFD5-C7E1576E82C5}" destId="{E1BB6EA2-CA60-44EC-9061-9095F4A439B5}" srcOrd="4" destOrd="0" presId="urn:microsoft.com/office/officeart/2005/8/layout/cycle5"/>
    <dgm:cxn modelId="{F2802A83-C477-4C6E-A944-1052397D1F56}" type="presParOf" srcId="{7713A476-10AC-42AD-BFD5-C7E1576E82C5}" destId="{165BE651-33B3-4149-BD5F-6A9A8702D85C}" srcOrd="5" destOrd="0" presId="urn:microsoft.com/office/officeart/2005/8/layout/cycle5"/>
    <dgm:cxn modelId="{B1CA0268-400E-4CB1-9A84-1C9C96EC1F23}" type="presParOf" srcId="{7713A476-10AC-42AD-BFD5-C7E1576E82C5}" destId="{34CA624E-1A9B-49BC-8744-D12B5093EDA1}" srcOrd="6" destOrd="0" presId="urn:microsoft.com/office/officeart/2005/8/layout/cycle5"/>
    <dgm:cxn modelId="{8580C9BB-D779-4B67-B6D5-B0B2ACEC39E5}" type="presParOf" srcId="{7713A476-10AC-42AD-BFD5-C7E1576E82C5}" destId="{AEE1C340-BBED-449B-8341-32F38DD48C9D}" srcOrd="7" destOrd="0" presId="urn:microsoft.com/office/officeart/2005/8/layout/cycle5"/>
    <dgm:cxn modelId="{F45C0AB0-6D51-4080-940F-131309FB335A}" type="presParOf" srcId="{7713A476-10AC-42AD-BFD5-C7E1576E82C5}" destId="{ACC015CE-B034-4E4C-A8A0-BF92ADD39E9C}" srcOrd="8" destOrd="0" presId="urn:microsoft.com/office/officeart/2005/8/layout/cycle5"/>
    <dgm:cxn modelId="{842A9492-F002-40E0-B27A-CFC03C976D66}" type="presParOf" srcId="{7713A476-10AC-42AD-BFD5-C7E1576E82C5}" destId="{935A5F78-1767-4DE3-8CFC-ADA47F6F179B}" srcOrd="9" destOrd="0" presId="urn:microsoft.com/office/officeart/2005/8/layout/cycle5"/>
    <dgm:cxn modelId="{4D992BBF-948F-47BB-A030-F3ACCBD1D137}" type="presParOf" srcId="{7713A476-10AC-42AD-BFD5-C7E1576E82C5}" destId="{72B705E8-3A44-4FED-BFC3-291C4B5FF5C0}" srcOrd="10" destOrd="0" presId="urn:microsoft.com/office/officeart/2005/8/layout/cycle5"/>
    <dgm:cxn modelId="{C3A0A11B-EACF-437E-B4D4-C99AAF453D9B}" type="presParOf" srcId="{7713A476-10AC-42AD-BFD5-C7E1576E82C5}" destId="{93D84729-4A23-45C1-8203-D6A52D9FCFE1}" srcOrd="11" destOrd="0" presId="urn:microsoft.com/office/officeart/2005/8/layout/cycle5"/>
    <dgm:cxn modelId="{3F21EB1E-CA6B-40AD-8AA7-34B924B0DFD8}" type="presParOf" srcId="{7713A476-10AC-42AD-BFD5-C7E1576E82C5}" destId="{32232966-3ABC-4812-ADF0-D9D51F8B784F}" srcOrd="12" destOrd="0" presId="urn:microsoft.com/office/officeart/2005/8/layout/cycle5"/>
    <dgm:cxn modelId="{E184253E-2AA8-4AB8-B27A-EA4CDED50883}" type="presParOf" srcId="{7713A476-10AC-42AD-BFD5-C7E1576E82C5}" destId="{D44E8A4F-0868-42CC-8711-7FC0067B3D1E}" srcOrd="13" destOrd="0" presId="urn:microsoft.com/office/officeart/2005/8/layout/cycle5"/>
    <dgm:cxn modelId="{1FEF1590-AB5E-40AA-BB17-A772CA4D57B4}" type="presParOf" srcId="{7713A476-10AC-42AD-BFD5-C7E1576E82C5}" destId="{BB772C9A-BA0A-4705-9AF6-F546F8104564}" srcOrd="14" destOrd="0" presId="urn:microsoft.com/office/officeart/2005/8/layout/cycle5"/>
    <dgm:cxn modelId="{6A75F644-6FD9-4B95-A8C6-E04B714711CB}" type="presParOf" srcId="{7713A476-10AC-42AD-BFD5-C7E1576E82C5}" destId="{678F6724-2F05-4C47-A1BB-757C60307E74}" srcOrd="15" destOrd="0" presId="urn:microsoft.com/office/officeart/2005/8/layout/cycle5"/>
    <dgm:cxn modelId="{EE788B4A-D744-4D29-AE9A-985C949260DB}" type="presParOf" srcId="{7713A476-10AC-42AD-BFD5-C7E1576E82C5}" destId="{D94540B2-F169-4DE4-AAA0-874435613992}" srcOrd="16" destOrd="0" presId="urn:microsoft.com/office/officeart/2005/8/layout/cycle5"/>
    <dgm:cxn modelId="{6DB98CD0-9126-45CB-A53B-15F05D29BA4A}" type="presParOf" srcId="{7713A476-10AC-42AD-BFD5-C7E1576E82C5}" destId="{34947915-73A6-43D8-AE36-DD612B815AE3}"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2882A-F08F-4A47-B307-DAE7FF07B3EC}">
      <dsp:nvSpPr>
        <dsp:cNvPr id="0" name=""/>
        <dsp:cNvSpPr/>
      </dsp:nvSpPr>
      <dsp:spPr>
        <a:xfrm>
          <a:off x="636" y="326475"/>
          <a:ext cx="9091270" cy="1324035"/>
        </a:xfrm>
        <a:prstGeom prst="rightArrow">
          <a:avLst>
            <a:gd name="adj1" fmla="val 50000"/>
            <a:gd name="adj2" fmla="val 50000"/>
          </a:avLst>
        </a:prstGeom>
        <a:gradFill rotWithShape="0">
          <a:gsLst>
            <a:gs pos="0">
              <a:schemeClr val="accent1">
                <a:lumMod val="5000"/>
                <a:lumOff val="95000"/>
              </a:schemeClr>
            </a:gs>
            <a:gs pos="61000">
              <a:srgbClr val="CC6600"/>
            </a:gs>
            <a:gs pos="83000">
              <a:schemeClr val="bg2">
                <a:lumMod val="75000"/>
              </a:schemeClr>
            </a:gs>
            <a:gs pos="100000">
              <a:schemeClr val="accent1">
                <a:lumMod val="30000"/>
                <a:lumOff val="70000"/>
              </a:schemeClr>
            </a:gs>
          </a:gsLst>
          <a:lin ang="540000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10191" numCol="1" spcCol="1270" anchor="ctr" anchorCtr="0">
          <a:noAutofit/>
        </a:bodyPr>
        <a:lstStyle/>
        <a:p>
          <a:pPr marL="0" lvl="0" indent="0" algn="l"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Course</a:t>
          </a:r>
        </a:p>
      </dsp:txBody>
      <dsp:txXfrm>
        <a:off x="636" y="657484"/>
        <a:ext cx="8760261" cy="662017"/>
      </dsp:txXfrm>
    </dsp:sp>
    <dsp:sp modelId="{A3FD7F56-558E-453A-A665-1B106C65B63B}">
      <dsp:nvSpPr>
        <dsp:cNvPr id="0" name=""/>
        <dsp:cNvSpPr/>
      </dsp:nvSpPr>
      <dsp:spPr>
        <a:xfrm>
          <a:off x="26364" y="1361787"/>
          <a:ext cx="2800111" cy="2524410"/>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t>1. A</a:t>
          </a:r>
          <a:r>
            <a:rPr lang="en-US" sz="2200" b="1" kern="1200" dirty="0"/>
            <a:t>ttend class:</a:t>
          </a:r>
        </a:p>
        <a:p>
          <a:pPr marL="0" lvl="0" indent="0" algn="l" defTabSz="1066800">
            <a:lnSpc>
              <a:spcPct val="90000"/>
            </a:lnSpc>
            <a:spcBef>
              <a:spcPct val="0"/>
            </a:spcBef>
            <a:spcAft>
              <a:spcPct val="35000"/>
            </a:spcAft>
            <a:buFont typeface="Arial" panose="020B0604020202020204" pitchFamily="34" charset="0"/>
            <a:buNone/>
          </a:pPr>
          <a:r>
            <a:rPr lang="en-US" sz="1800" b="0" kern="1200" dirty="0">
              <a:latin typeface="Calibri" panose="020F0502020204030204" pitchFamily="34" charset="0"/>
              <a:cs typeface="Calibri" panose="020F0502020204030204" pitchFamily="34" charset="0"/>
            </a:rPr>
            <a:t>  - Ask questions</a:t>
          </a:r>
        </a:p>
        <a:p>
          <a:pPr marL="0" lvl="0" indent="0" algn="l" defTabSz="1066800">
            <a:lnSpc>
              <a:spcPct val="90000"/>
            </a:lnSpc>
            <a:spcBef>
              <a:spcPct val="0"/>
            </a:spcBef>
            <a:spcAft>
              <a:spcPct val="35000"/>
            </a:spcAft>
            <a:buFont typeface="Arial" panose="020B0604020202020204" pitchFamily="34" charset="0"/>
            <a:buNone/>
          </a:pPr>
          <a:r>
            <a:rPr lang="en-US" sz="1600" kern="1200" dirty="0">
              <a:latin typeface="Calibri" panose="020F0502020204030204" pitchFamily="34" charset="0"/>
              <a:cs typeface="Calibri" panose="020F0502020204030204" pitchFamily="34" charset="0"/>
            </a:rPr>
            <a:t>  - Follow the product workflow</a:t>
          </a:r>
        </a:p>
        <a:p>
          <a:pPr marL="0" lvl="0" indent="0" algn="l" defTabSz="1066800">
            <a:lnSpc>
              <a:spcPct val="90000"/>
            </a:lnSpc>
            <a:spcBef>
              <a:spcPct val="0"/>
            </a:spcBef>
            <a:spcAft>
              <a:spcPct val="35000"/>
            </a:spcAft>
            <a:buFont typeface="Arial" panose="020B0604020202020204" pitchFamily="34" charset="0"/>
            <a:buNone/>
          </a:pPr>
          <a:r>
            <a:rPr lang="en-US" sz="1600" kern="1200" dirty="0">
              <a:latin typeface="Calibri" panose="020F0502020204030204" pitchFamily="34" charset="0"/>
              <a:cs typeface="Calibri" panose="020F0502020204030204" pitchFamily="34" charset="0"/>
            </a:rPr>
            <a:t>  - Identify the terms, concepts &amp; vocabulary - and relate the IDz tools/techniques to ISPF</a:t>
          </a:r>
        </a:p>
        <a:p>
          <a:pPr marL="0" lvl="0" indent="0" algn="l" defTabSz="1066800">
            <a:lnSpc>
              <a:spcPct val="90000"/>
            </a:lnSpc>
            <a:spcBef>
              <a:spcPct val="0"/>
            </a:spcBef>
            <a:spcAft>
              <a:spcPct val="35000"/>
            </a:spcAft>
            <a:buFont typeface="Arial" panose="020B0604020202020204" pitchFamily="34" charset="0"/>
            <a:buNone/>
          </a:pPr>
          <a:r>
            <a:rPr lang="en-US" sz="1600" kern="1200" dirty="0">
              <a:latin typeface="Calibri" panose="020F0502020204030204" pitchFamily="34" charset="0"/>
              <a:cs typeface="Calibri" panose="020F0502020204030204" pitchFamily="34" charset="0"/>
            </a:rPr>
            <a:t>  - Discover the productivity features </a:t>
          </a:r>
        </a:p>
      </dsp:txBody>
      <dsp:txXfrm>
        <a:off x="26364" y="1361787"/>
        <a:ext cx="2800111" cy="2524410"/>
      </dsp:txXfrm>
    </dsp:sp>
    <dsp:sp modelId="{4340BE7F-AD86-4679-98F8-54833BA893C2}">
      <dsp:nvSpPr>
        <dsp:cNvPr id="0" name=""/>
        <dsp:cNvSpPr/>
      </dsp:nvSpPr>
      <dsp:spPr>
        <a:xfrm>
          <a:off x="2826476" y="769025"/>
          <a:ext cx="6291159" cy="1324035"/>
        </a:xfrm>
        <a:prstGeom prst="rightArrow">
          <a:avLst>
            <a:gd name="adj1" fmla="val 50000"/>
            <a:gd name="adj2" fmla="val 50000"/>
          </a:avLst>
        </a:prstGeom>
        <a:gradFill rotWithShape="0">
          <a:gsLst>
            <a:gs pos="0">
              <a:schemeClr val="accent1">
                <a:lumMod val="5000"/>
                <a:lumOff val="95000"/>
              </a:schemeClr>
            </a:gs>
            <a:gs pos="74000">
              <a:schemeClr val="bg1">
                <a:lumMod val="65000"/>
              </a:schemeClr>
            </a:gs>
            <a:gs pos="83000">
              <a:schemeClr val="bg2">
                <a:lumMod val="75000"/>
              </a:schemeClr>
            </a:gs>
            <a:gs pos="100000">
              <a:schemeClr val="accent1">
                <a:lumMod val="30000"/>
                <a:lumOff val="70000"/>
              </a:schemeClr>
            </a:gs>
          </a:gsLst>
          <a:lin ang="540000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10191" numCol="1" spcCol="1270" anchor="ctr" anchorCtr="0">
          <a:noAutofit/>
        </a:bodyPr>
        <a:lstStyle/>
        <a:p>
          <a:pPr marL="0" lvl="0" indent="0" algn="l"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Workshops</a:t>
          </a:r>
        </a:p>
      </dsp:txBody>
      <dsp:txXfrm>
        <a:off x="2826476" y="1100034"/>
        <a:ext cx="5960150" cy="662017"/>
      </dsp:txXfrm>
    </dsp:sp>
    <dsp:sp modelId="{8DDE82EF-E957-4BC7-9652-C070C36561A8}">
      <dsp:nvSpPr>
        <dsp:cNvPr id="0" name=""/>
        <dsp:cNvSpPr/>
      </dsp:nvSpPr>
      <dsp:spPr>
        <a:xfrm>
          <a:off x="2826476" y="1711068"/>
          <a:ext cx="2800111" cy="2708537"/>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t>2. D</a:t>
          </a:r>
          <a:r>
            <a:rPr lang="en-US" sz="2200" b="1" kern="1200" dirty="0"/>
            <a:t>o the exercises in Labs.pdf:</a:t>
          </a:r>
        </a:p>
        <a:p>
          <a:pPr marL="0" lvl="0" indent="0" algn="l" defTabSz="1066800">
            <a:lnSpc>
              <a:spcPct val="90000"/>
            </a:lnSpc>
            <a:spcBef>
              <a:spcPct val="0"/>
            </a:spcBef>
            <a:spcAft>
              <a:spcPct val="35000"/>
            </a:spcAft>
            <a:buNone/>
          </a:pPr>
          <a:r>
            <a:rPr lang="en-US" sz="1600" kern="1200" dirty="0">
              <a:latin typeface="Calibri" panose="020F0502020204030204" pitchFamily="34" charset="0"/>
              <a:cs typeface="Calibri" panose="020F0502020204030204" pitchFamily="34" charset="0"/>
            </a:rPr>
            <a:t>  - Iterate thru the workflow and practice the tool navigation (build eclipse muscle memory)</a:t>
          </a:r>
        </a:p>
        <a:p>
          <a:pPr marL="0" lvl="0" indent="0" algn="l" defTabSz="1066800">
            <a:lnSpc>
              <a:spcPct val="90000"/>
            </a:lnSpc>
            <a:spcBef>
              <a:spcPct val="0"/>
            </a:spcBef>
            <a:spcAft>
              <a:spcPct val="35000"/>
            </a:spcAft>
            <a:buNone/>
          </a:pPr>
          <a:r>
            <a:rPr lang="en-US" sz="1600" kern="1200" dirty="0">
              <a:latin typeface="Calibri" panose="020F0502020204030204" pitchFamily="34" charset="0"/>
              <a:cs typeface="Calibri" panose="020F0502020204030204" pitchFamily="34" charset="0"/>
            </a:rPr>
            <a:t> - Commit the U.I. and product layout to memory</a:t>
          </a:r>
        </a:p>
        <a:p>
          <a:pPr marL="0" lvl="0" indent="0" algn="l" defTabSz="1066800">
            <a:lnSpc>
              <a:spcPct val="90000"/>
            </a:lnSpc>
            <a:spcBef>
              <a:spcPct val="0"/>
            </a:spcBef>
            <a:spcAft>
              <a:spcPct val="35000"/>
            </a:spcAft>
            <a:buNone/>
          </a:pPr>
          <a:r>
            <a:rPr lang="en-US" sz="1600" kern="1200" dirty="0">
              <a:latin typeface="Calibri" panose="020F0502020204030204" pitchFamily="34" charset="0"/>
              <a:cs typeface="Calibri" panose="020F0502020204030204" pitchFamily="34" charset="0"/>
            </a:rPr>
            <a:t>- Explore features both covered and not covered during class</a:t>
          </a:r>
        </a:p>
      </dsp:txBody>
      <dsp:txXfrm>
        <a:off x="2826476" y="1711068"/>
        <a:ext cx="2800111" cy="2708537"/>
      </dsp:txXfrm>
    </dsp:sp>
    <dsp:sp modelId="{2506811C-1C89-422E-80D0-0354B1D0B5A3}">
      <dsp:nvSpPr>
        <dsp:cNvPr id="0" name=""/>
        <dsp:cNvSpPr/>
      </dsp:nvSpPr>
      <dsp:spPr>
        <a:xfrm>
          <a:off x="5626587" y="1210370"/>
          <a:ext cx="3491047" cy="1324035"/>
        </a:xfrm>
        <a:prstGeom prst="rightArrow">
          <a:avLst>
            <a:gd name="adj1" fmla="val 50000"/>
            <a:gd name="adj2" fmla="val 50000"/>
          </a:avLst>
        </a:prstGeom>
        <a:gradFill rotWithShape="0">
          <a:gsLst>
            <a:gs pos="0">
              <a:schemeClr val="accent1">
                <a:lumMod val="5000"/>
                <a:lumOff val="95000"/>
              </a:schemeClr>
            </a:gs>
            <a:gs pos="62000">
              <a:srgbClr val="CC9900"/>
            </a:gs>
            <a:gs pos="83000">
              <a:schemeClr val="bg1">
                <a:lumMod val="65000"/>
              </a:schemeClr>
            </a:gs>
            <a:gs pos="100000">
              <a:schemeClr val="tx1">
                <a:lumMod val="50000"/>
                <a:lumOff val="50000"/>
              </a:schemeClr>
            </a:gs>
          </a:gsLst>
          <a:lin ang="540000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10191" numCol="1" spcCol="1270" anchor="ctr" anchorCtr="0">
          <a:noAutofit/>
        </a:bodyPr>
        <a:lstStyle/>
        <a:p>
          <a:pPr marL="0" lvl="0" indent="0" algn="l"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Application</a:t>
          </a:r>
        </a:p>
      </dsp:txBody>
      <dsp:txXfrm>
        <a:off x="5626587" y="1541379"/>
        <a:ext cx="3160038" cy="662017"/>
      </dsp:txXfrm>
    </dsp:sp>
    <dsp:sp modelId="{7798FBB7-0CBA-4288-A8B5-223B2AB3094D}">
      <dsp:nvSpPr>
        <dsp:cNvPr id="0" name=""/>
        <dsp:cNvSpPr/>
      </dsp:nvSpPr>
      <dsp:spPr>
        <a:xfrm>
          <a:off x="5638795" y="2218675"/>
          <a:ext cx="2800111" cy="2513251"/>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3. Apply the techniques to your App-Dev projects:</a:t>
          </a:r>
        </a:p>
        <a:p>
          <a:pPr marL="0" lvl="0" indent="0" algn="l" defTabSz="977900">
            <a:lnSpc>
              <a:spcPct val="90000"/>
            </a:lnSpc>
            <a:spcBef>
              <a:spcPct val="0"/>
            </a:spcBef>
            <a:spcAft>
              <a:spcPct val="35000"/>
            </a:spcAft>
            <a:buNone/>
          </a:pPr>
          <a:r>
            <a:rPr lang="en-US" sz="1600" kern="1200" dirty="0">
              <a:latin typeface="Calibri" panose="020F0502020204030204" pitchFamily="34" charset="0"/>
              <a:cs typeface="Calibri" panose="020F0502020204030204" pitchFamily="34" charset="0"/>
            </a:rPr>
            <a:t>  - Master the product workflow &amp; navigation</a:t>
          </a:r>
        </a:p>
        <a:p>
          <a:pPr marL="0" lvl="0" indent="0" algn="l" defTabSz="977900">
            <a:lnSpc>
              <a:spcPct val="90000"/>
            </a:lnSpc>
            <a:spcBef>
              <a:spcPct val="0"/>
            </a:spcBef>
            <a:spcAft>
              <a:spcPct val="35000"/>
            </a:spcAft>
            <a:buNone/>
          </a:pPr>
          <a:r>
            <a:rPr lang="en-US" sz="1600" kern="1200" dirty="0">
              <a:latin typeface="Calibri" panose="020F0502020204030204" pitchFamily="34" charset="0"/>
              <a:cs typeface="Calibri" panose="020F0502020204030204" pitchFamily="34" charset="0"/>
            </a:rPr>
            <a:t>  - Gain more productivity and speed over time, and use the features to improve application quality</a:t>
          </a:r>
        </a:p>
      </dsp:txBody>
      <dsp:txXfrm>
        <a:off x="5638795" y="2218675"/>
        <a:ext cx="2800111" cy="25132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16B1AC-B8C0-4C4E-A9AE-81774E70DB02}">
      <dsp:nvSpPr>
        <dsp:cNvPr id="0" name=""/>
        <dsp:cNvSpPr/>
      </dsp:nvSpPr>
      <dsp:spPr>
        <a:xfrm>
          <a:off x="3431683" y="-27563"/>
          <a:ext cx="2087345" cy="1097116"/>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z/OS Application Development Maintenance and Production Support</a:t>
          </a:r>
        </a:p>
      </dsp:txBody>
      <dsp:txXfrm>
        <a:off x="3485240" y="25994"/>
        <a:ext cx="1980231" cy="990002"/>
      </dsp:txXfrm>
    </dsp:sp>
    <dsp:sp modelId="{125C2824-F714-4525-AE60-F9CEBF1F9A69}">
      <dsp:nvSpPr>
        <dsp:cNvPr id="0" name=""/>
        <dsp:cNvSpPr/>
      </dsp:nvSpPr>
      <dsp:spPr>
        <a:xfrm>
          <a:off x="2267778" y="561724"/>
          <a:ext cx="4582682" cy="4582682"/>
        </a:xfrm>
        <a:custGeom>
          <a:avLst/>
          <a:gdLst/>
          <a:ahLst/>
          <a:cxnLst/>
          <a:rect l="0" t="0" r="0" b="0"/>
          <a:pathLst>
            <a:path>
              <a:moveTo>
                <a:pt x="3379883" y="275077"/>
              </a:moveTo>
              <a:arcTo wR="2291341" hR="2291341" stAng="17901826" swAng="651900"/>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6B0C695-1920-4271-B980-3478A0C16B85}">
      <dsp:nvSpPr>
        <dsp:cNvPr id="0" name=""/>
        <dsp:cNvSpPr/>
      </dsp:nvSpPr>
      <dsp:spPr>
        <a:xfrm>
          <a:off x="5740077" y="1172534"/>
          <a:ext cx="1496884" cy="972974"/>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effectLst>
                <a:outerShdw blurRad="38100" dist="38100" dir="2700000" algn="tl">
                  <a:srgbClr val="000000">
                    <a:alpha val="43137"/>
                  </a:srgbClr>
                </a:outerShdw>
              </a:effectLst>
            </a:rPr>
            <a:t>Analysis</a:t>
          </a:r>
        </a:p>
      </dsp:txBody>
      <dsp:txXfrm>
        <a:off x="5787574" y="1220031"/>
        <a:ext cx="1401890" cy="877980"/>
      </dsp:txXfrm>
    </dsp:sp>
    <dsp:sp modelId="{165BE651-33B3-4149-BD5F-6A9A8702D85C}">
      <dsp:nvSpPr>
        <dsp:cNvPr id="0" name=""/>
        <dsp:cNvSpPr/>
      </dsp:nvSpPr>
      <dsp:spPr>
        <a:xfrm>
          <a:off x="2199567" y="471277"/>
          <a:ext cx="4582682" cy="4582682"/>
        </a:xfrm>
        <a:custGeom>
          <a:avLst/>
          <a:gdLst/>
          <a:ahLst/>
          <a:cxnLst/>
          <a:rect l="0" t="0" r="0" b="0"/>
          <a:pathLst>
            <a:path>
              <a:moveTo>
                <a:pt x="4554528" y="1933251"/>
              </a:moveTo>
              <a:arcTo wR="2291341" hR="2291341" stAng="21060539" swAng="122280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4CA624E-1A9B-49BC-8744-D12B5093EDA1}">
      <dsp:nvSpPr>
        <dsp:cNvPr id="0" name=""/>
        <dsp:cNvSpPr/>
      </dsp:nvSpPr>
      <dsp:spPr>
        <a:xfrm>
          <a:off x="5711274" y="3471519"/>
          <a:ext cx="1496884" cy="972974"/>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Design</a:t>
          </a:r>
        </a:p>
      </dsp:txBody>
      <dsp:txXfrm>
        <a:off x="5758771" y="3519016"/>
        <a:ext cx="1401890" cy="877980"/>
      </dsp:txXfrm>
    </dsp:sp>
    <dsp:sp modelId="{ACC015CE-B034-4E4C-A8A0-BF92ADD39E9C}">
      <dsp:nvSpPr>
        <dsp:cNvPr id="0" name=""/>
        <dsp:cNvSpPr/>
      </dsp:nvSpPr>
      <dsp:spPr>
        <a:xfrm>
          <a:off x="2184015" y="520994"/>
          <a:ext cx="4582682" cy="4582682"/>
        </a:xfrm>
        <a:custGeom>
          <a:avLst/>
          <a:gdLst/>
          <a:ahLst/>
          <a:cxnLst/>
          <a:rect l="0" t="0" r="0" b="0"/>
          <a:pathLst>
            <a:path>
              <a:moveTo>
                <a:pt x="3749311" y="4058986"/>
              </a:moveTo>
              <a:arcTo wR="2291341" hR="2291341" stAng="3029033" swAng="92345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35A5F78-1767-4DE3-8CFC-ADA47F6F179B}">
      <dsp:nvSpPr>
        <dsp:cNvPr id="0" name=""/>
        <dsp:cNvSpPr/>
      </dsp:nvSpPr>
      <dsp:spPr>
        <a:xfrm>
          <a:off x="3726914" y="4617189"/>
          <a:ext cx="1496884" cy="972974"/>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Development Construction</a:t>
          </a:r>
        </a:p>
      </dsp:txBody>
      <dsp:txXfrm>
        <a:off x="3774411" y="4664686"/>
        <a:ext cx="1401890" cy="877980"/>
      </dsp:txXfrm>
    </dsp:sp>
    <dsp:sp modelId="{93D84729-4A23-45C1-8203-D6A52D9FCFE1}">
      <dsp:nvSpPr>
        <dsp:cNvPr id="0" name=""/>
        <dsp:cNvSpPr/>
      </dsp:nvSpPr>
      <dsp:spPr>
        <a:xfrm>
          <a:off x="2184015" y="520994"/>
          <a:ext cx="4582682" cy="4582682"/>
        </a:xfrm>
        <a:custGeom>
          <a:avLst/>
          <a:gdLst/>
          <a:ahLst/>
          <a:cxnLst/>
          <a:rect l="0" t="0" r="0" b="0"/>
          <a:pathLst>
            <a:path>
              <a:moveTo>
                <a:pt x="1354798" y="4382544"/>
              </a:moveTo>
              <a:arcTo wR="2291341" hR="2291341" stAng="6847510" swAng="92345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2232966-3ABC-4812-ADF0-D9D51F8B784F}">
      <dsp:nvSpPr>
        <dsp:cNvPr id="0" name=""/>
        <dsp:cNvSpPr/>
      </dsp:nvSpPr>
      <dsp:spPr>
        <a:xfrm>
          <a:off x="1742554" y="3471519"/>
          <a:ext cx="1496884" cy="972974"/>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Build/Test</a:t>
          </a:r>
        </a:p>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DevOps</a:t>
          </a:r>
        </a:p>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Pipeline</a:t>
          </a:r>
        </a:p>
      </dsp:txBody>
      <dsp:txXfrm>
        <a:off x="1790051" y="3519016"/>
        <a:ext cx="1401890" cy="877980"/>
      </dsp:txXfrm>
    </dsp:sp>
    <dsp:sp modelId="{BB772C9A-BA0A-4705-9AF6-F546F8104564}">
      <dsp:nvSpPr>
        <dsp:cNvPr id="0" name=""/>
        <dsp:cNvSpPr/>
      </dsp:nvSpPr>
      <dsp:spPr>
        <a:xfrm>
          <a:off x="2184015" y="520994"/>
          <a:ext cx="4582682" cy="4582682"/>
        </a:xfrm>
        <a:custGeom>
          <a:avLst/>
          <a:gdLst/>
          <a:ahLst/>
          <a:cxnLst/>
          <a:rect l="0" t="0" r="0" b="0"/>
          <a:pathLst>
            <a:path>
              <a:moveTo>
                <a:pt x="35692" y="2694195"/>
              </a:moveTo>
              <a:arcTo wR="2291341" hR="2291341" stAng="10192432" swAng="121513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78F6724-2F05-4C47-A1BB-757C60307E74}">
      <dsp:nvSpPr>
        <dsp:cNvPr id="0" name=""/>
        <dsp:cNvSpPr/>
      </dsp:nvSpPr>
      <dsp:spPr>
        <a:xfrm>
          <a:off x="1742554" y="1180177"/>
          <a:ext cx="1496884" cy="972974"/>
        </a:xfrm>
        <a:prstGeom prst="roundRect">
          <a:avLst/>
        </a:prstGeom>
        <a:gradFill rotWithShape="0">
          <a:gsLst>
            <a:gs pos="0">
              <a:srgbClr val="800000"/>
            </a:gs>
            <a:gs pos="36000">
              <a:schemeClr val="bg1">
                <a:lumMod val="50000"/>
              </a:schemeClr>
            </a:gs>
            <a:gs pos="67000">
              <a:schemeClr val="bg2">
                <a:lumMod val="75000"/>
              </a:schemeClr>
            </a:gs>
            <a:gs pos="100000">
              <a:schemeClr val="accent1">
                <a:lumMod val="30000"/>
                <a:lumOff val="70000"/>
              </a:schemeClr>
            </a:gs>
          </a:gsLst>
          <a:lin ang="5400000" scaled="1"/>
        </a:gradFill>
        <a:ln w="25400" cap="flat" cmpd="sng" algn="ctr">
          <a:gradFill>
            <a:gsLst>
              <a:gs pos="0">
                <a:schemeClr val="accent1">
                  <a:lumMod val="5000"/>
                  <a:lumOff val="95000"/>
                </a:schemeClr>
              </a:gs>
              <a:gs pos="39000">
                <a:schemeClr val="accent2">
                  <a:lumMod val="75000"/>
                </a:schemeClr>
              </a:gs>
              <a:gs pos="70000">
                <a:schemeClr val="bg2">
                  <a:lumMod val="60000"/>
                  <a:lumOff val="40000"/>
                </a:schemeClr>
              </a:gs>
              <a:gs pos="100000">
                <a:schemeClr val="bg2">
                  <a:lumMod val="75000"/>
                </a:schemeClr>
              </a:gs>
            </a:gsLst>
            <a:lin ang="5400000" scaled="1"/>
          </a:gra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effectLst>
                <a:outerShdw blurRad="38100" dist="38100" dir="2700000" algn="tl">
                  <a:srgbClr val="000000">
                    <a:alpha val="43137"/>
                  </a:srgbClr>
                </a:outerShdw>
              </a:effectLst>
            </a:rPr>
            <a:t>Enterprise Application Modernization</a:t>
          </a:r>
        </a:p>
      </dsp:txBody>
      <dsp:txXfrm>
        <a:off x="1790051" y="1227674"/>
        <a:ext cx="1401890" cy="877980"/>
      </dsp:txXfrm>
    </dsp:sp>
    <dsp:sp modelId="{34947915-73A6-43D8-AE36-DD612B815AE3}">
      <dsp:nvSpPr>
        <dsp:cNvPr id="0" name=""/>
        <dsp:cNvSpPr/>
      </dsp:nvSpPr>
      <dsp:spPr>
        <a:xfrm>
          <a:off x="2184015" y="520994"/>
          <a:ext cx="4582682" cy="4582682"/>
        </a:xfrm>
        <a:custGeom>
          <a:avLst/>
          <a:gdLst/>
          <a:ahLst/>
          <a:cxnLst/>
          <a:rect l="0" t="0" r="0" b="0"/>
          <a:pathLst>
            <a:path>
              <a:moveTo>
                <a:pt x="785254" y="564509"/>
              </a:moveTo>
              <a:arcTo wR="2291341" hR="2291341" stAng="13734368" swAng="63091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6042502-E9EF-390E-38D9-4DEF126D04CD}"/>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effectLst/>
              </a:defRPr>
            </a:lvl1pPr>
          </a:lstStyle>
          <a:p>
            <a:pPr>
              <a:defRPr/>
            </a:pPr>
            <a:r>
              <a:rPr lang="en-US"/>
              <a:t>Developing COBOL with IBM WebSphere Developer for zSeries</a:t>
            </a:r>
          </a:p>
        </p:txBody>
      </p:sp>
      <p:sp>
        <p:nvSpPr>
          <p:cNvPr id="8195" name="Rectangle 3">
            <a:extLst>
              <a:ext uri="{FF2B5EF4-FFF2-40B4-BE49-F238E27FC236}">
                <a16:creationId xmlns:a16="http://schemas.microsoft.com/office/drawing/2014/main" id="{02872A6B-9CD0-27E1-3529-5CE250EF72FA}"/>
              </a:ext>
            </a:extLst>
          </p:cNvPr>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effectLst/>
              </a:defRPr>
            </a:lvl1pPr>
          </a:lstStyle>
          <a:p>
            <a:pPr>
              <a:defRPr/>
            </a:pPr>
            <a:fld id="{37C35E30-7435-8A48-A260-92C2AE956650}" type="datetime1">
              <a:rPr lang="en-US"/>
              <a:pPr>
                <a:defRPr/>
              </a:pPr>
              <a:t>8/26/2025</a:t>
            </a:fld>
            <a:endParaRPr lang="en-US"/>
          </a:p>
        </p:txBody>
      </p:sp>
      <p:sp>
        <p:nvSpPr>
          <p:cNvPr id="8196" name="Rectangle 4">
            <a:extLst>
              <a:ext uri="{FF2B5EF4-FFF2-40B4-BE49-F238E27FC236}">
                <a16:creationId xmlns:a16="http://schemas.microsoft.com/office/drawing/2014/main" id="{378ADFB0-F326-9B2E-FFF4-FC42840B57DA}"/>
              </a:ext>
            </a:extLst>
          </p:cNvPr>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effectLst/>
              </a:defRPr>
            </a:lvl1pPr>
          </a:lstStyle>
          <a:p>
            <a:pPr>
              <a:defRPr/>
            </a:pPr>
            <a:r>
              <a:rPr lang="en-US"/>
              <a:t>Module 6 - Debugging COBOL programs</a:t>
            </a:r>
          </a:p>
        </p:txBody>
      </p:sp>
      <p:sp>
        <p:nvSpPr>
          <p:cNvPr id="8197" name="Rectangle 5">
            <a:extLst>
              <a:ext uri="{FF2B5EF4-FFF2-40B4-BE49-F238E27FC236}">
                <a16:creationId xmlns:a16="http://schemas.microsoft.com/office/drawing/2014/main" id="{40BF5435-B271-649D-6FB4-8F3A026E06C5}"/>
              </a:ext>
            </a:extLst>
          </p:cNvPr>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AAE48-52B8-A44C-8340-CC943AD98AF1}"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3" name="Rectangle 9">
            <a:extLst>
              <a:ext uri="{FF2B5EF4-FFF2-40B4-BE49-F238E27FC236}">
                <a16:creationId xmlns:a16="http://schemas.microsoft.com/office/drawing/2014/main" id="{5B8ED536-9606-FFE4-7A61-315D43F95372}"/>
              </a:ext>
            </a:extLst>
          </p:cNvPr>
          <p:cNvSpPr>
            <a:spLocks noGrp="1" noChangeArrowheads="1"/>
          </p:cNvSpPr>
          <p:nvPr>
            <p:ph type="hdr" sz="quarter"/>
          </p:nvPr>
        </p:nvSpPr>
        <p:spPr bwMode="auto">
          <a:xfrm>
            <a:off x="0" y="76200"/>
            <a:ext cx="6858000" cy="381000"/>
          </a:xfrm>
          <a:prstGeom prst="rect">
            <a:avLst/>
          </a:prstGeom>
          <a:noFill/>
          <a:ln>
            <a:noFill/>
          </a:ln>
          <a:effectLst/>
        </p:spPr>
        <p:txBody>
          <a:bodyPr vert="horz" wrap="square" lIns="19862" tIns="0" rIns="19862" bIns="0" numCol="1" anchor="t" anchorCtr="0" compatLnSpc="1">
            <a:prstTxWarp prst="textNoShape">
              <a:avLst/>
            </a:prstTxWarp>
          </a:bodyPr>
          <a:lstStyle>
            <a:lvl1pPr algn="ctr" defTabSz="954088" eaLnBrk="0" hangingPunct="0">
              <a:defRPr sz="2000">
                <a:effectLst/>
                <a:latin typeface="Arial Narrow" pitchFamily="34" charset="0"/>
              </a:defRPr>
            </a:lvl1pPr>
          </a:lstStyle>
          <a:p>
            <a:pPr>
              <a:defRPr/>
            </a:pPr>
            <a:r>
              <a:rPr lang="en-US"/>
              <a:t>Developing COBOL with IBM WebSphere Developer for zSeries</a:t>
            </a:r>
            <a:endParaRPr lang="en-US" i="1">
              <a:latin typeface="Arial" charset="0"/>
            </a:endParaRPr>
          </a:p>
        </p:txBody>
      </p:sp>
      <p:sp>
        <p:nvSpPr>
          <p:cNvPr id="6154" name="Line 10">
            <a:extLst>
              <a:ext uri="{FF2B5EF4-FFF2-40B4-BE49-F238E27FC236}">
                <a16:creationId xmlns:a16="http://schemas.microsoft.com/office/drawing/2014/main" id="{203A7111-6442-C431-2799-DE40E04FB91A}"/>
              </a:ext>
            </a:extLst>
          </p:cNvPr>
          <p:cNvSpPr>
            <a:spLocks noChangeShapeType="1"/>
          </p:cNvSpPr>
          <p:nvPr/>
        </p:nvSpPr>
        <p:spPr bwMode="auto">
          <a:xfrm>
            <a:off x="228600" y="477838"/>
            <a:ext cx="6415088" cy="0"/>
          </a:xfrm>
          <a:prstGeom prst="line">
            <a:avLst/>
          </a:prstGeom>
          <a:noFill/>
          <a:ln w="9525">
            <a:solidFill>
              <a:schemeClr val="tx1"/>
            </a:solidFill>
            <a:round/>
            <a:headEnd/>
            <a:tailEnd/>
          </a:ln>
          <a:effectLst/>
        </p:spPr>
        <p:txBody>
          <a:bodyPr wrap="none" lIns="107950" tIns="53975" rIns="107950" bIns="53975" anchor="ctr"/>
          <a:lstStyle/>
          <a:p>
            <a:pPr algn="ctr" eaLnBrk="1" hangingPunct="1">
              <a:defRPr/>
            </a:pPr>
            <a:endParaRPr lang="en-US">
              <a:effectLst>
                <a:outerShdw blurRad="38100" dist="38100" dir="2700000" algn="tl">
                  <a:srgbClr val="000000">
                    <a:alpha val="43137"/>
                  </a:srgbClr>
                </a:outerShdw>
              </a:effectLst>
            </a:endParaRPr>
          </a:p>
        </p:txBody>
      </p:sp>
      <p:sp>
        <p:nvSpPr>
          <p:cNvPr id="6156" name="Text Box 12">
            <a:extLst>
              <a:ext uri="{FF2B5EF4-FFF2-40B4-BE49-F238E27FC236}">
                <a16:creationId xmlns:a16="http://schemas.microsoft.com/office/drawing/2014/main" id="{D066E6CC-7BDA-F4D6-D4DE-2A7C1F85711C}"/>
              </a:ext>
            </a:extLst>
          </p:cNvPr>
          <p:cNvSpPr txBox="1">
            <a:spLocks noChangeArrowheads="1"/>
          </p:cNvSpPr>
          <p:nvPr/>
        </p:nvSpPr>
        <p:spPr bwMode="auto">
          <a:xfrm>
            <a:off x="381000" y="874713"/>
            <a:ext cx="1743075" cy="293687"/>
          </a:xfrm>
          <a:prstGeom prst="rect">
            <a:avLst/>
          </a:prstGeom>
          <a:noFill/>
          <a:ln>
            <a:noFill/>
          </a:ln>
          <a:effectLst/>
        </p:spPr>
        <p:txBody>
          <a:bodyPr lIns="112549" tIns="56274" rIns="112549" bIns="56274">
            <a:spAutoFit/>
          </a:bodyPr>
          <a:lstStyle>
            <a:lvl1pPr algn="l" defTabSz="954088">
              <a:defRPr sz="2400">
                <a:solidFill>
                  <a:schemeClr val="tx1"/>
                </a:solidFill>
                <a:latin typeface="Times New Roman" pitchFamily="18" charset="0"/>
              </a:defRPr>
            </a:lvl1pPr>
            <a:lvl2pPr marL="476250" algn="l" defTabSz="954088">
              <a:defRPr sz="2400">
                <a:solidFill>
                  <a:schemeClr val="tx1"/>
                </a:solidFill>
                <a:latin typeface="Times New Roman" pitchFamily="18" charset="0"/>
              </a:defRPr>
            </a:lvl2pPr>
            <a:lvl3pPr marL="954088" algn="l" defTabSz="954088">
              <a:defRPr sz="2400">
                <a:solidFill>
                  <a:schemeClr val="tx1"/>
                </a:solidFill>
                <a:latin typeface="Times New Roman" pitchFamily="18" charset="0"/>
              </a:defRPr>
            </a:lvl3pPr>
            <a:lvl4pPr marL="1430338" algn="l" defTabSz="954088">
              <a:defRPr sz="2400">
                <a:solidFill>
                  <a:schemeClr val="tx1"/>
                </a:solidFill>
                <a:latin typeface="Times New Roman" pitchFamily="18" charset="0"/>
              </a:defRPr>
            </a:lvl4pPr>
            <a:lvl5pPr marL="1906588" algn="l" defTabSz="954088">
              <a:defRPr sz="2400">
                <a:solidFill>
                  <a:schemeClr val="tx1"/>
                </a:solidFill>
                <a:latin typeface="Times New Roman" pitchFamily="18" charset="0"/>
              </a:defRPr>
            </a:lvl5pPr>
            <a:lvl6pPr marL="2363788" defTabSz="954088" fontAlgn="base">
              <a:spcBef>
                <a:spcPct val="0"/>
              </a:spcBef>
              <a:spcAft>
                <a:spcPct val="0"/>
              </a:spcAft>
              <a:defRPr sz="2400">
                <a:solidFill>
                  <a:schemeClr val="tx1"/>
                </a:solidFill>
                <a:latin typeface="Times New Roman" pitchFamily="18" charset="0"/>
              </a:defRPr>
            </a:lvl6pPr>
            <a:lvl7pPr marL="2820988" defTabSz="954088" fontAlgn="base">
              <a:spcBef>
                <a:spcPct val="0"/>
              </a:spcBef>
              <a:spcAft>
                <a:spcPct val="0"/>
              </a:spcAft>
              <a:defRPr sz="2400">
                <a:solidFill>
                  <a:schemeClr val="tx1"/>
                </a:solidFill>
                <a:latin typeface="Times New Roman" pitchFamily="18" charset="0"/>
              </a:defRPr>
            </a:lvl7pPr>
            <a:lvl8pPr marL="3278188" defTabSz="954088" fontAlgn="base">
              <a:spcBef>
                <a:spcPct val="0"/>
              </a:spcBef>
              <a:spcAft>
                <a:spcPct val="0"/>
              </a:spcAft>
              <a:defRPr sz="2400">
                <a:solidFill>
                  <a:schemeClr val="tx1"/>
                </a:solidFill>
                <a:latin typeface="Times New Roman" pitchFamily="18" charset="0"/>
              </a:defRPr>
            </a:lvl8pPr>
            <a:lvl9pPr marL="3735388" defTabSz="954088" fontAlgn="base">
              <a:spcBef>
                <a:spcPct val="0"/>
              </a:spcBef>
              <a:spcAft>
                <a:spcPct val="0"/>
              </a:spcAft>
              <a:defRPr sz="2400">
                <a:solidFill>
                  <a:schemeClr val="tx1"/>
                </a:solidFill>
                <a:latin typeface="Times New Roman" pitchFamily="18" charset="0"/>
              </a:defRPr>
            </a:lvl9pPr>
          </a:lstStyle>
          <a:p>
            <a:pPr>
              <a:spcBef>
                <a:spcPct val="50000"/>
              </a:spcBef>
              <a:defRPr/>
            </a:pPr>
            <a:r>
              <a:rPr lang="en-US" sz="1200" b="1">
                <a:latin typeface="Arial" charset="0"/>
              </a:rPr>
              <a:t>Instructor Notes:</a:t>
            </a:r>
          </a:p>
        </p:txBody>
      </p:sp>
      <p:sp>
        <p:nvSpPr>
          <p:cNvPr id="6157" name="Line 13">
            <a:extLst>
              <a:ext uri="{FF2B5EF4-FFF2-40B4-BE49-F238E27FC236}">
                <a16:creationId xmlns:a16="http://schemas.microsoft.com/office/drawing/2014/main" id="{50C06CFA-25CD-FC85-1401-C2697D169BDF}"/>
              </a:ext>
            </a:extLst>
          </p:cNvPr>
          <p:cNvSpPr>
            <a:spLocks noChangeShapeType="1"/>
          </p:cNvSpPr>
          <p:nvPr/>
        </p:nvSpPr>
        <p:spPr bwMode="auto">
          <a:xfrm>
            <a:off x="2503488" y="839788"/>
            <a:ext cx="0" cy="7794625"/>
          </a:xfrm>
          <a:prstGeom prst="line">
            <a:avLst/>
          </a:prstGeom>
          <a:noFill/>
          <a:ln w="9525">
            <a:solidFill>
              <a:schemeClr val="tx1"/>
            </a:solidFill>
            <a:round/>
            <a:headEnd/>
            <a:tailEnd/>
          </a:ln>
          <a:effectLst/>
        </p:spPr>
        <p:txBody>
          <a:bodyPr wrap="none" lIns="107950" tIns="53975" rIns="107950" bIns="53975" anchor="ctr"/>
          <a:lstStyle/>
          <a:p>
            <a:pPr algn="ctr" eaLnBrk="1" hangingPunct="1">
              <a:defRPr/>
            </a:pPr>
            <a:endParaRPr lang="en-US">
              <a:effectLst>
                <a:outerShdw blurRad="38100" dist="38100" dir="2700000" algn="tl">
                  <a:srgbClr val="000000">
                    <a:alpha val="43137"/>
                  </a:srgbClr>
                </a:outerShdw>
              </a:effectLst>
            </a:endParaRPr>
          </a:p>
        </p:txBody>
      </p:sp>
      <p:sp>
        <p:nvSpPr>
          <p:cNvPr id="4102" name="Rectangle 14">
            <a:extLst>
              <a:ext uri="{FF2B5EF4-FFF2-40B4-BE49-F238E27FC236}">
                <a16:creationId xmlns:a16="http://schemas.microsoft.com/office/drawing/2014/main" id="{AFC45C4F-E5CA-B3E6-DC41-9DE6BC60C9C5}"/>
              </a:ext>
            </a:extLst>
          </p:cNvPr>
          <p:cNvSpPr>
            <a:spLocks noGrp="1" noRot="1" noChangeAspect="1" noChangeArrowheads="1" noTextEdit="1"/>
          </p:cNvSpPr>
          <p:nvPr>
            <p:ph type="sldImg" idx="2"/>
          </p:nvPr>
        </p:nvSpPr>
        <p:spPr bwMode="auto">
          <a:xfrm>
            <a:off x="1892300" y="839788"/>
            <a:ext cx="5411788" cy="30448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59" name="Rectangle 15">
            <a:extLst>
              <a:ext uri="{FF2B5EF4-FFF2-40B4-BE49-F238E27FC236}">
                <a16:creationId xmlns:a16="http://schemas.microsoft.com/office/drawing/2014/main" id="{0EE43AB5-C8FF-4CBC-6C92-419294196B76}"/>
              </a:ext>
            </a:extLst>
          </p:cNvPr>
          <p:cNvSpPr>
            <a:spLocks noGrp="1" noChangeArrowheads="1"/>
          </p:cNvSpPr>
          <p:nvPr>
            <p:ph type="ftr" sz="quarter" idx="4"/>
          </p:nvPr>
        </p:nvSpPr>
        <p:spPr bwMode="auto">
          <a:xfrm>
            <a:off x="0" y="8534400"/>
            <a:ext cx="6858000" cy="344488"/>
          </a:xfrm>
          <a:prstGeom prst="rect">
            <a:avLst/>
          </a:prstGeom>
          <a:noFill/>
          <a:ln>
            <a:noFill/>
          </a:ln>
          <a:effectLst/>
        </p:spPr>
        <p:txBody>
          <a:bodyPr vert="horz" wrap="square" lIns="19050" tIns="0" rIns="19050" bIns="0" numCol="1" anchor="b" anchorCtr="0" compatLnSpc="1">
            <a:prstTxWarp prst="textNoShape">
              <a:avLst/>
            </a:prstTxWarp>
          </a:bodyPr>
          <a:lstStyle>
            <a:lvl1pPr algn="ctr" eaLnBrk="0" hangingPunct="0">
              <a:defRPr sz="1000" i="1">
                <a:effectLst/>
                <a:latin typeface="Arial" charset="0"/>
              </a:defRPr>
            </a:lvl1pPr>
          </a:lstStyle>
          <a:p>
            <a:pPr>
              <a:defRPr/>
            </a:pPr>
            <a:r>
              <a:rPr lang="en-US"/>
              <a:t>Module 6 - Debugging COBOL programs</a:t>
            </a:r>
            <a:endParaRPr lang="en-US">
              <a:latin typeface="ZapfHumnst BT" pitchFamily="34" charset="0"/>
            </a:endParaRPr>
          </a:p>
        </p:txBody>
      </p:sp>
      <p:sp>
        <p:nvSpPr>
          <p:cNvPr id="68616" name="Rectangle 16">
            <a:extLst>
              <a:ext uri="{FF2B5EF4-FFF2-40B4-BE49-F238E27FC236}">
                <a16:creationId xmlns:a16="http://schemas.microsoft.com/office/drawing/2014/main" id="{2A4DAA78-14F5-860E-271C-A94F3F1ACFCE}"/>
              </a:ext>
            </a:extLst>
          </p:cNvPr>
          <p:cNvSpPr>
            <a:spLocks noChangeArrowheads="1"/>
          </p:cNvSpPr>
          <p:nvPr/>
        </p:nvSpPr>
        <p:spPr bwMode="auto">
          <a:xfrm>
            <a:off x="6019800" y="8375650"/>
            <a:ext cx="762000" cy="503238"/>
          </a:xfrm>
          <a:prstGeom prst="rect">
            <a:avLst/>
          </a:prstGeom>
          <a:noFill/>
          <a:ln>
            <a:noFill/>
          </a:ln>
          <a:effectLst/>
        </p:spPr>
        <p:txBody>
          <a:bodyPr lIns="182880" tIns="0" rIns="182880" bIns="0" anchor="b" anchorCtr="1"/>
          <a:lstStyle>
            <a:lvl1pPr defTabSz="868363">
              <a:defRPr sz="2400">
                <a:solidFill>
                  <a:schemeClr val="tx1"/>
                </a:solidFill>
                <a:latin typeface="Times New Roman" panose="02020603050405020304" pitchFamily="18" charset="0"/>
              </a:defRPr>
            </a:lvl1pPr>
            <a:lvl2pPr marL="742950" indent="-285750" defTabSz="868363">
              <a:defRPr sz="2400">
                <a:solidFill>
                  <a:schemeClr val="tx1"/>
                </a:solidFill>
                <a:latin typeface="Times New Roman" panose="02020603050405020304" pitchFamily="18" charset="0"/>
              </a:defRPr>
            </a:lvl2pPr>
            <a:lvl3pPr marL="1143000" indent="-228600" defTabSz="868363">
              <a:defRPr sz="2400">
                <a:solidFill>
                  <a:schemeClr val="tx1"/>
                </a:solidFill>
                <a:latin typeface="Times New Roman" panose="02020603050405020304" pitchFamily="18" charset="0"/>
              </a:defRPr>
            </a:lvl3pPr>
            <a:lvl4pPr marL="1600200" indent="-228600" defTabSz="868363">
              <a:defRPr sz="2400">
                <a:solidFill>
                  <a:schemeClr val="tx1"/>
                </a:solidFill>
                <a:latin typeface="Times New Roman" panose="02020603050405020304" pitchFamily="18" charset="0"/>
              </a:defRPr>
            </a:lvl4pPr>
            <a:lvl5pPr marL="2057400" indent="-228600" defTabSz="868363">
              <a:defRPr sz="2400">
                <a:solidFill>
                  <a:schemeClr val="tx1"/>
                </a:solidFill>
                <a:latin typeface="Times New Roman" panose="02020603050405020304" pitchFamily="18" charset="0"/>
              </a:defRPr>
            </a:lvl5pPr>
            <a:lvl6pPr marL="2514600" indent="-228600" defTabSz="868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868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868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8683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defRPr/>
            </a:pPr>
            <a:r>
              <a:rPr lang="en-US" altLang="en-US" sz="1000">
                <a:latin typeface="Arial" panose="020B0604020202020204" pitchFamily="34" charset="0"/>
              </a:rPr>
              <a:t> 6 - </a:t>
            </a:r>
            <a:fld id="{A96DB6E9-E8E0-5F4A-B085-454BD9A6FFD9}" type="slidenum">
              <a:rPr lang="en-US" altLang="en-US" sz="1000" smtClean="0">
                <a:latin typeface="Arial" panose="020B0604020202020204" pitchFamily="34" charset="0"/>
              </a:rPr>
              <a:pPr algn="ctr">
                <a:lnSpc>
                  <a:spcPct val="90000"/>
                </a:lnSpc>
                <a:defRPr/>
              </a:pPr>
              <a:t>‹#›</a:t>
            </a:fld>
            <a:endParaRPr lang="en-US" altLang="en-US" sz="1000">
              <a:latin typeface="Arial" panose="020B0604020202020204" pitchFamily="34" charset="0"/>
            </a:endParaRPr>
          </a:p>
        </p:txBody>
      </p:sp>
      <p:sp>
        <p:nvSpPr>
          <p:cNvPr id="90121" name="Text Box 17">
            <a:extLst>
              <a:ext uri="{FF2B5EF4-FFF2-40B4-BE49-F238E27FC236}">
                <a16:creationId xmlns:a16="http://schemas.microsoft.com/office/drawing/2014/main" id="{B83BCF70-7D73-EBD5-54F6-693B44E2B968}"/>
              </a:ext>
            </a:extLst>
          </p:cNvPr>
          <p:cNvSpPr txBox="1">
            <a:spLocks noChangeArrowheads="1"/>
          </p:cNvSpPr>
          <p:nvPr/>
        </p:nvSpPr>
        <p:spPr bwMode="auto">
          <a:xfrm>
            <a:off x="76200" y="8375650"/>
            <a:ext cx="1981200" cy="503238"/>
          </a:xfrm>
          <a:prstGeom prst="rect">
            <a:avLst/>
          </a:prstGeom>
          <a:noFill/>
          <a:ln>
            <a:noFill/>
          </a:ln>
          <a:effectLst/>
        </p:spPr>
        <p:txBody>
          <a:bodyPr lIns="182880" tIns="0" rIns="182880" bIns="0" anchor="b"/>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defRPr/>
            </a:pPr>
            <a:r>
              <a:rPr lang="en-US" sz="800">
                <a:latin typeface="Arial" charset="0"/>
              </a:rPr>
              <a:t>© Copyright IBM Corp. 2007</a:t>
            </a:r>
          </a:p>
        </p:txBody>
      </p:sp>
      <p:sp>
        <p:nvSpPr>
          <p:cNvPr id="68618" name="Rectangle 18">
            <a:extLst>
              <a:ext uri="{FF2B5EF4-FFF2-40B4-BE49-F238E27FC236}">
                <a16:creationId xmlns:a16="http://schemas.microsoft.com/office/drawing/2014/main" id="{97F98842-0CD5-2374-3727-0D5A870929E6}"/>
              </a:ext>
            </a:extLst>
          </p:cNvPr>
          <p:cNvSpPr>
            <a:spLocks noChangeArrowheads="1"/>
          </p:cNvSpPr>
          <p:nvPr/>
        </p:nvSpPr>
        <p:spPr bwMode="auto">
          <a:xfrm>
            <a:off x="228600" y="8991600"/>
            <a:ext cx="6553200" cy="152400"/>
          </a:xfrm>
          <a:prstGeom prst="rect">
            <a:avLst/>
          </a:prstGeom>
          <a:noFill/>
          <a:ln>
            <a:noFill/>
          </a:ln>
          <a:effectLst/>
        </p:spPr>
        <p:txBody>
          <a:bodyPr lIns="93031" tIns="46516" rIns="93031" bIns="46516" anchor="b"/>
          <a:lstStyle>
            <a:lvl1pPr defTabSz="930275" eaLnBrk="0" hangingPunct="0">
              <a:defRPr sz="2400">
                <a:solidFill>
                  <a:schemeClr val="tx1"/>
                </a:solidFill>
                <a:latin typeface="Times New Roman" panose="02020603050405020304" pitchFamily="18" charset="0"/>
              </a:defRPr>
            </a:lvl1pPr>
            <a:lvl2pPr marL="742950" indent="-285750" defTabSz="930275" eaLnBrk="0" hangingPunct="0">
              <a:defRPr sz="2400">
                <a:solidFill>
                  <a:schemeClr val="tx1"/>
                </a:solidFill>
                <a:latin typeface="Times New Roman" panose="02020603050405020304" pitchFamily="18" charset="0"/>
              </a:defRPr>
            </a:lvl2pPr>
            <a:lvl3pPr marL="1143000" indent="-228600" defTabSz="930275" eaLnBrk="0" hangingPunct="0">
              <a:defRPr sz="2400">
                <a:solidFill>
                  <a:schemeClr val="tx1"/>
                </a:solidFill>
                <a:latin typeface="Times New Roman" panose="02020603050405020304" pitchFamily="18" charset="0"/>
              </a:defRPr>
            </a:lvl3pPr>
            <a:lvl4pPr marL="1600200" indent="-228600" defTabSz="930275" eaLnBrk="0" hangingPunct="0">
              <a:defRPr sz="2400">
                <a:solidFill>
                  <a:schemeClr val="tx1"/>
                </a:solidFill>
                <a:latin typeface="Times New Roman" panose="02020603050405020304" pitchFamily="18" charset="0"/>
              </a:defRPr>
            </a:lvl4pPr>
            <a:lvl5pPr marL="2057400" indent="-228600" defTabSz="930275" eaLnBrk="0" hangingPunct="0">
              <a:defRPr sz="2400">
                <a:solidFill>
                  <a:schemeClr val="tx1"/>
                </a:solidFill>
                <a:latin typeface="Times New Roman" panose="02020603050405020304" pitchFamily="18" charset="0"/>
              </a:defRPr>
            </a:lvl5pPr>
            <a:lvl6pPr marL="25146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defTabSz="930275"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800">
                <a:latin typeface="Arial" panose="020B0604020202020204" pitchFamily="34" charset="0"/>
              </a:rPr>
              <a:t>Course materials may not be reproduced in whole or in part without the prior written permission of IBM.</a:t>
            </a:r>
          </a:p>
        </p:txBody>
      </p:sp>
      <p:sp>
        <p:nvSpPr>
          <p:cNvPr id="6164" name="Rectangle 20">
            <a:extLst>
              <a:ext uri="{FF2B5EF4-FFF2-40B4-BE49-F238E27FC236}">
                <a16:creationId xmlns:a16="http://schemas.microsoft.com/office/drawing/2014/main" id="{78BC1547-7989-9BE6-480F-BE16FCF3A096}"/>
              </a:ext>
            </a:extLst>
          </p:cNvPr>
          <p:cNvSpPr>
            <a:spLocks noGrp="1" noChangeArrowheads="1"/>
          </p:cNvSpPr>
          <p:nvPr>
            <p:ph type="body" sz="quarter" idx="3"/>
          </p:nvPr>
        </p:nvSpPr>
        <p:spPr bwMode="auto">
          <a:xfrm>
            <a:off x="2549525" y="4113213"/>
            <a:ext cx="4076700" cy="4040187"/>
          </a:xfrm>
          <a:prstGeom prst="rect">
            <a:avLst/>
          </a:prstGeom>
          <a:noFill/>
          <a:ln>
            <a:noFill/>
          </a:ln>
          <a:effectLst/>
        </p:spPr>
        <p:txBody>
          <a:bodyPr vert="horz" wrap="square" lIns="95997" tIns="47999" rIns="95997" bIns="47999" numCol="1" anchor="t" anchorCtr="0" compatLnSpc="1">
            <a:prstTxWarp prst="textNoShape">
              <a:avLst/>
            </a:prstTxWarp>
          </a:bodyPr>
          <a:lstStyle/>
          <a:p>
            <a:pPr lvl="0"/>
            <a:r>
              <a:rPr lang="en-US" noProof="0"/>
              <a:t>Body Text – Times New Roman 9pt</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375" y="228600"/>
            <a:ext cx="6419850" cy="36115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E2E38B8-B0B4-AD41-AC6E-B781F46A9FD3}" type="slidenum">
              <a:rPr kumimoji="0" 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Arial" charset="0"/>
                <a:ea typeface="+mn-ea"/>
                <a:cs typeface="+mn-cs"/>
              </a:rPr>
              <a:t>Footer</a:t>
            </a:r>
          </a:p>
        </p:txBody>
      </p:sp>
    </p:spTree>
    <p:extLst>
      <p:ext uri="{BB962C8B-B14F-4D97-AF65-F5344CB8AC3E}">
        <p14:creationId xmlns:p14="http://schemas.microsoft.com/office/powerpoint/2010/main" val="252003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9">
            <a:extLst>
              <a:ext uri="{FF2B5EF4-FFF2-40B4-BE49-F238E27FC236}">
                <a16:creationId xmlns:a16="http://schemas.microsoft.com/office/drawing/2014/main" id="{6C7E93B1-14E6-B4B7-9BFD-976A349552B7}"/>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3555" name="Rectangle 15">
            <a:extLst>
              <a:ext uri="{FF2B5EF4-FFF2-40B4-BE49-F238E27FC236}">
                <a16:creationId xmlns:a16="http://schemas.microsoft.com/office/drawing/2014/main" id="{4B615C05-697C-5DDF-999A-7A552EB53575}"/>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23556" name="Rectangle 2">
            <a:extLst>
              <a:ext uri="{FF2B5EF4-FFF2-40B4-BE49-F238E27FC236}">
                <a16:creationId xmlns:a16="http://schemas.microsoft.com/office/drawing/2014/main" id="{6FB1B04C-105A-E50B-C6B6-E969A1F8AEC5}"/>
              </a:ext>
            </a:extLst>
          </p:cNvPr>
          <p:cNvSpPr>
            <a:spLocks noGrp="1" noRot="1" noChangeAspect="1" noChangeArrowheads="1" noTextEdit="1"/>
          </p:cNvSpPr>
          <p:nvPr>
            <p:ph type="sldImg"/>
          </p:nvPr>
        </p:nvSpPr>
        <p:spPr>
          <a:xfrm>
            <a:off x="1892300" y="839788"/>
            <a:ext cx="5411788" cy="3044825"/>
          </a:xfrm>
          <a:ln/>
        </p:spPr>
      </p:sp>
      <p:sp>
        <p:nvSpPr>
          <p:cNvPr id="23557" name="Rectangle 3">
            <a:extLst>
              <a:ext uri="{FF2B5EF4-FFF2-40B4-BE49-F238E27FC236}">
                <a16:creationId xmlns:a16="http://schemas.microsoft.com/office/drawing/2014/main" id="{03E10C58-66FE-6B62-2304-4DCE394F926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9">
            <a:extLst>
              <a:ext uri="{FF2B5EF4-FFF2-40B4-BE49-F238E27FC236}">
                <a16:creationId xmlns:a16="http://schemas.microsoft.com/office/drawing/2014/main" id="{A883A539-0B2E-E4FA-87D0-0CC4B7F8A0E7}"/>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5603" name="Rectangle 15">
            <a:extLst>
              <a:ext uri="{FF2B5EF4-FFF2-40B4-BE49-F238E27FC236}">
                <a16:creationId xmlns:a16="http://schemas.microsoft.com/office/drawing/2014/main" id="{545437F3-657D-2336-6E63-59305752DCE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25604" name="Rectangle 2">
            <a:extLst>
              <a:ext uri="{FF2B5EF4-FFF2-40B4-BE49-F238E27FC236}">
                <a16:creationId xmlns:a16="http://schemas.microsoft.com/office/drawing/2014/main" id="{4BB8B19D-E9AF-646C-D186-65FA55646AAA}"/>
              </a:ext>
            </a:extLst>
          </p:cNvPr>
          <p:cNvSpPr>
            <a:spLocks noGrp="1" noRot="1" noChangeAspect="1" noChangeArrowheads="1" noTextEdit="1"/>
          </p:cNvSpPr>
          <p:nvPr>
            <p:ph type="sldImg"/>
          </p:nvPr>
        </p:nvSpPr>
        <p:spPr>
          <a:xfrm>
            <a:off x="1892300" y="839788"/>
            <a:ext cx="5411788" cy="3044825"/>
          </a:xfrm>
          <a:ln/>
        </p:spPr>
      </p:sp>
      <p:sp>
        <p:nvSpPr>
          <p:cNvPr id="701443" name="Rectangle 3">
            <a:extLst>
              <a:ext uri="{FF2B5EF4-FFF2-40B4-BE49-F238E27FC236}">
                <a16:creationId xmlns:a16="http://schemas.microsoft.com/office/drawing/2014/main" id="{DC5564DE-FB77-45A1-3925-AC87CE6DEA0D}"/>
              </a:ext>
            </a:extLst>
          </p:cNvPr>
          <p:cNvSpPr>
            <a:spLocks noGrp="1" noChangeArrowheads="1"/>
          </p:cNvSpPr>
          <p:nvPr>
            <p:ph type="body" idx="1"/>
          </p:nvPr>
        </p:nvSpPr>
        <p:spPr>
          <a:ln/>
        </p:spPr>
        <p:txBody>
          <a:bodyPr/>
          <a:lstStyle/>
          <a:p>
            <a:pPr eaLnBrk="1" hangingPunct="1">
              <a:defRPr/>
            </a:pPr>
            <a:endParaRPr lang="en-US" sz="9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9">
            <a:extLst>
              <a:ext uri="{FF2B5EF4-FFF2-40B4-BE49-F238E27FC236}">
                <a16:creationId xmlns:a16="http://schemas.microsoft.com/office/drawing/2014/main" id="{CA32FC19-13C7-7BAC-5DB6-2C6FACD5E4D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7651" name="Rectangle 15">
            <a:extLst>
              <a:ext uri="{FF2B5EF4-FFF2-40B4-BE49-F238E27FC236}">
                <a16:creationId xmlns:a16="http://schemas.microsoft.com/office/drawing/2014/main" id="{5D161217-021F-2690-B437-D03F790C0242}"/>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27652" name="Rectangle 2">
            <a:extLst>
              <a:ext uri="{FF2B5EF4-FFF2-40B4-BE49-F238E27FC236}">
                <a16:creationId xmlns:a16="http://schemas.microsoft.com/office/drawing/2014/main" id="{4EEC4176-178A-0376-54AF-2768364E21D5}"/>
              </a:ext>
            </a:extLst>
          </p:cNvPr>
          <p:cNvSpPr>
            <a:spLocks noGrp="1" noRot="1" noChangeAspect="1" noChangeArrowheads="1" noTextEdit="1"/>
          </p:cNvSpPr>
          <p:nvPr>
            <p:ph type="sldImg"/>
          </p:nvPr>
        </p:nvSpPr>
        <p:spPr>
          <a:xfrm>
            <a:off x="1892300" y="839788"/>
            <a:ext cx="5411788" cy="3044825"/>
          </a:xfrm>
          <a:ln/>
        </p:spPr>
      </p:sp>
      <p:sp>
        <p:nvSpPr>
          <p:cNvPr id="701443" name="Rectangle 3">
            <a:extLst>
              <a:ext uri="{FF2B5EF4-FFF2-40B4-BE49-F238E27FC236}">
                <a16:creationId xmlns:a16="http://schemas.microsoft.com/office/drawing/2014/main" id="{4B0A8225-2A04-7717-F8A8-95285D107F90}"/>
              </a:ext>
            </a:extLst>
          </p:cNvPr>
          <p:cNvSpPr>
            <a:spLocks noGrp="1" noChangeArrowheads="1"/>
          </p:cNvSpPr>
          <p:nvPr>
            <p:ph type="body" idx="1"/>
          </p:nvPr>
        </p:nvSpPr>
        <p:spPr>
          <a:ln/>
        </p:spPr>
        <p:txBody>
          <a:bodyPr/>
          <a:lstStyle/>
          <a:p>
            <a:pPr eaLnBrk="1" hangingPunct="1">
              <a:defRPr/>
            </a:pPr>
            <a:endParaRPr lang="en-US" sz="9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9">
            <a:extLst>
              <a:ext uri="{FF2B5EF4-FFF2-40B4-BE49-F238E27FC236}">
                <a16:creationId xmlns:a16="http://schemas.microsoft.com/office/drawing/2014/main" id="{F79B4A0D-EFDF-9B04-C90D-7673747715F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9699" name="Rectangle 15">
            <a:extLst>
              <a:ext uri="{FF2B5EF4-FFF2-40B4-BE49-F238E27FC236}">
                <a16:creationId xmlns:a16="http://schemas.microsoft.com/office/drawing/2014/main" id="{1BB2E208-8015-E511-6D7D-6C203CE17DD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29700" name="Rectangle 2">
            <a:extLst>
              <a:ext uri="{FF2B5EF4-FFF2-40B4-BE49-F238E27FC236}">
                <a16:creationId xmlns:a16="http://schemas.microsoft.com/office/drawing/2014/main" id="{3097B6FC-035E-6DBC-559B-EDF95863AB73}"/>
              </a:ext>
            </a:extLst>
          </p:cNvPr>
          <p:cNvSpPr>
            <a:spLocks noGrp="1" noRot="1" noChangeAspect="1" noChangeArrowheads="1" noTextEdit="1"/>
          </p:cNvSpPr>
          <p:nvPr>
            <p:ph type="sldImg"/>
          </p:nvPr>
        </p:nvSpPr>
        <p:spPr>
          <a:xfrm>
            <a:off x="1892300" y="839788"/>
            <a:ext cx="5411788" cy="3044825"/>
          </a:xfrm>
          <a:ln/>
        </p:spPr>
      </p:sp>
      <p:sp>
        <p:nvSpPr>
          <p:cNvPr id="29701" name="Rectangle 3">
            <a:extLst>
              <a:ext uri="{FF2B5EF4-FFF2-40B4-BE49-F238E27FC236}">
                <a16:creationId xmlns:a16="http://schemas.microsoft.com/office/drawing/2014/main" id="{85E8A810-93FD-48F1-DB4D-440DBD64C57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9">
            <a:extLst>
              <a:ext uri="{FF2B5EF4-FFF2-40B4-BE49-F238E27FC236}">
                <a16:creationId xmlns:a16="http://schemas.microsoft.com/office/drawing/2014/main" id="{B21D8328-EBF1-7B8D-84E6-101EB1FC38CF}"/>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1747" name="Rectangle 15">
            <a:extLst>
              <a:ext uri="{FF2B5EF4-FFF2-40B4-BE49-F238E27FC236}">
                <a16:creationId xmlns:a16="http://schemas.microsoft.com/office/drawing/2014/main" id="{E0059A95-03BF-0E31-8482-371274943B60}"/>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31748" name="Rectangle 2">
            <a:extLst>
              <a:ext uri="{FF2B5EF4-FFF2-40B4-BE49-F238E27FC236}">
                <a16:creationId xmlns:a16="http://schemas.microsoft.com/office/drawing/2014/main" id="{F300A217-F657-F7A5-0831-3D0ED3E3868A}"/>
              </a:ext>
            </a:extLst>
          </p:cNvPr>
          <p:cNvSpPr>
            <a:spLocks noGrp="1" noRot="1" noChangeAspect="1" noChangeArrowheads="1" noTextEdit="1"/>
          </p:cNvSpPr>
          <p:nvPr>
            <p:ph type="sldImg"/>
          </p:nvPr>
        </p:nvSpPr>
        <p:spPr>
          <a:xfrm>
            <a:off x="381000" y="685800"/>
            <a:ext cx="6096000" cy="3429000"/>
          </a:xfrm>
          <a:ln/>
        </p:spPr>
      </p:sp>
      <p:sp>
        <p:nvSpPr>
          <p:cNvPr id="31749" name="Rectangle 3">
            <a:extLst>
              <a:ext uri="{FF2B5EF4-FFF2-40B4-BE49-F238E27FC236}">
                <a16:creationId xmlns:a16="http://schemas.microsoft.com/office/drawing/2014/main" id="{1F96EE93-883F-CFE6-DBC9-BAF62336D505}"/>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9">
            <a:extLst>
              <a:ext uri="{FF2B5EF4-FFF2-40B4-BE49-F238E27FC236}">
                <a16:creationId xmlns:a16="http://schemas.microsoft.com/office/drawing/2014/main" id="{4E02B232-3569-9A8D-C7B9-25B8C92B58FE}"/>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3795" name="Rectangle 15">
            <a:extLst>
              <a:ext uri="{FF2B5EF4-FFF2-40B4-BE49-F238E27FC236}">
                <a16:creationId xmlns:a16="http://schemas.microsoft.com/office/drawing/2014/main" id="{6604A62E-97D5-3268-712F-C2C0F270E0C6}"/>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33796" name="Rectangle 2">
            <a:extLst>
              <a:ext uri="{FF2B5EF4-FFF2-40B4-BE49-F238E27FC236}">
                <a16:creationId xmlns:a16="http://schemas.microsoft.com/office/drawing/2014/main" id="{9B4AF22E-1FB4-EAA9-78DD-D89D397E69B7}"/>
              </a:ext>
            </a:extLst>
          </p:cNvPr>
          <p:cNvSpPr>
            <a:spLocks noGrp="1" noRot="1" noChangeAspect="1" noChangeArrowheads="1" noTextEdit="1"/>
          </p:cNvSpPr>
          <p:nvPr>
            <p:ph type="sldImg"/>
          </p:nvPr>
        </p:nvSpPr>
        <p:spPr>
          <a:xfrm>
            <a:off x="381000" y="685800"/>
            <a:ext cx="6096000" cy="3429000"/>
          </a:xfrm>
          <a:ln/>
        </p:spPr>
      </p:sp>
      <p:sp>
        <p:nvSpPr>
          <p:cNvPr id="33797" name="Rectangle 3">
            <a:extLst>
              <a:ext uri="{FF2B5EF4-FFF2-40B4-BE49-F238E27FC236}">
                <a16:creationId xmlns:a16="http://schemas.microsoft.com/office/drawing/2014/main" id="{91D5BD0B-5C00-78D7-275D-B91B1207551D}"/>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9">
            <a:extLst>
              <a:ext uri="{FF2B5EF4-FFF2-40B4-BE49-F238E27FC236}">
                <a16:creationId xmlns:a16="http://schemas.microsoft.com/office/drawing/2014/main" id="{A4D11014-5ACB-9EE4-312E-E502F67FF6A9}"/>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5843" name="Rectangle 15">
            <a:extLst>
              <a:ext uri="{FF2B5EF4-FFF2-40B4-BE49-F238E27FC236}">
                <a16:creationId xmlns:a16="http://schemas.microsoft.com/office/drawing/2014/main" id="{2C9DE495-161C-69E0-3BBB-1530D590D53B}"/>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35844" name="Rectangle 2">
            <a:extLst>
              <a:ext uri="{FF2B5EF4-FFF2-40B4-BE49-F238E27FC236}">
                <a16:creationId xmlns:a16="http://schemas.microsoft.com/office/drawing/2014/main" id="{46AAD45E-667B-D07A-5B78-E13F3BC7EAC6}"/>
              </a:ext>
            </a:extLst>
          </p:cNvPr>
          <p:cNvSpPr>
            <a:spLocks noGrp="1" noRot="1" noChangeAspect="1" noChangeArrowheads="1" noTextEdit="1"/>
          </p:cNvSpPr>
          <p:nvPr>
            <p:ph type="sldImg"/>
          </p:nvPr>
        </p:nvSpPr>
        <p:spPr>
          <a:xfrm>
            <a:off x="381000" y="685800"/>
            <a:ext cx="6096000" cy="3429000"/>
          </a:xfrm>
          <a:ln/>
        </p:spPr>
      </p:sp>
      <p:sp>
        <p:nvSpPr>
          <p:cNvPr id="35845" name="Rectangle 3">
            <a:extLst>
              <a:ext uri="{FF2B5EF4-FFF2-40B4-BE49-F238E27FC236}">
                <a16:creationId xmlns:a16="http://schemas.microsoft.com/office/drawing/2014/main" id="{6ABB0782-80A2-DF98-28F6-5BE1C4C53244}"/>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9">
            <a:extLst>
              <a:ext uri="{FF2B5EF4-FFF2-40B4-BE49-F238E27FC236}">
                <a16:creationId xmlns:a16="http://schemas.microsoft.com/office/drawing/2014/main" id="{9E1FC87E-6FDD-8046-66B9-C0D74E24ABC2}"/>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7891" name="Rectangle 15">
            <a:extLst>
              <a:ext uri="{FF2B5EF4-FFF2-40B4-BE49-F238E27FC236}">
                <a16:creationId xmlns:a16="http://schemas.microsoft.com/office/drawing/2014/main" id="{7778B78E-9BBB-DC76-4254-B191B9F8D809}"/>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37892" name="Rectangle 2">
            <a:extLst>
              <a:ext uri="{FF2B5EF4-FFF2-40B4-BE49-F238E27FC236}">
                <a16:creationId xmlns:a16="http://schemas.microsoft.com/office/drawing/2014/main" id="{6E2D8ABE-91F7-0D90-1D49-A49EF6E9640D}"/>
              </a:ext>
            </a:extLst>
          </p:cNvPr>
          <p:cNvSpPr>
            <a:spLocks noGrp="1" noRot="1" noChangeAspect="1" noChangeArrowheads="1" noTextEdit="1"/>
          </p:cNvSpPr>
          <p:nvPr>
            <p:ph type="sldImg"/>
          </p:nvPr>
        </p:nvSpPr>
        <p:spPr>
          <a:xfrm>
            <a:off x="381000" y="685800"/>
            <a:ext cx="6096000" cy="3429000"/>
          </a:xfrm>
          <a:ln/>
        </p:spPr>
      </p:sp>
      <p:sp>
        <p:nvSpPr>
          <p:cNvPr id="37893" name="Rectangle 3">
            <a:extLst>
              <a:ext uri="{FF2B5EF4-FFF2-40B4-BE49-F238E27FC236}">
                <a16:creationId xmlns:a16="http://schemas.microsoft.com/office/drawing/2014/main" id="{B59DAA4D-55D5-7064-2907-DE17AF988C77}"/>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9">
            <a:extLst>
              <a:ext uri="{FF2B5EF4-FFF2-40B4-BE49-F238E27FC236}">
                <a16:creationId xmlns:a16="http://schemas.microsoft.com/office/drawing/2014/main" id="{D747E577-F081-5917-5F99-C3FDBEFA4C2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39939" name="Rectangle 15">
            <a:extLst>
              <a:ext uri="{FF2B5EF4-FFF2-40B4-BE49-F238E27FC236}">
                <a16:creationId xmlns:a16="http://schemas.microsoft.com/office/drawing/2014/main" id="{5DDDC9B1-46F7-45F1-5B74-572A37E6314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39940" name="Rectangle 2">
            <a:extLst>
              <a:ext uri="{FF2B5EF4-FFF2-40B4-BE49-F238E27FC236}">
                <a16:creationId xmlns:a16="http://schemas.microsoft.com/office/drawing/2014/main" id="{DAF0F05B-AFC1-ABCC-3673-ECD3897D15A7}"/>
              </a:ext>
            </a:extLst>
          </p:cNvPr>
          <p:cNvSpPr>
            <a:spLocks noGrp="1" noRot="1" noChangeAspect="1" noChangeArrowheads="1" noTextEdit="1"/>
          </p:cNvSpPr>
          <p:nvPr>
            <p:ph type="sldImg"/>
          </p:nvPr>
        </p:nvSpPr>
        <p:spPr>
          <a:xfrm>
            <a:off x="381000" y="685800"/>
            <a:ext cx="6096000" cy="3429000"/>
          </a:xfrm>
          <a:ln/>
        </p:spPr>
      </p:sp>
      <p:sp>
        <p:nvSpPr>
          <p:cNvPr id="39941" name="Rectangle 3">
            <a:extLst>
              <a:ext uri="{FF2B5EF4-FFF2-40B4-BE49-F238E27FC236}">
                <a16:creationId xmlns:a16="http://schemas.microsoft.com/office/drawing/2014/main" id="{1815E18E-3794-70D6-575E-0BE806B4EC4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9">
            <a:extLst>
              <a:ext uri="{FF2B5EF4-FFF2-40B4-BE49-F238E27FC236}">
                <a16:creationId xmlns:a16="http://schemas.microsoft.com/office/drawing/2014/main" id="{9E6D5B4F-DC4B-8DF6-EB63-329C7AAB95D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1987" name="Rectangle 15">
            <a:extLst>
              <a:ext uri="{FF2B5EF4-FFF2-40B4-BE49-F238E27FC236}">
                <a16:creationId xmlns:a16="http://schemas.microsoft.com/office/drawing/2014/main" id="{7D4C0EF8-14F2-F368-49A8-85D68DF8C0A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41988" name="Rectangle 2">
            <a:extLst>
              <a:ext uri="{FF2B5EF4-FFF2-40B4-BE49-F238E27FC236}">
                <a16:creationId xmlns:a16="http://schemas.microsoft.com/office/drawing/2014/main" id="{27A2CB06-672F-76F2-AD0A-9BE6F82AB7A2}"/>
              </a:ext>
            </a:extLst>
          </p:cNvPr>
          <p:cNvSpPr>
            <a:spLocks noGrp="1" noRot="1" noChangeAspect="1" noChangeArrowheads="1" noTextEdit="1"/>
          </p:cNvSpPr>
          <p:nvPr>
            <p:ph type="sldImg"/>
          </p:nvPr>
        </p:nvSpPr>
        <p:spPr>
          <a:xfrm>
            <a:off x="381000" y="685800"/>
            <a:ext cx="6096000" cy="3429000"/>
          </a:xfrm>
          <a:ln/>
        </p:spPr>
      </p:sp>
      <p:sp>
        <p:nvSpPr>
          <p:cNvPr id="41989" name="Rectangle 3">
            <a:extLst>
              <a:ext uri="{FF2B5EF4-FFF2-40B4-BE49-F238E27FC236}">
                <a16:creationId xmlns:a16="http://schemas.microsoft.com/office/drawing/2014/main" id="{6DA2C698-92BC-31A2-9FF4-2D513571A7EC}"/>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E1FA727-75D3-821A-ED08-1A2FDA976C0B}"/>
              </a:ext>
            </a:extLst>
          </p:cNvPr>
          <p:cNvSpPr>
            <a:spLocks noGrp="1" noRot="1" noChangeAspect="1" noChangeArrowheads="1" noTextEdit="1"/>
          </p:cNvSpPr>
          <p:nvPr>
            <p:ph type="sldImg"/>
          </p:nvPr>
        </p:nvSpPr>
        <p:spPr>
          <a:xfrm>
            <a:off x="1822450" y="228600"/>
            <a:ext cx="3327400" cy="1871663"/>
          </a:xfrm>
          <a:ln/>
        </p:spPr>
      </p:sp>
      <p:sp>
        <p:nvSpPr>
          <p:cNvPr id="7171" name="Notes Placeholder 2">
            <a:extLst>
              <a:ext uri="{FF2B5EF4-FFF2-40B4-BE49-F238E27FC236}">
                <a16:creationId xmlns:a16="http://schemas.microsoft.com/office/drawing/2014/main" id="{E057815F-EEF2-8720-4AF5-060271C79E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2" name="Slide Number Placeholder 3">
            <a:extLst>
              <a:ext uri="{FF2B5EF4-FFF2-40B4-BE49-F238E27FC236}">
                <a16:creationId xmlns:a16="http://schemas.microsoft.com/office/drawing/2014/main" id="{C8B71C24-DE27-747C-72E4-F4D47F2E4B2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652BC924-1DD7-F54D-AE24-FAC47B4B28A8}"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3143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9">
            <a:extLst>
              <a:ext uri="{FF2B5EF4-FFF2-40B4-BE49-F238E27FC236}">
                <a16:creationId xmlns:a16="http://schemas.microsoft.com/office/drawing/2014/main" id="{2BC918AB-88CF-0D0D-390D-E91FC7CBF9A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4035" name="Rectangle 15">
            <a:extLst>
              <a:ext uri="{FF2B5EF4-FFF2-40B4-BE49-F238E27FC236}">
                <a16:creationId xmlns:a16="http://schemas.microsoft.com/office/drawing/2014/main" id="{04DB543E-CE10-75BB-E113-C55B804BA1A3}"/>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44036" name="Rectangle 2">
            <a:extLst>
              <a:ext uri="{FF2B5EF4-FFF2-40B4-BE49-F238E27FC236}">
                <a16:creationId xmlns:a16="http://schemas.microsoft.com/office/drawing/2014/main" id="{FB35A2A5-19B8-EF44-C66C-0F810F1B30E4}"/>
              </a:ext>
            </a:extLst>
          </p:cNvPr>
          <p:cNvSpPr>
            <a:spLocks noGrp="1" noRot="1" noChangeAspect="1" noChangeArrowheads="1" noTextEdit="1"/>
          </p:cNvSpPr>
          <p:nvPr>
            <p:ph type="sldImg"/>
          </p:nvPr>
        </p:nvSpPr>
        <p:spPr>
          <a:xfrm>
            <a:off x="381000" y="685800"/>
            <a:ext cx="6096000" cy="3429000"/>
          </a:xfrm>
          <a:ln/>
        </p:spPr>
      </p:sp>
      <p:sp>
        <p:nvSpPr>
          <p:cNvPr id="44037" name="Rectangle 3">
            <a:extLst>
              <a:ext uri="{FF2B5EF4-FFF2-40B4-BE49-F238E27FC236}">
                <a16:creationId xmlns:a16="http://schemas.microsoft.com/office/drawing/2014/main" id="{8B90054A-2A59-5D67-9E9A-C2AE2CBD6224}"/>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9">
            <a:extLst>
              <a:ext uri="{FF2B5EF4-FFF2-40B4-BE49-F238E27FC236}">
                <a16:creationId xmlns:a16="http://schemas.microsoft.com/office/drawing/2014/main" id="{7FF19945-4826-4117-6742-569DA00620B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6083" name="Rectangle 15">
            <a:extLst>
              <a:ext uri="{FF2B5EF4-FFF2-40B4-BE49-F238E27FC236}">
                <a16:creationId xmlns:a16="http://schemas.microsoft.com/office/drawing/2014/main" id="{C0D3A1D0-181E-9563-8ADD-B02410799023}"/>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46084" name="Rectangle 2">
            <a:extLst>
              <a:ext uri="{FF2B5EF4-FFF2-40B4-BE49-F238E27FC236}">
                <a16:creationId xmlns:a16="http://schemas.microsoft.com/office/drawing/2014/main" id="{1F0B20A4-8492-9DC6-DBDA-27695624C582}"/>
              </a:ext>
            </a:extLst>
          </p:cNvPr>
          <p:cNvSpPr>
            <a:spLocks noGrp="1" noRot="1" noChangeAspect="1" noChangeArrowheads="1" noTextEdit="1"/>
          </p:cNvSpPr>
          <p:nvPr>
            <p:ph type="sldImg"/>
          </p:nvPr>
        </p:nvSpPr>
        <p:spPr>
          <a:xfrm>
            <a:off x="381000" y="685800"/>
            <a:ext cx="6096000" cy="3429000"/>
          </a:xfrm>
          <a:ln/>
        </p:spPr>
      </p:sp>
      <p:sp>
        <p:nvSpPr>
          <p:cNvPr id="46085" name="Rectangle 3">
            <a:extLst>
              <a:ext uri="{FF2B5EF4-FFF2-40B4-BE49-F238E27FC236}">
                <a16:creationId xmlns:a16="http://schemas.microsoft.com/office/drawing/2014/main" id="{D263045B-A5BD-686C-4F13-465C61087623}"/>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9">
            <a:extLst>
              <a:ext uri="{FF2B5EF4-FFF2-40B4-BE49-F238E27FC236}">
                <a16:creationId xmlns:a16="http://schemas.microsoft.com/office/drawing/2014/main" id="{D085D5EF-30B5-28A5-493D-4C07E89E6C4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48131" name="Rectangle 15">
            <a:extLst>
              <a:ext uri="{FF2B5EF4-FFF2-40B4-BE49-F238E27FC236}">
                <a16:creationId xmlns:a16="http://schemas.microsoft.com/office/drawing/2014/main" id="{58C3EF4E-5C6F-570E-A627-93EB60B10550}"/>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48132" name="Rectangle 2">
            <a:extLst>
              <a:ext uri="{FF2B5EF4-FFF2-40B4-BE49-F238E27FC236}">
                <a16:creationId xmlns:a16="http://schemas.microsoft.com/office/drawing/2014/main" id="{34F2D92A-4F83-BC1A-E3B9-D5790B6356BE}"/>
              </a:ext>
            </a:extLst>
          </p:cNvPr>
          <p:cNvSpPr>
            <a:spLocks noGrp="1" noRot="1" noChangeAspect="1" noChangeArrowheads="1" noTextEdit="1"/>
          </p:cNvSpPr>
          <p:nvPr>
            <p:ph type="sldImg"/>
          </p:nvPr>
        </p:nvSpPr>
        <p:spPr>
          <a:xfrm>
            <a:off x="381000" y="685800"/>
            <a:ext cx="6096000" cy="3429000"/>
          </a:xfrm>
          <a:ln/>
        </p:spPr>
      </p:sp>
      <p:sp>
        <p:nvSpPr>
          <p:cNvPr id="48133" name="Rectangle 3">
            <a:extLst>
              <a:ext uri="{FF2B5EF4-FFF2-40B4-BE49-F238E27FC236}">
                <a16:creationId xmlns:a16="http://schemas.microsoft.com/office/drawing/2014/main" id="{B2A19788-07B9-EBD1-3C81-07CB639F555C}"/>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9">
            <a:extLst>
              <a:ext uri="{FF2B5EF4-FFF2-40B4-BE49-F238E27FC236}">
                <a16:creationId xmlns:a16="http://schemas.microsoft.com/office/drawing/2014/main" id="{EEC49F4E-8FB9-2727-A751-ED4BD493DAC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0179" name="Rectangle 15">
            <a:extLst>
              <a:ext uri="{FF2B5EF4-FFF2-40B4-BE49-F238E27FC236}">
                <a16:creationId xmlns:a16="http://schemas.microsoft.com/office/drawing/2014/main" id="{E74F5B0A-1B81-A60F-4510-F34C1FEE52E8}"/>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50180" name="Rectangle 2">
            <a:extLst>
              <a:ext uri="{FF2B5EF4-FFF2-40B4-BE49-F238E27FC236}">
                <a16:creationId xmlns:a16="http://schemas.microsoft.com/office/drawing/2014/main" id="{965A9D4C-E205-9369-1551-52AB04C3ED5B}"/>
              </a:ext>
            </a:extLst>
          </p:cNvPr>
          <p:cNvSpPr>
            <a:spLocks noGrp="1" noRot="1" noChangeAspect="1" noChangeArrowheads="1" noTextEdit="1"/>
          </p:cNvSpPr>
          <p:nvPr>
            <p:ph type="sldImg"/>
          </p:nvPr>
        </p:nvSpPr>
        <p:spPr>
          <a:xfrm>
            <a:off x="381000" y="685800"/>
            <a:ext cx="6096000" cy="3429000"/>
          </a:xfrm>
          <a:ln/>
        </p:spPr>
      </p:sp>
      <p:sp>
        <p:nvSpPr>
          <p:cNvPr id="50181" name="Rectangle 3">
            <a:extLst>
              <a:ext uri="{FF2B5EF4-FFF2-40B4-BE49-F238E27FC236}">
                <a16:creationId xmlns:a16="http://schemas.microsoft.com/office/drawing/2014/main" id="{43E46B9B-95C5-1D6D-48DC-0D0E10D8205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9">
            <a:extLst>
              <a:ext uri="{FF2B5EF4-FFF2-40B4-BE49-F238E27FC236}">
                <a16:creationId xmlns:a16="http://schemas.microsoft.com/office/drawing/2014/main" id="{3C41B7E9-EA82-3C9F-A653-B5CF65F2570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2227" name="Rectangle 15">
            <a:extLst>
              <a:ext uri="{FF2B5EF4-FFF2-40B4-BE49-F238E27FC236}">
                <a16:creationId xmlns:a16="http://schemas.microsoft.com/office/drawing/2014/main" id="{84BDF9C6-1440-FA45-2B90-C1B6F0EA4E5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52228" name="Rectangle 2">
            <a:extLst>
              <a:ext uri="{FF2B5EF4-FFF2-40B4-BE49-F238E27FC236}">
                <a16:creationId xmlns:a16="http://schemas.microsoft.com/office/drawing/2014/main" id="{6AA620FE-773D-7C1F-5C4A-158A27EA224A}"/>
              </a:ext>
            </a:extLst>
          </p:cNvPr>
          <p:cNvSpPr>
            <a:spLocks noGrp="1" noRot="1" noChangeAspect="1" noChangeArrowheads="1" noTextEdit="1"/>
          </p:cNvSpPr>
          <p:nvPr>
            <p:ph type="sldImg"/>
          </p:nvPr>
        </p:nvSpPr>
        <p:spPr>
          <a:xfrm>
            <a:off x="382588" y="685800"/>
            <a:ext cx="6096000" cy="3429000"/>
          </a:xfrm>
          <a:ln/>
        </p:spPr>
      </p:sp>
      <p:sp>
        <p:nvSpPr>
          <p:cNvPr id="52229" name="Rectangle 3">
            <a:extLst>
              <a:ext uri="{FF2B5EF4-FFF2-40B4-BE49-F238E27FC236}">
                <a16:creationId xmlns:a16="http://schemas.microsoft.com/office/drawing/2014/main" id="{D048FF55-A7B8-2747-13CF-D73A793ACDC9}"/>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9">
            <a:extLst>
              <a:ext uri="{FF2B5EF4-FFF2-40B4-BE49-F238E27FC236}">
                <a16:creationId xmlns:a16="http://schemas.microsoft.com/office/drawing/2014/main" id="{12C45E82-9210-D303-E822-45C648E6512D}"/>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5299" name="Rectangle 15">
            <a:extLst>
              <a:ext uri="{FF2B5EF4-FFF2-40B4-BE49-F238E27FC236}">
                <a16:creationId xmlns:a16="http://schemas.microsoft.com/office/drawing/2014/main" id="{7CCFF82E-47EE-07BA-B2B0-096DF041093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55300" name="Rectangle 2">
            <a:extLst>
              <a:ext uri="{FF2B5EF4-FFF2-40B4-BE49-F238E27FC236}">
                <a16:creationId xmlns:a16="http://schemas.microsoft.com/office/drawing/2014/main" id="{F9F4A3A4-0EA3-E7FC-2C4C-27267B3004E8}"/>
              </a:ext>
            </a:extLst>
          </p:cNvPr>
          <p:cNvSpPr>
            <a:spLocks noGrp="1" noRot="1" noChangeAspect="1" noChangeArrowheads="1" noTextEdit="1"/>
          </p:cNvSpPr>
          <p:nvPr>
            <p:ph type="sldImg"/>
          </p:nvPr>
        </p:nvSpPr>
        <p:spPr>
          <a:xfrm>
            <a:off x="382588" y="685800"/>
            <a:ext cx="6096000" cy="3429000"/>
          </a:xfrm>
          <a:ln/>
        </p:spPr>
      </p:sp>
      <p:sp>
        <p:nvSpPr>
          <p:cNvPr id="55301" name="Rectangle 3">
            <a:extLst>
              <a:ext uri="{FF2B5EF4-FFF2-40B4-BE49-F238E27FC236}">
                <a16:creationId xmlns:a16="http://schemas.microsoft.com/office/drawing/2014/main" id="{A72CA8BF-94F4-A8B2-BCD1-AA05585FF84F}"/>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9">
            <a:extLst>
              <a:ext uri="{FF2B5EF4-FFF2-40B4-BE49-F238E27FC236}">
                <a16:creationId xmlns:a16="http://schemas.microsoft.com/office/drawing/2014/main" id="{9E770CEB-7733-EF49-5C41-5402A0116D2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7347" name="Rectangle 15">
            <a:extLst>
              <a:ext uri="{FF2B5EF4-FFF2-40B4-BE49-F238E27FC236}">
                <a16:creationId xmlns:a16="http://schemas.microsoft.com/office/drawing/2014/main" id="{8F9B8A14-A19C-5791-0E62-8E35D7EA21DB}"/>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57348" name="Rectangle 2">
            <a:extLst>
              <a:ext uri="{FF2B5EF4-FFF2-40B4-BE49-F238E27FC236}">
                <a16:creationId xmlns:a16="http://schemas.microsoft.com/office/drawing/2014/main" id="{1AAE6CAE-FA22-F22F-CDFC-ED826B5937E1}"/>
              </a:ext>
            </a:extLst>
          </p:cNvPr>
          <p:cNvSpPr>
            <a:spLocks noGrp="1" noRot="1" noChangeAspect="1" noChangeArrowheads="1" noTextEdit="1"/>
          </p:cNvSpPr>
          <p:nvPr>
            <p:ph type="sldImg"/>
          </p:nvPr>
        </p:nvSpPr>
        <p:spPr>
          <a:xfrm>
            <a:off x="381000" y="685800"/>
            <a:ext cx="6096000" cy="3429000"/>
          </a:xfrm>
          <a:ln/>
        </p:spPr>
      </p:sp>
      <p:sp>
        <p:nvSpPr>
          <p:cNvPr id="57349" name="Rectangle 3">
            <a:extLst>
              <a:ext uri="{FF2B5EF4-FFF2-40B4-BE49-F238E27FC236}">
                <a16:creationId xmlns:a16="http://schemas.microsoft.com/office/drawing/2014/main" id="{BE65B2DC-5DDB-8952-6855-2E6613B41AB2}"/>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9">
            <a:extLst>
              <a:ext uri="{FF2B5EF4-FFF2-40B4-BE49-F238E27FC236}">
                <a16:creationId xmlns:a16="http://schemas.microsoft.com/office/drawing/2014/main" id="{47F3E7FA-D617-B2F8-2CE9-78E7B708694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59395" name="Rectangle 15">
            <a:extLst>
              <a:ext uri="{FF2B5EF4-FFF2-40B4-BE49-F238E27FC236}">
                <a16:creationId xmlns:a16="http://schemas.microsoft.com/office/drawing/2014/main" id="{0404C173-888B-0881-FAD9-F0FEB4746B83}"/>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59396" name="Rectangle 2">
            <a:extLst>
              <a:ext uri="{FF2B5EF4-FFF2-40B4-BE49-F238E27FC236}">
                <a16:creationId xmlns:a16="http://schemas.microsoft.com/office/drawing/2014/main" id="{92756E77-2705-E8E1-B633-A8CB074CF578}"/>
              </a:ext>
            </a:extLst>
          </p:cNvPr>
          <p:cNvSpPr>
            <a:spLocks noGrp="1" noRot="1" noChangeAspect="1" noChangeArrowheads="1" noTextEdit="1"/>
          </p:cNvSpPr>
          <p:nvPr>
            <p:ph type="sldImg"/>
          </p:nvPr>
        </p:nvSpPr>
        <p:spPr>
          <a:xfrm>
            <a:off x="381000" y="685800"/>
            <a:ext cx="6096000" cy="3429000"/>
          </a:xfrm>
          <a:ln/>
        </p:spPr>
      </p:sp>
      <p:sp>
        <p:nvSpPr>
          <p:cNvPr id="59397" name="Rectangle 3">
            <a:extLst>
              <a:ext uri="{FF2B5EF4-FFF2-40B4-BE49-F238E27FC236}">
                <a16:creationId xmlns:a16="http://schemas.microsoft.com/office/drawing/2014/main" id="{31EF08D5-8C2F-39AD-43E0-DED4B6120A9D}"/>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t>One way to set a statement breakpoint is to double-click in the gray area to the left of the statement.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9">
            <a:extLst>
              <a:ext uri="{FF2B5EF4-FFF2-40B4-BE49-F238E27FC236}">
                <a16:creationId xmlns:a16="http://schemas.microsoft.com/office/drawing/2014/main" id="{3620CAE7-9331-57F4-A6C2-BD30F0E0297C}"/>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1443" name="Rectangle 15">
            <a:extLst>
              <a:ext uri="{FF2B5EF4-FFF2-40B4-BE49-F238E27FC236}">
                <a16:creationId xmlns:a16="http://schemas.microsoft.com/office/drawing/2014/main" id="{F8BE18AE-5777-AFCF-D8A8-C14547DECE0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61444" name="Rectangle 2">
            <a:extLst>
              <a:ext uri="{FF2B5EF4-FFF2-40B4-BE49-F238E27FC236}">
                <a16:creationId xmlns:a16="http://schemas.microsoft.com/office/drawing/2014/main" id="{07D25241-C729-AEB5-A9E4-CE83BF2E9CB1}"/>
              </a:ext>
            </a:extLst>
          </p:cNvPr>
          <p:cNvSpPr>
            <a:spLocks noGrp="1" noRot="1" noChangeAspect="1" noChangeArrowheads="1" noTextEdit="1"/>
          </p:cNvSpPr>
          <p:nvPr>
            <p:ph type="sldImg"/>
          </p:nvPr>
        </p:nvSpPr>
        <p:spPr>
          <a:xfrm>
            <a:off x="381000" y="685800"/>
            <a:ext cx="6096000" cy="3429000"/>
          </a:xfrm>
          <a:ln/>
        </p:spPr>
      </p:sp>
      <p:sp>
        <p:nvSpPr>
          <p:cNvPr id="61445" name="Rectangle 3">
            <a:extLst>
              <a:ext uri="{FF2B5EF4-FFF2-40B4-BE49-F238E27FC236}">
                <a16:creationId xmlns:a16="http://schemas.microsoft.com/office/drawing/2014/main" id="{D32867FE-556E-025B-5643-CFDFF340DB9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9">
            <a:extLst>
              <a:ext uri="{FF2B5EF4-FFF2-40B4-BE49-F238E27FC236}">
                <a16:creationId xmlns:a16="http://schemas.microsoft.com/office/drawing/2014/main" id="{1E0829C7-792A-61FE-329F-BCF428BB112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3491" name="Rectangle 15">
            <a:extLst>
              <a:ext uri="{FF2B5EF4-FFF2-40B4-BE49-F238E27FC236}">
                <a16:creationId xmlns:a16="http://schemas.microsoft.com/office/drawing/2014/main" id="{EC278D0B-A23D-022B-0DE1-6D5DF736AF8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63492" name="Rectangle 2">
            <a:extLst>
              <a:ext uri="{FF2B5EF4-FFF2-40B4-BE49-F238E27FC236}">
                <a16:creationId xmlns:a16="http://schemas.microsoft.com/office/drawing/2014/main" id="{4CAA36E2-816D-8955-4B6A-F540BE5DC95E}"/>
              </a:ext>
            </a:extLst>
          </p:cNvPr>
          <p:cNvSpPr>
            <a:spLocks noGrp="1" noRot="1" noChangeAspect="1" noChangeArrowheads="1" noTextEdit="1"/>
          </p:cNvSpPr>
          <p:nvPr>
            <p:ph type="sldImg"/>
          </p:nvPr>
        </p:nvSpPr>
        <p:spPr>
          <a:xfrm>
            <a:off x="381000" y="685800"/>
            <a:ext cx="6096000" cy="3429000"/>
          </a:xfrm>
          <a:ln/>
        </p:spPr>
      </p:sp>
      <p:sp>
        <p:nvSpPr>
          <p:cNvPr id="63493" name="Rectangle 3">
            <a:extLst>
              <a:ext uri="{FF2B5EF4-FFF2-40B4-BE49-F238E27FC236}">
                <a16:creationId xmlns:a16="http://schemas.microsoft.com/office/drawing/2014/main" id="{7845E19C-DF26-5A8D-6F68-71F2A28D6191}"/>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CDD1D3AB-7891-D047-0A84-59398DA064BD}"/>
              </a:ext>
            </a:extLst>
          </p:cNvPr>
          <p:cNvSpPr>
            <a:spLocks noGrp="1" noRot="1" noChangeAspect="1" noChangeArrowheads="1" noTextEdit="1"/>
          </p:cNvSpPr>
          <p:nvPr>
            <p:ph type="sldImg"/>
          </p:nvPr>
        </p:nvSpPr>
        <p:spPr>
          <a:xfrm>
            <a:off x="1822450" y="228600"/>
            <a:ext cx="3327400" cy="1871663"/>
          </a:xfrm>
          <a:ln/>
        </p:spPr>
      </p:sp>
      <p:sp>
        <p:nvSpPr>
          <p:cNvPr id="9219" name="Notes Placeholder 2">
            <a:extLst>
              <a:ext uri="{FF2B5EF4-FFF2-40B4-BE49-F238E27FC236}">
                <a16:creationId xmlns:a16="http://schemas.microsoft.com/office/drawing/2014/main" id="{5E85AA50-926C-D377-F5E3-C33DDCB911A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20" name="Slide Number Placeholder 3">
            <a:extLst>
              <a:ext uri="{FF2B5EF4-FFF2-40B4-BE49-F238E27FC236}">
                <a16:creationId xmlns:a16="http://schemas.microsoft.com/office/drawing/2014/main" id="{1F6938FF-200C-D6B1-8552-EDF7F8B0BAA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D38B643-9D17-5C4E-9A33-99567AC88607}"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9">
            <a:extLst>
              <a:ext uri="{FF2B5EF4-FFF2-40B4-BE49-F238E27FC236}">
                <a16:creationId xmlns:a16="http://schemas.microsoft.com/office/drawing/2014/main" id="{EB870552-59F0-83D5-6D10-4B66244FA6C7}"/>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5539" name="Rectangle 15">
            <a:extLst>
              <a:ext uri="{FF2B5EF4-FFF2-40B4-BE49-F238E27FC236}">
                <a16:creationId xmlns:a16="http://schemas.microsoft.com/office/drawing/2014/main" id="{EF9FA363-1B7A-145E-96FA-DD8FDCB857B9}"/>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65540" name="Rectangle 2">
            <a:extLst>
              <a:ext uri="{FF2B5EF4-FFF2-40B4-BE49-F238E27FC236}">
                <a16:creationId xmlns:a16="http://schemas.microsoft.com/office/drawing/2014/main" id="{A6D429BA-05C3-D977-93BA-21D02B2EC2DB}"/>
              </a:ext>
            </a:extLst>
          </p:cNvPr>
          <p:cNvSpPr>
            <a:spLocks noGrp="1" noRot="1" noChangeAspect="1" noChangeArrowheads="1" noTextEdit="1"/>
          </p:cNvSpPr>
          <p:nvPr>
            <p:ph type="sldImg"/>
          </p:nvPr>
        </p:nvSpPr>
        <p:spPr>
          <a:xfrm>
            <a:off x="381000" y="685800"/>
            <a:ext cx="6096000" cy="3429000"/>
          </a:xfrm>
          <a:ln/>
        </p:spPr>
      </p:sp>
      <p:sp>
        <p:nvSpPr>
          <p:cNvPr id="65541" name="Rectangle 3">
            <a:extLst>
              <a:ext uri="{FF2B5EF4-FFF2-40B4-BE49-F238E27FC236}">
                <a16:creationId xmlns:a16="http://schemas.microsoft.com/office/drawing/2014/main" id="{64D302B1-CF1F-D13D-0307-8E5570D085BD}"/>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9">
            <a:extLst>
              <a:ext uri="{FF2B5EF4-FFF2-40B4-BE49-F238E27FC236}">
                <a16:creationId xmlns:a16="http://schemas.microsoft.com/office/drawing/2014/main" id="{9BAE406D-AAE9-4BB1-8507-D47F392FE9C5}"/>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7587" name="Rectangle 15">
            <a:extLst>
              <a:ext uri="{FF2B5EF4-FFF2-40B4-BE49-F238E27FC236}">
                <a16:creationId xmlns:a16="http://schemas.microsoft.com/office/drawing/2014/main" id="{CBCE30A4-94D7-E5C8-5A25-F2937DA8F72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67588" name="Rectangle 2">
            <a:extLst>
              <a:ext uri="{FF2B5EF4-FFF2-40B4-BE49-F238E27FC236}">
                <a16:creationId xmlns:a16="http://schemas.microsoft.com/office/drawing/2014/main" id="{E59AA8DC-90DF-1724-BC9C-817AEE663BD2}"/>
              </a:ext>
            </a:extLst>
          </p:cNvPr>
          <p:cNvSpPr>
            <a:spLocks noGrp="1" noRot="1" noChangeAspect="1" noChangeArrowheads="1" noTextEdit="1"/>
          </p:cNvSpPr>
          <p:nvPr>
            <p:ph type="sldImg"/>
          </p:nvPr>
        </p:nvSpPr>
        <p:spPr>
          <a:xfrm>
            <a:off x="381000" y="685800"/>
            <a:ext cx="6096000" cy="3429000"/>
          </a:xfrm>
          <a:ln/>
        </p:spPr>
      </p:sp>
      <p:sp>
        <p:nvSpPr>
          <p:cNvPr id="67589" name="Rectangle 3">
            <a:extLst>
              <a:ext uri="{FF2B5EF4-FFF2-40B4-BE49-F238E27FC236}">
                <a16:creationId xmlns:a16="http://schemas.microsoft.com/office/drawing/2014/main" id="{C65463D4-4D7A-6886-0E22-B664B62450C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9">
            <a:extLst>
              <a:ext uri="{FF2B5EF4-FFF2-40B4-BE49-F238E27FC236}">
                <a16:creationId xmlns:a16="http://schemas.microsoft.com/office/drawing/2014/main" id="{74D753BB-C4D2-3E9E-80EB-C8E6E9CC5E5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69635" name="Rectangle 15">
            <a:extLst>
              <a:ext uri="{FF2B5EF4-FFF2-40B4-BE49-F238E27FC236}">
                <a16:creationId xmlns:a16="http://schemas.microsoft.com/office/drawing/2014/main" id="{128E395E-7340-69AC-4D5A-B1F1CF729EB4}"/>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69636" name="Rectangle 2">
            <a:extLst>
              <a:ext uri="{FF2B5EF4-FFF2-40B4-BE49-F238E27FC236}">
                <a16:creationId xmlns:a16="http://schemas.microsoft.com/office/drawing/2014/main" id="{C985295C-5510-727A-105D-259A59F45D39}"/>
              </a:ext>
            </a:extLst>
          </p:cNvPr>
          <p:cNvSpPr>
            <a:spLocks noGrp="1" noRot="1" noChangeAspect="1" noChangeArrowheads="1" noTextEdit="1"/>
          </p:cNvSpPr>
          <p:nvPr>
            <p:ph type="sldImg"/>
          </p:nvPr>
        </p:nvSpPr>
        <p:spPr>
          <a:xfrm>
            <a:off x="381000" y="685800"/>
            <a:ext cx="6096000" cy="3429000"/>
          </a:xfrm>
          <a:ln/>
        </p:spPr>
      </p:sp>
      <p:sp>
        <p:nvSpPr>
          <p:cNvPr id="69637" name="Rectangle 3">
            <a:extLst>
              <a:ext uri="{FF2B5EF4-FFF2-40B4-BE49-F238E27FC236}">
                <a16:creationId xmlns:a16="http://schemas.microsoft.com/office/drawing/2014/main" id="{8D78A234-169D-E1F3-90AC-591D2E6965E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9">
            <a:extLst>
              <a:ext uri="{FF2B5EF4-FFF2-40B4-BE49-F238E27FC236}">
                <a16:creationId xmlns:a16="http://schemas.microsoft.com/office/drawing/2014/main" id="{A2A0D3C6-B9A1-7936-5C08-9BF0F8B65989}"/>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1683" name="Rectangle 15">
            <a:extLst>
              <a:ext uri="{FF2B5EF4-FFF2-40B4-BE49-F238E27FC236}">
                <a16:creationId xmlns:a16="http://schemas.microsoft.com/office/drawing/2014/main" id="{4EB0F071-333C-5582-AB03-978B9AB81AC9}"/>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71684" name="Rectangle 2">
            <a:extLst>
              <a:ext uri="{FF2B5EF4-FFF2-40B4-BE49-F238E27FC236}">
                <a16:creationId xmlns:a16="http://schemas.microsoft.com/office/drawing/2014/main" id="{04442908-7B53-66EF-1461-F349BAAF4502}"/>
              </a:ext>
            </a:extLst>
          </p:cNvPr>
          <p:cNvSpPr>
            <a:spLocks noGrp="1" noRot="1" noChangeAspect="1" noChangeArrowheads="1" noTextEdit="1"/>
          </p:cNvSpPr>
          <p:nvPr>
            <p:ph type="sldImg"/>
          </p:nvPr>
        </p:nvSpPr>
        <p:spPr>
          <a:xfrm>
            <a:off x="381000" y="685800"/>
            <a:ext cx="6096000" cy="3429000"/>
          </a:xfrm>
          <a:ln/>
        </p:spPr>
      </p:sp>
      <p:sp>
        <p:nvSpPr>
          <p:cNvPr id="71685" name="Rectangle 3">
            <a:extLst>
              <a:ext uri="{FF2B5EF4-FFF2-40B4-BE49-F238E27FC236}">
                <a16:creationId xmlns:a16="http://schemas.microsoft.com/office/drawing/2014/main" id="{D3B00C12-A3AC-1F70-DA64-0B2E39D51FF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9">
            <a:extLst>
              <a:ext uri="{FF2B5EF4-FFF2-40B4-BE49-F238E27FC236}">
                <a16:creationId xmlns:a16="http://schemas.microsoft.com/office/drawing/2014/main" id="{A506C3CF-4572-A17A-C274-0BBF8066C87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3731" name="Rectangle 15">
            <a:extLst>
              <a:ext uri="{FF2B5EF4-FFF2-40B4-BE49-F238E27FC236}">
                <a16:creationId xmlns:a16="http://schemas.microsoft.com/office/drawing/2014/main" id="{29459576-A03B-F608-CAA0-9AAC453B092A}"/>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73732" name="Rectangle 2">
            <a:extLst>
              <a:ext uri="{FF2B5EF4-FFF2-40B4-BE49-F238E27FC236}">
                <a16:creationId xmlns:a16="http://schemas.microsoft.com/office/drawing/2014/main" id="{65AC3FC4-C8FA-5F22-6557-74E0C90CAA5B}"/>
              </a:ext>
            </a:extLst>
          </p:cNvPr>
          <p:cNvSpPr>
            <a:spLocks noGrp="1" noRot="1" noChangeAspect="1" noChangeArrowheads="1" noTextEdit="1"/>
          </p:cNvSpPr>
          <p:nvPr>
            <p:ph type="sldImg"/>
          </p:nvPr>
        </p:nvSpPr>
        <p:spPr>
          <a:xfrm>
            <a:off x="381000" y="685800"/>
            <a:ext cx="6096000" cy="3429000"/>
          </a:xfrm>
          <a:ln/>
        </p:spPr>
      </p:sp>
      <p:sp>
        <p:nvSpPr>
          <p:cNvPr id="73733" name="Rectangle 3">
            <a:extLst>
              <a:ext uri="{FF2B5EF4-FFF2-40B4-BE49-F238E27FC236}">
                <a16:creationId xmlns:a16="http://schemas.microsoft.com/office/drawing/2014/main" id="{06CBFB6C-956A-3933-BDC7-15FEAB0B2CAC}"/>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a:extLst>
              <a:ext uri="{FF2B5EF4-FFF2-40B4-BE49-F238E27FC236}">
                <a16:creationId xmlns:a16="http://schemas.microsoft.com/office/drawing/2014/main" id="{77373CB5-C4F1-2A4A-89DC-FABF448BE44D}"/>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5779" name="Rectangle 15">
            <a:extLst>
              <a:ext uri="{FF2B5EF4-FFF2-40B4-BE49-F238E27FC236}">
                <a16:creationId xmlns:a16="http://schemas.microsoft.com/office/drawing/2014/main" id="{B2C98D96-8DA5-B8DC-225E-DD405F83AFD2}"/>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75780" name="Rectangle 2">
            <a:extLst>
              <a:ext uri="{FF2B5EF4-FFF2-40B4-BE49-F238E27FC236}">
                <a16:creationId xmlns:a16="http://schemas.microsoft.com/office/drawing/2014/main" id="{895BE6F9-FC04-563C-33C0-1329E517C4AC}"/>
              </a:ext>
            </a:extLst>
          </p:cNvPr>
          <p:cNvSpPr>
            <a:spLocks noGrp="1" noRot="1" noChangeAspect="1" noChangeArrowheads="1" noTextEdit="1"/>
          </p:cNvSpPr>
          <p:nvPr>
            <p:ph type="sldImg"/>
          </p:nvPr>
        </p:nvSpPr>
        <p:spPr>
          <a:xfrm>
            <a:off x="381000" y="685800"/>
            <a:ext cx="6096000" cy="3429000"/>
          </a:xfrm>
          <a:ln/>
        </p:spPr>
      </p:sp>
      <p:sp>
        <p:nvSpPr>
          <p:cNvPr id="75781" name="Rectangle 3">
            <a:extLst>
              <a:ext uri="{FF2B5EF4-FFF2-40B4-BE49-F238E27FC236}">
                <a16:creationId xmlns:a16="http://schemas.microsoft.com/office/drawing/2014/main" id="{4F791DAF-A7FA-F83D-E5EE-97811081561E}"/>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9">
            <a:extLst>
              <a:ext uri="{FF2B5EF4-FFF2-40B4-BE49-F238E27FC236}">
                <a16:creationId xmlns:a16="http://schemas.microsoft.com/office/drawing/2014/main" id="{1B1574AC-D75C-B30B-846D-059E8FB01A8F}"/>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7827" name="Rectangle 15">
            <a:extLst>
              <a:ext uri="{FF2B5EF4-FFF2-40B4-BE49-F238E27FC236}">
                <a16:creationId xmlns:a16="http://schemas.microsoft.com/office/drawing/2014/main" id="{31736ACB-EA3B-AEC6-E817-190090FA0162}"/>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77828" name="Rectangle 2">
            <a:extLst>
              <a:ext uri="{FF2B5EF4-FFF2-40B4-BE49-F238E27FC236}">
                <a16:creationId xmlns:a16="http://schemas.microsoft.com/office/drawing/2014/main" id="{68AA3D23-8AD5-DD95-2336-AF7CFCD0EB8D}"/>
              </a:ext>
            </a:extLst>
          </p:cNvPr>
          <p:cNvSpPr>
            <a:spLocks noGrp="1" noRot="1" noChangeAspect="1" noChangeArrowheads="1" noTextEdit="1"/>
          </p:cNvSpPr>
          <p:nvPr>
            <p:ph type="sldImg"/>
          </p:nvPr>
        </p:nvSpPr>
        <p:spPr>
          <a:xfrm>
            <a:off x="381000" y="685800"/>
            <a:ext cx="6096000" cy="3429000"/>
          </a:xfrm>
          <a:ln/>
        </p:spPr>
      </p:sp>
      <p:sp>
        <p:nvSpPr>
          <p:cNvPr id="77829" name="Rectangle 3">
            <a:extLst>
              <a:ext uri="{FF2B5EF4-FFF2-40B4-BE49-F238E27FC236}">
                <a16:creationId xmlns:a16="http://schemas.microsoft.com/office/drawing/2014/main" id="{2283BF67-B17F-6116-BD90-7352194D694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9">
            <a:extLst>
              <a:ext uri="{FF2B5EF4-FFF2-40B4-BE49-F238E27FC236}">
                <a16:creationId xmlns:a16="http://schemas.microsoft.com/office/drawing/2014/main" id="{BB036462-CC2E-3F94-DE9D-A6E4BE7C3CCF}"/>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9875" name="Rectangle 15">
            <a:extLst>
              <a:ext uri="{FF2B5EF4-FFF2-40B4-BE49-F238E27FC236}">
                <a16:creationId xmlns:a16="http://schemas.microsoft.com/office/drawing/2014/main" id="{91E84BA9-A943-B5C9-5067-AE8FAE9EF628}"/>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79876" name="Rectangle 2">
            <a:extLst>
              <a:ext uri="{FF2B5EF4-FFF2-40B4-BE49-F238E27FC236}">
                <a16:creationId xmlns:a16="http://schemas.microsoft.com/office/drawing/2014/main" id="{DB7312DD-FE5B-38FA-BFDD-371F64956D2C}"/>
              </a:ext>
            </a:extLst>
          </p:cNvPr>
          <p:cNvSpPr>
            <a:spLocks noGrp="1" noRot="1" noChangeAspect="1" noChangeArrowheads="1" noTextEdit="1"/>
          </p:cNvSpPr>
          <p:nvPr>
            <p:ph type="sldImg"/>
          </p:nvPr>
        </p:nvSpPr>
        <p:spPr>
          <a:xfrm>
            <a:off x="381000" y="685800"/>
            <a:ext cx="6096000" cy="3429000"/>
          </a:xfrm>
          <a:ln/>
        </p:spPr>
      </p:sp>
      <p:sp>
        <p:nvSpPr>
          <p:cNvPr id="79877" name="Rectangle 3">
            <a:extLst>
              <a:ext uri="{FF2B5EF4-FFF2-40B4-BE49-F238E27FC236}">
                <a16:creationId xmlns:a16="http://schemas.microsoft.com/office/drawing/2014/main" id="{AFA61F5D-F93F-FD6E-79BF-35B554F41D36}"/>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9">
            <a:extLst>
              <a:ext uri="{FF2B5EF4-FFF2-40B4-BE49-F238E27FC236}">
                <a16:creationId xmlns:a16="http://schemas.microsoft.com/office/drawing/2014/main" id="{6A47F8AC-B29C-EC1A-15AB-F354E28EB8A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1923" name="Rectangle 15">
            <a:extLst>
              <a:ext uri="{FF2B5EF4-FFF2-40B4-BE49-F238E27FC236}">
                <a16:creationId xmlns:a16="http://schemas.microsoft.com/office/drawing/2014/main" id="{3EE81E29-9F27-8824-33C9-D929E6E1D28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81924" name="Rectangle 2">
            <a:extLst>
              <a:ext uri="{FF2B5EF4-FFF2-40B4-BE49-F238E27FC236}">
                <a16:creationId xmlns:a16="http://schemas.microsoft.com/office/drawing/2014/main" id="{4F9CF1F5-76E4-42E4-0A8F-0A593F45C7DA}"/>
              </a:ext>
            </a:extLst>
          </p:cNvPr>
          <p:cNvSpPr>
            <a:spLocks noGrp="1" noRot="1" noChangeAspect="1" noChangeArrowheads="1" noTextEdit="1"/>
          </p:cNvSpPr>
          <p:nvPr>
            <p:ph type="sldImg"/>
          </p:nvPr>
        </p:nvSpPr>
        <p:spPr>
          <a:xfrm>
            <a:off x="381000" y="685800"/>
            <a:ext cx="6096000" cy="3429000"/>
          </a:xfrm>
          <a:ln/>
        </p:spPr>
      </p:sp>
      <p:sp>
        <p:nvSpPr>
          <p:cNvPr id="81925" name="Rectangle 3">
            <a:extLst>
              <a:ext uri="{FF2B5EF4-FFF2-40B4-BE49-F238E27FC236}">
                <a16:creationId xmlns:a16="http://schemas.microsoft.com/office/drawing/2014/main" id="{FB30EED9-3EE8-D757-F088-08469FF69A2F}"/>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9">
            <a:extLst>
              <a:ext uri="{FF2B5EF4-FFF2-40B4-BE49-F238E27FC236}">
                <a16:creationId xmlns:a16="http://schemas.microsoft.com/office/drawing/2014/main" id="{AB5BDADA-2480-B65B-E1AC-7CABA61EB5E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3971" name="Rectangle 15">
            <a:extLst>
              <a:ext uri="{FF2B5EF4-FFF2-40B4-BE49-F238E27FC236}">
                <a16:creationId xmlns:a16="http://schemas.microsoft.com/office/drawing/2014/main" id="{4DF4D66E-9CDF-45D5-48F2-80F92EEFB17A}"/>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83972" name="Rectangle 2">
            <a:extLst>
              <a:ext uri="{FF2B5EF4-FFF2-40B4-BE49-F238E27FC236}">
                <a16:creationId xmlns:a16="http://schemas.microsoft.com/office/drawing/2014/main" id="{E95214C6-D15A-66B8-A298-AD9F0C3E7F2A}"/>
              </a:ext>
            </a:extLst>
          </p:cNvPr>
          <p:cNvSpPr>
            <a:spLocks noGrp="1" noRot="1" noChangeAspect="1" noChangeArrowheads="1" noTextEdit="1"/>
          </p:cNvSpPr>
          <p:nvPr>
            <p:ph type="sldImg"/>
          </p:nvPr>
        </p:nvSpPr>
        <p:spPr>
          <a:xfrm>
            <a:off x="381000" y="685800"/>
            <a:ext cx="6096000" cy="3429000"/>
          </a:xfrm>
          <a:ln/>
        </p:spPr>
      </p:sp>
      <p:sp>
        <p:nvSpPr>
          <p:cNvPr id="83973" name="Rectangle 3">
            <a:extLst>
              <a:ext uri="{FF2B5EF4-FFF2-40B4-BE49-F238E27FC236}">
                <a16:creationId xmlns:a16="http://schemas.microsoft.com/office/drawing/2014/main" id="{155A4BB1-BA69-CFF6-AFB5-898153E63B22}"/>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E530A9B-CF0A-A783-33A4-EF0140E65B60}"/>
              </a:ext>
            </a:extLst>
          </p:cNvPr>
          <p:cNvSpPr>
            <a:spLocks noGrp="1" noRot="1" noChangeAspect="1" noChangeArrowheads="1" noTextEdit="1"/>
          </p:cNvSpPr>
          <p:nvPr>
            <p:ph type="sldImg"/>
          </p:nvPr>
        </p:nvSpPr>
        <p:spPr>
          <a:xfrm>
            <a:off x="1822450" y="228600"/>
            <a:ext cx="3327400" cy="1871663"/>
          </a:xfrm>
          <a:ln/>
        </p:spPr>
      </p:sp>
      <p:sp>
        <p:nvSpPr>
          <p:cNvPr id="11267" name="Notes Placeholder 2">
            <a:extLst>
              <a:ext uri="{FF2B5EF4-FFF2-40B4-BE49-F238E27FC236}">
                <a16:creationId xmlns:a16="http://schemas.microsoft.com/office/drawing/2014/main" id="{C00F385B-2626-13F9-6C04-EACCDA1A1D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8" name="Slide Number Placeholder 3">
            <a:extLst>
              <a:ext uri="{FF2B5EF4-FFF2-40B4-BE49-F238E27FC236}">
                <a16:creationId xmlns:a16="http://schemas.microsoft.com/office/drawing/2014/main" id="{DD8DF375-4E5C-3E85-CE45-B44144AD6C1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800" b="1">
                <a:solidFill>
                  <a:schemeClr val="tx1"/>
                </a:solidFill>
                <a:latin typeface="Verdana" panose="020B0604030504040204" pitchFamily="34" charset="0"/>
              </a:defRPr>
            </a:lvl1pPr>
            <a:lvl2pPr marL="742950" indent="-285750" defTabSz="966788">
              <a:defRPr sz="800" b="1">
                <a:solidFill>
                  <a:schemeClr val="tx1"/>
                </a:solidFill>
                <a:latin typeface="Verdana" panose="020B0604030504040204" pitchFamily="34" charset="0"/>
              </a:defRPr>
            </a:lvl2pPr>
            <a:lvl3pPr marL="1143000" indent="-228600" defTabSz="966788">
              <a:defRPr sz="800" b="1">
                <a:solidFill>
                  <a:schemeClr val="tx1"/>
                </a:solidFill>
                <a:latin typeface="Verdana" panose="020B0604030504040204" pitchFamily="34" charset="0"/>
              </a:defRPr>
            </a:lvl3pPr>
            <a:lvl4pPr marL="1600200" indent="-228600" defTabSz="966788">
              <a:defRPr sz="800" b="1">
                <a:solidFill>
                  <a:schemeClr val="tx1"/>
                </a:solidFill>
                <a:latin typeface="Verdana" panose="020B0604030504040204" pitchFamily="34" charset="0"/>
              </a:defRPr>
            </a:lvl4pPr>
            <a:lvl5pPr marL="2057400" indent="-228600" defTabSz="966788">
              <a:defRPr sz="800" b="1">
                <a:solidFill>
                  <a:schemeClr val="tx1"/>
                </a:solidFill>
                <a:latin typeface="Verdana" panose="020B0604030504040204" pitchFamily="34" charset="0"/>
              </a:defRPr>
            </a:lvl5pPr>
            <a:lvl6pPr marL="2514600" indent="-228600" defTabSz="966788" eaLnBrk="0" fontAlgn="base" hangingPunct="0">
              <a:spcBef>
                <a:spcPct val="0"/>
              </a:spcBef>
              <a:spcAft>
                <a:spcPct val="0"/>
              </a:spcAft>
              <a:defRPr sz="800" b="1">
                <a:solidFill>
                  <a:schemeClr val="tx1"/>
                </a:solidFill>
                <a:latin typeface="Verdana" panose="020B0604030504040204" pitchFamily="34" charset="0"/>
              </a:defRPr>
            </a:lvl6pPr>
            <a:lvl7pPr marL="2971800" indent="-228600" defTabSz="966788" eaLnBrk="0" fontAlgn="base" hangingPunct="0">
              <a:spcBef>
                <a:spcPct val="0"/>
              </a:spcBef>
              <a:spcAft>
                <a:spcPct val="0"/>
              </a:spcAft>
              <a:defRPr sz="800" b="1">
                <a:solidFill>
                  <a:schemeClr val="tx1"/>
                </a:solidFill>
                <a:latin typeface="Verdana" panose="020B0604030504040204" pitchFamily="34" charset="0"/>
              </a:defRPr>
            </a:lvl7pPr>
            <a:lvl8pPr marL="3429000" indent="-228600" defTabSz="966788" eaLnBrk="0" fontAlgn="base" hangingPunct="0">
              <a:spcBef>
                <a:spcPct val="0"/>
              </a:spcBef>
              <a:spcAft>
                <a:spcPct val="0"/>
              </a:spcAft>
              <a:defRPr sz="800" b="1">
                <a:solidFill>
                  <a:schemeClr val="tx1"/>
                </a:solidFill>
                <a:latin typeface="Verdana" panose="020B0604030504040204" pitchFamily="34" charset="0"/>
              </a:defRPr>
            </a:lvl8pPr>
            <a:lvl9pPr marL="3886200" indent="-228600" defTabSz="966788" eaLnBrk="0" fontAlgn="base" hangingPunct="0">
              <a:spcBef>
                <a:spcPct val="0"/>
              </a:spcBef>
              <a:spcAft>
                <a:spcPct val="0"/>
              </a:spcAft>
              <a:defRPr sz="800" b="1">
                <a:solidFill>
                  <a:schemeClr val="tx1"/>
                </a:solidFill>
                <a:latin typeface="Verdana" panose="020B060403050404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FC69535-F84D-C44A-8C2E-7397D38D7202}"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9">
            <a:extLst>
              <a:ext uri="{FF2B5EF4-FFF2-40B4-BE49-F238E27FC236}">
                <a16:creationId xmlns:a16="http://schemas.microsoft.com/office/drawing/2014/main" id="{6701704E-9E8F-DB61-B042-B8A76E5F97E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6019" name="Rectangle 15">
            <a:extLst>
              <a:ext uri="{FF2B5EF4-FFF2-40B4-BE49-F238E27FC236}">
                <a16:creationId xmlns:a16="http://schemas.microsoft.com/office/drawing/2014/main" id="{25EC5507-A909-1E38-67ED-02E2ABEDDB23}"/>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86020" name="Rectangle 2">
            <a:extLst>
              <a:ext uri="{FF2B5EF4-FFF2-40B4-BE49-F238E27FC236}">
                <a16:creationId xmlns:a16="http://schemas.microsoft.com/office/drawing/2014/main" id="{C6141A3D-01FC-FC22-91C9-A5884D14C2DA}"/>
              </a:ext>
            </a:extLst>
          </p:cNvPr>
          <p:cNvSpPr>
            <a:spLocks noGrp="1" noRot="1" noChangeAspect="1" noChangeArrowheads="1" noTextEdit="1"/>
          </p:cNvSpPr>
          <p:nvPr>
            <p:ph type="sldImg"/>
          </p:nvPr>
        </p:nvSpPr>
        <p:spPr>
          <a:xfrm>
            <a:off x="381000" y="685800"/>
            <a:ext cx="6096000" cy="3429000"/>
          </a:xfrm>
          <a:ln/>
        </p:spPr>
      </p:sp>
      <p:sp>
        <p:nvSpPr>
          <p:cNvPr id="86021" name="Rectangle 3">
            <a:extLst>
              <a:ext uri="{FF2B5EF4-FFF2-40B4-BE49-F238E27FC236}">
                <a16:creationId xmlns:a16="http://schemas.microsoft.com/office/drawing/2014/main" id="{150FE315-1618-FC9A-011F-A06B6A574A2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9">
            <a:extLst>
              <a:ext uri="{FF2B5EF4-FFF2-40B4-BE49-F238E27FC236}">
                <a16:creationId xmlns:a16="http://schemas.microsoft.com/office/drawing/2014/main" id="{E7160B91-9F58-7C0F-7B1B-EE25C62BB6B5}"/>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88067" name="Rectangle 15">
            <a:extLst>
              <a:ext uri="{FF2B5EF4-FFF2-40B4-BE49-F238E27FC236}">
                <a16:creationId xmlns:a16="http://schemas.microsoft.com/office/drawing/2014/main" id="{0BF7E268-65B3-4F8C-538F-AE38CEF5C1AB}"/>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88068" name="Rectangle 2">
            <a:extLst>
              <a:ext uri="{FF2B5EF4-FFF2-40B4-BE49-F238E27FC236}">
                <a16:creationId xmlns:a16="http://schemas.microsoft.com/office/drawing/2014/main" id="{1901754A-08BA-9F36-286B-66C54E7C82A9}"/>
              </a:ext>
            </a:extLst>
          </p:cNvPr>
          <p:cNvSpPr>
            <a:spLocks noGrp="1" noRot="1" noChangeAspect="1" noChangeArrowheads="1" noTextEdit="1"/>
          </p:cNvSpPr>
          <p:nvPr>
            <p:ph type="sldImg"/>
          </p:nvPr>
        </p:nvSpPr>
        <p:spPr>
          <a:xfrm>
            <a:off x="381000" y="685800"/>
            <a:ext cx="6096000" cy="3429000"/>
          </a:xfrm>
          <a:ln/>
        </p:spPr>
      </p:sp>
      <p:sp>
        <p:nvSpPr>
          <p:cNvPr id="88069" name="Rectangle 3">
            <a:extLst>
              <a:ext uri="{FF2B5EF4-FFF2-40B4-BE49-F238E27FC236}">
                <a16:creationId xmlns:a16="http://schemas.microsoft.com/office/drawing/2014/main" id="{D748A9AA-7814-4129-DB98-6946995CB23E}"/>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9">
            <a:extLst>
              <a:ext uri="{FF2B5EF4-FFF2-40B4-BE49-F238E27FC236}">
                <a16:creationId xmlns:a16="http://schemas.microsoft.com/office/drawing/2014/main" id="{6376D249-3BA9-B313-CB1E-1A314433E8DA}"/>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0115" name="Rectangle 15">
            <a:extLst>
              <a:ext uri="{FF2B5EF4-FFF2-40B4-BE49-F238E27FC236}">
                <a16:creationId xmlns:a16="http://schemas.microsoft.com/office/drawing/2014/main" id="{1E72E9DE-0EA3-FB76-3EEA-AAE22962132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90116" name="Rectangle 2">
            <a:extLst>
              <a:ext uri="{FF2B5EF4-FFF2-40B4-BE49-F238E27FC236}">
                <a16:creationId xmlns:a16="http://schemas.microsoft.com/office/drawing/2014/main" id="{0E74FE22-6D88-C951-E594-51D118142EBE}"/>
              </a:ext>
            </a:extLst>
          </p:cNvPr>
          <p:cNvSpPr>
            <a:spLocks noGrp="1" noRot="1" noChangeAspect="1" noChangeArrowheads="1" noTextEdit="1"/>
          </p:cNvSpPr>
          <p:nvPr>
            <p:ph type="sldImg"/>
          </p:nvPr>
        </p:nvSpPr>
        <p:spPr>
          <a:xfrm>
            <a:off x="381000" y="685800"/>
            <a:ext cx="6096000" cy="3429000"/>
          </a:xfrm>
          <a:ln/>
        </p:spPr>
      </p:sp>
      <p:sp>
        <p:nvSpPr>
          <p:cNvPr id="90117" name="Rectangle 3">
            <a:extLst>
              <a:ext uri="{FF2B5EF4-FFF2-40B4-BE49-F238E27FC236}">
                <a16:creationId xmlns:a16="http://schemas.microsoft.com/office/drawing/2014/main" id="{CA369AF8-816D-7D40-C2A0-A01CF6CBD0FE}"/>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9">
            <a:extLst>
              <a:ext uri="{FF2B5EF4-FFF2-40B4-BE49-F238E27FC236}">
                <a16:creationId xmlns:a16="http://schemas.microsoft.com/office/drawing/2014/main" id="{CCEFBC11-F6A3-E6E6-588F-F2F47898FC3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2163" name="Rectangle 15">
            <a:extLst>
              <a:ext uri="{FF2B5EF4-FFF2-40B4-BE49-F238E27FC236}">
                <a16:creationId xmlns:a16="http://schemas.microsoft.com/office/drawing/2014/main" id="{A98B6386-4E3A-D7DD-158D-CDA1679D3B1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92164" name="Rectangle 2">
            <a:extLst>
              <a:ext uri="{FF2B5EF4-FFF2-40B4-BE49-F238E27FC236}">
                <a16:creationId xmlns:a16="http://schemas.microsoft.com/office/drawing/2014/main" id="{14129BE5-F26B-1A04-7C47-AA6F50C6C818}"/>
              </a:ext>
            </a:extLst>
          </p:cNvPr>
          <p:cNvSpPr>
            <a:spLocks noGrp="1" noRot="1" noChangeAspect="1" noChangeArrowheads="1" noTextEdit="1"/>
          </p:cNvSpPr>
          <p:nvPr>
            <p:ph type="sldImg"/>
          </p:nvPr>
        </p:nvSpPr>
        <p:spPr>
          <a:xfrm>
            <a:off x="381000" y="685800"/>
            <a:ext cx="6096000" cy="3429000"/>
          </a:xfrm>
          <a:ln/>
        </p:spPr>
      </p:sp>
      <p:sp>
        <p:nvSpPr>
          <p:cNvPr id="92165" name="Rectangle 3">
            <a:extLst>
              <a:ext uri="{FF2B5EF4-FFF2-40B4-BE49-F238E27FC236}">
                <a16:creationId xmlns:a16="http://schemas.microsoft.com/office/drawing/2014/main" id="{9AE912EE-16B6-9BCB-2B87-B1A94860A562}"/>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9">
            <a:extLst>
              <a:ext uri="{FF2B5EF4-FFF2-40B4-BE49-F238E27FC236}">
                <a16:creationId xmlns:a16="http://schemas.microsoft.com/office/drawing/2014/main" id="{23813DA7-1417-23F4-586A-D0772FCBCB0D}"/>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4211" name="Rectangle 15">
            <a:extLst>
              <a:ext uri="{FF2B5EF4-FFF2-40B4-BE49-F238E27FC236}">
                <a16:creationId xmlns:a16="http://schemas.microsoft.com/office/drawing/2014/main" id="{AE6572FC-2614-877B-C471-BBC44781F574}"/>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94212" name="Rectangle 2">
            <a:extLst>
              <a:ext uri="{FF2B5EF4-FFF2-40B4-BE49-F238E27FC236}">
                <a16:creationId xmlns:a16="http://schemas.microsoft.com/office/drawing/2014/main" id="{FB5EF16F-5EFA-6B41-DA3E-86AC56E431F8}"/>
              </a:ext>
            </a:extLst>
          </p:cNvPr>
          <p:cNvSpPr>
            <a:spLocks noGrp="1" noRot="1" noChangeAspect="1" noChangeArrowheads="1" noTextEdit="1"/>
          </p:cNvSpPr>
          <p:nvPr>
            <p:ph type="sldImg"/>
          </p:nvPr>
        </p:nvSpPr>
        <p:spPr>
          <a:xfrm>
            <a:off x="381000" y="685800"/>
            <a:ext cx="6096000" cy="3429000"/>
          </a:xfrm>
          <a:ln/>
        </p:spPr>
      </p:sp>
      <p:sp>
        <p:nvSpPr>
          <p:cNvPr id="94213" name="Rectangle 3">
            <a:extLst>
              <a:ext uri="{FF2B5EF4-FFF2-40B4-BE49-F238E27FC236}">
                <a16:creationId xmlns:a16="http://schemas.microsoft.com/office/drawing/2014/main" id="{B21C94ED-7D53-4517-7F5C-020E90F42CB2}"/>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9">
            <a:extLst>
              <a:ext uri="{FF2B5EF4-FFF2-40B4-BE49-F238E27FC236}">
                <a16:creationId xmlns:a16="http://schemas.microsoft.com/office/drawing/2014/main" id="{1093E003-D276-CF42-30A0-77F9FE167C6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6259" name="Rectangle 15">
            <a:extLst>
              <a:ext uri="{FF2B5EF4-FFF2-40B4-BE49-F238E27FC236}">
                <a16:creationId xmlns:a16="http://schemas.microsoft.com/office/drawing/2014/main" id="{A8E11102-5F19-D022-B73F-443EF6957370}"/>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96260" name="Rectangle 2">
            <a:extLst>
              <a:ext uri="{FF2B5EF4-FFF2-40B4-BE49-F238E27FC236}">
                <a16:creationId xmlns:a16="http://schemas.microsoft.com/office/drawing/2014/main" id="{71776CC9-982E-F4D9-6733-3A79592D2F3C}"/>
              </a:ext>
            </a:extLst>
          </p:cNvPr>
          <p:cNvSpPr>
            <a:spLocks noGrp="1" noRot="1" noChangeAspect="1" noChangeArrowheads="1" noTextEdit="1"/>
          </p:cNvSpPr>
          <p:nvPr>
            <p:ph type="sldImg"/>
          </p:nvPr>
        </p:nvSpPr>
        <p:spPr>
          <a:xfrm>
            <a:off x="381000" y="685800"/>
            <a:ext cx="6096000" cy="3429000"/>
          </a:xfrm>
          <a:ln/>
        </p:spPr>
      </p:sp>
      <p:sp>
        <p:nvSpPr>
          <p:cNvPr id="96261" name="Rectangle 3">
            <a:extLst>
              <a:ext uri="{FF2B5EF4-FFF2-40B4-BE49-F238E27FC236}">
                <a16:creationId xmlns:a16="http://schemas.microsoft.com/office/drawing/2014/main" id="{1EDA84C4-66D5-502D-276D-877AA0EBB09D}"/>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9">
            <a:extLst>
              <a:ext uri="{FF2B5EF4-FFF2-40B4-BE49-F238E27FC236}">
                <a16:creationId xmlns:a16="http://schemas.microsoft.com/office/drawing/2014/main" id="{2D4B5235-1C66-CAE2-855D-597E10EBC97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98307" name="Rectangle 15">
            <a:extLst>
              <a:ext uri="{FF2B5EF4-FFF2-40B4-BE49-F238E27FC236}">
                <a16:creationId xmlns:a16="http://schemas.microsoft.com/office/drawing/2014/main" id="{8C24D682-7B87-EB6B-4986-22937D857F36}"/>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98308" name="Rectangle 2">
            <a:extLst>
              <a:ext uri="{FF2B5EF4-FFF2-40B4-BE49-F238E27FC236}">
                <a16:creationId xmlns:a16="http://schemas.microsoft.com/office/drawing/2014/main" id="{B33BBDF4-E31F-3F08-A76E-0D52A02713B9}"/>
              </a:ext>
            </a:extLst>
          </p:cNvPr>
          <p:cNvSpPr>
            <a:spLocks noGrp="1" noRot="1" noChangeAspect="1" noChangeArrowheads="1" noTextEdit="1"/>
          </p:cNvSpPr>
          <p:nvPr>
            <p:ph type="sldImg"/>
          </p:nvPr>
        </p:nvSpPr>
        <p:spPr>
          <a:xfrm>
            <a:off x="381000" y="685800"/>
            <a:ext cx="6096000" cy="3429000"/>
          </a:xfrm>
          <a:ln/>
        </p:spPr>
      </p:sp>
      <p:sp>
        <p:nvSpPr>
          <p:cNvPr id="98309" name="Rectangle 3">
            <a:extLst>
              <a:ext uri="{FF2B5EF4-FFF2-40B4-BE49-F238E27FC236}">
                <a16:creationId xmlns:a16="http://schemas.microsoft.com/office/drawing/2014/main" id="{00A40CB8-7905-209D-9A6C-4A8281009536}"/>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9">
            <a:extLst>
              <a:ext uri="{FF2B5EF4-FFF2-40B4-BE49-F238E27FC236}">
                <a16:creationId xmlns:a16="http://schemas.microsoft.com/office/drawing/2014/main" id="{14F74A75-5EBF-C457-3FA0-F0ED07EE083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00355" name="Rectangle 15">
            <a:extLst>
              <a:ext uri="{FF2B5EF4-FFF2-40B4-BE49-F238E27FC236}">
                <a16:creationId xmlns:a16="http://schemas.microsoft.com/office/drawing/2014/main" id="{742DD777-D8DB-87C7-507F-181C5955E98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00356" name="Rectangle 2">
            <a:extLst>
              <a:ext uri="{FF2B5EF4-FFF2-40B4-BE49-F238E27FC236}">
                <a16:creationId xmlns:a16="http://schemas.microsoft.com/office/drawing/2014/main" id="{53459C99-60BB-FE62-736C-7E61ED782D9A}"/>
              </a:ext>
            </a:extLst>
          </p:cNvPr>
          <p:cNvSpPr>
            <a:spLocks noGrp="1" noRot="1" noChangeAspect="1" noChangeArrowheads="1" noTextEdit="1"/>
          </p:cNvSpPr>
          <p:nvPr>
            <p:ph type="sldImg"/>
          </p:nvPr>
        </p:nvSpPr>
        <p:spPr>
          <a:xfrm>
            <a:off x="381000" y="685800"/>
            <a:ext cx="6096000" cy="3429000"/>
          </a:xfrm>
          <a:ln/>
        </p:spPr>
      </p:sp>
      <p:sp>
        <p:nvSpPr>
          <p:cNvPr id="100357" name="Rectangle 3">
            <a:extLst>
              <a:ext uri="{FF2B5EF4-FFF2-40B4-BE49-F238E27FC236}">
                <a16:creationId xmlns:a16="http://schemas.microsoft.com/office/drawing/2014/main" id="{A750E85B-D70D-8488-044B-AB896BB4C009}"/>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9">
            <a:extLst>
              <a:ext uri="{FF2B5EF4-FFF2-40B4-BE49-F238E27FC236}">
                <a16:creationId xmlns:a16="http://schemas.microsoft.com/office/drawing/2014/main" id="{38A6D235-EFA2-BD29-5418-0D789D1941DE}"/>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02403" name="Rectangle 15">
            <a:extLst>
              <a:ext uri="{FF2B5EF4-FFF2-40B4-BE49-F238E27FC236}">
                <a16:creationId xmlns:a16="http://schemas.microsoft.com/office/drawing/2014/main" id="{F3415D93-7F95-AFD2-5CFE-9963CA8EB909}"/>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02404" name="Rectangle 2">
            <a:extLst>
              <a:ext uri="{FF2B5EF4-FFF2-40B4-BE49-F238E27FC236}">
                <a16:creationId xmlns:a16="http://schemas.microsoft.com/office/drawing/2014/main" id="{4FBD47E0-2F4C-3046-7051-AB393FF70961}"/>
              </a:ext>
            </a:extLst>
          </p:cNvPr>
          <p:cNvSpPr>
            <a:spLocks noGrp="1" noRot="1" noChangeAspect="1" noChangeArrowheads="1" noTextEdit="1"/>
          </p:cNvSpPr>
          <p:nvPr>
            <p:ph type="sldImg"/>
          </p:nvPr>
        </p:nvSpPr>
        <p:spPr>
          <a:xfrm>
            <a:off x="381000" y="685800"/>
            <a:ext cx="6096000" cy="3429000"/>
          </a:xfrm>
          <a:ln/>
        </p:spPr>
      </p:sp>
      <p:sp>
        <p:nvSpPr>
          <p:cNvPr id="102405" name="Rectangle 3">
            <a:extLst>
              <a:ext uri="{FF2B5EF4-FFF2-40B4-BE49-F238E27FC236}">
                <a16:creationId xmlns:a16="http://schemas.microsoft.com/office/drawing/2014/main" id="{2DC9322D-22CB-8E75-793A-28D69D441F9F}"/>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9">
            <a:extLst>
              <a:ext uri="{FF2B5EF4-FFF2-40B4-BE49-F238E27FC236}">
                <a16:creationId xmlns:a16="http://schemas.microsoft.com/office/drawing/2014/main" id="{938E8EC9-76A7-6254-B7C8-F27900CB8BFA}"/>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04451" name="Rectangle 15">
            <a:extLst>
              <a:ext uri="{FF2B5EF4-FFF2-40B4-BE49-F238E27FC236}">
                <a16:creationId xmlns:a16="http://schemas.microsoft.com/office/drawing/2014/main" id="{11995271-5066-DE7C-0508-EE521E7A1D4A}"/>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04452" name="Rectangle 2">
            <a:extLst>
              <a:ext uri="{FF2B5EF4-FFF2-40B4-BE49-F238E27FC236}">
                <a16:creationId xmlns:a16="http://schemas.microsoft.com/office/drawing/2014/main" id="{2098A9A5-2E6A-337E-9835-6AEF290B6551}"/>
              </a:ext>
            </a:extLst>
          </p:cNvPr>
          <p:cNvSpPr>
            <a:spLocks noGrp="1" noRot="1" noChangeAspect="1" noChangeArrowheads="1" noTextEdit="1"/>
          </p:cNvSpPr>
          <p:nvPr>
            <p:ph type="sldImg"/>
          </p:nvPr>
        </p:nvSpPr>
        <p:spPr>
          <a:xfrm>
            <a:off x="381000" y="685800"/>
            <a:ext cx="6096000" cy="3429000"/>
          </a:xfrm>
          <a:ln/>
        </p:spPr>
      </p:sp>
      <p:sp>
        <p:nvSpPr>
          <p:cNvPr id="104453" name="Rectangle 3">
            <a:extLst>
              <a:ext uri="{FF2B5EF4-FFF2-40B4-BE49-F238E27FC236}">
                <a16:creationId xmlns:a16="http://schemas.microsoft.com/office/drawing/2014/main" id="{9DBA7C31-02C1-97F1-9CC5-9B2DEE244071}"/>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9C88EBE-A120-ECD6-50F6-8CE0E63B3A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3A041E6-BDA8-3A47-B9D3-770B0CC40D6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315" name="Rectangle 2">
            <a:extLst>
              <a:ext uri="{FF2B5EF4-FFF2-40B4-BE49-F238E27FC236}">
                <a16:creationId xmlns:a16="http://schemas.microsoft.com/office/drawing/2014/main" id="{34691EE0-ECAA-32B7-FDE7-B44D0F8A47C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A8BA8222-3697-0A21-F146-1354F48E33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9">
            <a:extLst>
              <a:ext uri="{FF2B5EF4-FFF2-40B4-BE49-F238E27FC236}">
                <a16:creationId xmlns:a16="http://schemas.microsoft.com/office/drawing/2014/main" id="{28CEC308-F25E-2136-2A6D-106DF293809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06499" name="Rectangle 15">
            <a:extLst>
              <a:ext uri="{FF2B5EF4-FFF2-40B4-BE49-F238E27FC236}">
                <a16:creationId xmlns:a16="http://schemas.microsoft.com/office/drawing/2014/main" id="{331178E3-8321-6A31-2858-88A38BA28C96}"/>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06500" name="Rectangle 2">
            <a:extLst>
              <a:ext uri="{FF2B5EF4-FFF2-40B4-BE49-F238E27FC236}">
                <a16:creationId xmlns:a16="http://schemas.microsoft.com/office/drawing/2014/main" id="{6AB9759B-31A0-4868-F5E7-88877F3C6C97}"/>
              </a:ext>
            </a:extLst>
          </p:cNvPr>
          <p:cNvSpPr>
            <a:spLocks noGrp="1" noRot="1" noChangeAspect="1" noChangeArrowheads="1" noTextEdit="1"/>
          </p:cNvSpPr>
          <p:nvPr>
            <p:ph type="sldImg"/>
          </p:nvPr>
        </p:nvSpPr>
        <p:spPr>
          <a:xfrm>
            <a:off x="381000" y="685800"/>
            <a:ext cx="6096000" cy="3429000"/>
          </a:xfrm>
          <a:ln/>
        </p:spPr>
      </p:sp>
      <p:sp>
        <p:nvSpPr>
          <p:cNvPr id="106501" name="Rectangle 3">
            <a:extLst>
              <a:ext uri="{FF2B5EF4-FFF2-40B4-BE49-F238E27FC236}">
                <a16:creationId xmlns:a16="http://schemas.microsoft.com/office/drawing/2014/main" id="{011611B3-C5EA-F158-B2E5-419B9A5986ED}"/>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9">
            <a:extLst>
              <a:ext uri="{FF2B5EF4-FFF2-40B4-BE49-F238E27FC236}">
                <a16:creationId xmlns:a16="http://schemas.microsoft.com/office/drawing/2014/main" id="{243037CE-1B98-5383-B892-849A324835C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08547" name="Rectangle 15">
            <a:extLst>
              <a:ext uri="{FF2B5EF4-FFF2-40B4-BE49-F238E27FC236}">
                <a16:creationId xmlns:a16="http://schemas.microsoft.com/office/drawing/2014/main" id="{3424EE13-D377-EE54-03E4-CD5D03307330}"/>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08548" name="Rectangle 2">
            <a:extLst>
              <a:ext uri="{FF2B5EF4-FFF2-40B4-BE49-F238E27FC236}">
                <a16:creationId xmlns:a16="http://schemas.microsoft.com/office/drawing/2014/main" id="{48E3DA1E-EE59-347D-50ED-F0305E43633F}"/>
              </a:ext>
            </a:extLst>
          </p:cNvPr>
          <p:cNvSpPr>
            <a:spLocks noGrp="1" noRot="1" noChangeAspect="1" noChangeArrowheads="1" noTextEdit="1"/>
          </p:cNvSpPr>
          <p:nvPr>
            <p:ph type="sldImg"/>
          </p:nvPr>
        </p:nvSpPr>
        <p:spPr>
          <a:xfrm>
            <a:off x="381000" y="685800"/>
            <a:ext cx="6096000" cy="3429000"/>
          </a:xfrm>
          <a:ln/>
        </p:spPr>
      </p:sp>
      <p:sp>
        <p:nvSpPr>
          <p:cNvPr id="108549" name="Rectangle 3">
            <a:extLst>
              <a:ext uri="{FF2B5EF4-FFF2-40B4-BE49-F238E27FC236}">
                <a16:creationId xmlns:a16="http://schemas.microsoft.com/office/drawing/2014/main" id="{611236D6-5B3A-2AF2-9AB8-F45D724C839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9">
            <a:extLst>
              <a:ext uri="{FF2B5EF4-FFF2-40B4-BE49-F238E27FC236}">
                <a16:creationId xmlns:a16="http://schemas.microsoft.com/office/drawing/2014/main" id="{B7AB6657-E10D-00CE-2793-98E41F790AD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12643" name="Rectangle 15">
            <a:extLst>
              <a:ext uri="{FF2B5EF4-FFF2-40B4-BE49-F238E27FC236}">
                <a16:creationId xmlns:a16="http://schemas.microsoft.com/office/drawing/2014/main" id="{EADB5228-FECA-E4E4-BF6A-9240B1662A5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12644" name="Rectangle 2">
            <a:extLst>
              <a:ext uri="{FF2B5EF4-FFF2-40B4-BE49-F238E27FC236}">
                <a16:creationId xmlns:a16="http://schemas.microsoft.com/office/drawing/2014/main" id="{53FA9E17-2F99-3A76-C142-3F87B197AEAA}"/>
              </a:ext>
            </a:extLst>
          </p:cNvPr>
          <p:cNvSpPr>
            <a:spLocks noGrp="1" noRot="1" noChangeAspect="1" noChangeArrowheads="1" noTextEdit="1"/>
          </p:cNvSpPr>
          <p:nvPr>
            <p:ph type="sldImg"/>
          </p:nvPr>
        </p:nvSpPr>
        <p:spPr>
          <a:xfrm>
            <a:off x="381000" y="685800"/>
            <a:ext cx="6096000" cy="3429000"/>
          </a:xfrm>
          <a:ln/>
        </p:spPr>
      </p:sp>
      <p:sp>
        <p:nvSpPr>
          <p:cNvPr id="112645" name="Rectangle 3">
            <a:extLst>
              <a:ext uri="{FF2B5EF4-FFF2-40B4-BE49-F238E27FC236}">
                <a16:creationId xmlns:a16="http://schemas.microsoft.com/office/drawing/2014/main" id="{52F15AC2-5BC4-5976-BCB5-5D637AD81AF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9">
            <a:extLst>
              <a:ext uri="{FF2B5EF4-FFF2-40B4-BE49-F238E27FC236}">
                <a16:creationId xmlns:a16="http://schemas.microsoft.com/office/drawing/2014/main" id="{B8D00A33-5B68-5227-4D7B-733E304D5766}"/>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14691" name="Rectangle 15">
            <a:extLst>
              <a:ext uri="{FF2B5EF4-FFF2-40B4-BE49-F238E27FC236}">
                <a16:creationId xmlns:a16="http://schemas.microsoft.com/office/drawing/2014/main" id="{F61A7FC4-A961-E948-6B00-2A9943A9486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14692" name="Rectangle 2">
            <a:extLst>
              <a:ext uri="{FF2B5EF4-FFF2-40B4-BE49-F238E27FC236}">
                <a16:creationId xmlns:a16="http://schemas.microsoft.com/office/drawing/2014/main" id="{A3C2D481-6DF4-0375-7702-AF0F56FCF8EC}"/>
              </a:ext>
            </a:extLst>
          </p:cNvPr>
          <p:cNvSpPr>
            <a:spLocks noGrp="1" noRot="1" noChangeAspect="1" noChangeArrowheads="1" noTextEdit="1"/>
          </p:cNvSpPr>
          <p:nvPr>
            <p:ph type="sldImg"/>
          </p:nvPr>
        </p:nvSpPr>
        <p:spPr>
          <a:xfrm>
            <a:off x="381000" y="685800"/>
            <a:ext cx="6096000" cy="3429000"/>
          </a:xfrm>
          <a:ln/>
        </p:spPr>
      </p:sp>
      <p:sp>
        <p:nvSpPr>
          <p:cNvPr id="114693" name="Rectangle 3">
            <a:extLst>
              <a:ext uri="{FF2B5EF4-FFF2-40B4-BE49-F238E27FC236}">
                <a16:creationId xmlns:a16="http://schemas.microsoft.com/office/drawing/2014/main" id="{F2444A15-C265-B546-AFC0-08F2C2CFC67A}"/>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9">
            <a:extLst>
              <a:ext uri="{FF2B5EF4-FFF2-40B4-BE49-F238E27FC236}">
                <a16:creationId xmlns:a16="http://schemas.microsoft.com/office/drawing/2014/main" id="{2E12FB25-968B-09D6-42A7-1A06226768E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16739" name="Rectangle 15">
            <a:extLst>
              <a:ext uri="{FF2B5EF4-FFF2-40B4-BE49-F238E27FC236}">
                <a16:creationId xmlns:a16="http://schemas.microsoft.com/office/drawing/2014/main" id="{7270DD07-D296-140A-6799-4787F365BCC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16740" name="Rectangle 2">
            <a:extLst>
              <a:ext uri="{FF2B5EF4-FFF2-40B4-BE49-F238E27FC236}">
                <a16:creationId xmlns:a16="http://schemas.microsoft.com/office/drawing/2014/main" id="{B8F3617C-DC88-3E3E-0C8A-8C2F5F746807}"/>
              </a:ext>
            </a:extLst>
          </p:cNvPr>
          <p:cNvSpPr>
            <a:spLocks noGrp="1" noRot="1" noChangeAspect="1" noChangeArrowheads="1" noTextEdit="1"/>
          </p:cNvSpPr>
          <p:nvPr>
            <p:ph type="sldImg"/>
          </p:nvPr>
        </p:nvSpPr>
        <p:spPr>
          <a:xfrm>
            <a:off x="381000" y="685800"/>
            <a:ext cx="6096000" cy="3429000"/>
          </a:xfrm>
          <a:ln/>
        </p:spPr>
      </p:sp>
      <p:sp>
        <p:nvSpPr>
          <p:cNvPr id="116741" name="Rectangle 3">
            <a:extLst>
              <a:ext uri="{FF2B5EF4-FFF2-40B4-BE49-F238E27FC236}">
                <a16:creationId xmlns:a16="http://schemas.microsoft.com/office/drawing/2014/main" id="{B94A2CBE-9923-CE48-8DBF-65EC0B3EEBD4}"/>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9">
            <a:extLst>
              <a:ext uri="{FF2B5EF4-FFF2-40B4-BE49-F238E27FC236}">
                <a16:creationId xmlns:a16="http://schemas.microsoft.com/office/drawing/2014/main" id="{2EACDD42-4E0B-5ECA-4314-8740C18D2F7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18787" name="Rectangle 15">
            <a:extLst>
              <a:ext uri="{FF2B5EF4-FFF2-40B4-BE49-F238E27FC236}">
                <a16:creationId xmlns:a16="http://schemas.microsoft.com/office/drawing/2014/main" id="{17BFA62A-B71E-0ED2-9703-680A69541F4F}"/>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18788" name="Rectangle 2">
            <a:extLst>
              <a:ext uri="{FF2B5EF4-FFF2-40B4-BE49-F238E27FC236}">
                <a16:creationId xmlns:a16="http://schemas.microsoft.com/office/drawing/2014/main" id="{DD1535B6-5474-D6FF-2112-5393D1B25B97}"/>
              </a:ext>
            </a:extLst>
          </p:cNvPr>
          <p:cNvSpPr>
            <a:spLocks noGrp="1" noRot="1" noChangeAspect="1" noChangeArrowheads="1" noTextEdit="1"/>
          </p:cNvSpPr>
          <p:nvPr>
            <p:ph type="sldImg"/>
          </p:nvPr>
        </p:nvSpPr>
        <p:spPr>
          <a:xfrm>
            <a:off x="381000" y="685800"/>
            <a:ext cx="6096000" cy="3429000"/>
          </a:xfrm>
          <a:ln/>
        </p:spPr>
      </p:sp>
      <p:sp>
        <p:nvSpPr>
          <p:cNvPr id="118789" name="Rectangle 3">
            <a:extLst>
              <a:ext uri="{FF2B5EF4-FFF2-40B4-BE49-F238E27FC236}">
                <a16:creationId xmlns:a16="http://schemas.microsoft.com/office/drawing/2014/main" id="{84C6BA33-A94E-3697-2405-3E1E3F7C85C6}"/>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9">
            <a:extLst>
              <a:ext uri="{FF2B5EF4-FFF2-40B4-BE49-F238E27FC236}">
                <a16:creationId xmlns:a16="http://schemas.microsoft.com/office/drawing/2014/main" id="{F8CB9332-670C-4F64-89E6-E40A7F6AA86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20835" name="Rectangle 15">
            <a:extLst>
              <a:ext uri="{FF2B5EF4-FFF2-40B4-BE49-F238E27FC236}">
                <a16:creationId xmlns:a16="http://schemas.microsoft.com/office/drawing/2014/main" id="{20C0EE10-D6D2-2636-58C9-1CE689453CA6}"/>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20836" name="Rectangle 2">
            <a:extLst>
              <a:ext uri="{FF2B5EF4-FFF2-40B4-BE49-F238E27FC236}">
                <a16:creationId xmlns:a16="http://schemas.microsoft.com/office/drawing/2014/main" id="{DA4EFD1A-8A27-C53A-2E05-9A4414CC11E3}"/>
              </a:ext>
            </a:extLst>
          </p:cNvPr>
          <p:cNvSpPr>
            <a:spLocks noGrp="1" noRot="1" noChangeAspect="1" noChangeArrowheads="1" noTextEdit="1"/>
          </p:cNvSpPr>
          <p:nvPr>
            <p:ph type="sldImg"/>
          </p:nvPr>
        </p:nvSpPr>
        <p:spPr>
          <a:xfrm>
            <a:off x="381000" y="685800"/>
            <a:ext cx="6096000" cy="3429000"/>
          </a:xfrm>
          <a:ln/>
        </p:spPr>
      </p:sp>
      <p:sp>
        <p:nvSpPr>
          <p:cNvPr id="120837" name="Rectangle 3">
            <a:extLst>
              <a:ext uri="{FF2B5EF4-FFF2-40B4-BE49-F238E27FC236}">
                <a16:creationId xmlns:a16="http://schemas.microsoft.com/office/drawing/2014/main" id="{B848C4FE-4B2E-B506-51A5-0B73A7BFAAC3}"/>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9">
            <a:extLst>
              <a:ext uri="{FF2B5EF4-FFF2-40B4-BE49-F238E27FC236}">
                <a16:creationId xmlns:a16="http://schemas.microsoft.com/office/drawing/2014/main" id="{74BCEA2B-9055-6849-41C2-3590EA54280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22883" name="Rectangle 15">
            <a:extLst>
              <a:ext uri="{FF2B5EF4-FFF2-40B4-BE49-F238E27FC236}">
                <a16:creationId xmlns:a16="http://schemas.microsoft.com/office/drawing/2014/main" id="{0AB6688D-0B8A-B235-59C7-49DD0525413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22884" name="Rectangle 2">
            <a:extLst>
              <a:ext uri="{FF2B5EF4-FFF2-40B4-BE49-F238E27FC236}">
                <a16:creationId xmlns:a16="http://schemas.microsoft.com/office/drawing/2014/main" id="{1EDEDE18-6427-07A7-04A4-8619E2AAC153}"/>
              </a:ext>
            </a:extLst>
          </p:cNvPr>
          <p:cNvSpPr>
            <a:spLocks noGrp="1" noRot="1" noChangeAspect="1" noChangeArrowheads="1" noTextEdit="1"/>
          </p:cNvSpPr>
          <p:nvPr>
            <p:ph type="sldImg"/>
          </p:nvPr>
        </p:nvSpPr>
        <p:spPr>
          <a:xfrm>
            <a:off x="1808163" y="839788"/>
            <a:ext cx="5580062" cy="3140075"/>
          </a:xfrm>
          <a:ln/>
        </p:spPr>
      </p:sp>
      <p:sp>
        <p:nvSpPr>
          <p:cNvPr id="122885" name="Rectangle 3">
            <a:extLst>
              <a:ext uri="{FF2B5EF4-FFF2-40B4-BE49-F238E27FC236}">
                <a16:creationId xmlns:a16="http://schemas.microsoft.com/office/drawing/2014/main" id="{D57D35F0-1E2C-58F5-E731-202AF772AF1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a:p>
            <a:pPr eaLnBrk="1" hangingPunct="1"/>
            <a:endParaRPr lang="de-DE"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68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957318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04F75DE-0904-FC4B-90AD-F4B444D6D70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69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063750" y="881063"/>
            <a:ext cx="5681663"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extLst>
      <p:ext uri="{BB962C8B-B14F-4D97-AF65-F5344CB8AC3E}">
        <p14:creationId xmlns:p14="http://schemas.microsoft.com/office/powerpoint/2010/main" val="3843609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9">
            <a:extLst>
              <a:ext uri="{FF2B5EF4-FFF2-40B4-BE49-F238E27FC236}">
                <a16:creationId xmlns:a16="http://schemas.microsoft.com/office/drawing/2014/main" id="{C1F19C2D-3717-EEF0-81FB-D01BF883809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28003" name="Rectangle 15">
            <a:extLst>
              <a:ext uri="{FF2B5EF4-FFF2-40B4-BE49-F238E27FC236}">
                <a16:creationId xmlns:a16="http://schemas.microsoft.com/office/drawing/2014/main" id="{81C11FCB-4E4E-3BB2-A5BF-8DA169FEF3E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28004" name="Rectangle 2">
            <a:extLst>
              <a:ext uri="{FF2B5EF4-FFF2-40B4-BE49-F238E27FC236}">
                <a16:creationId xmlns:a16="http://schemas.microsoft.com/office/drawing/2014/main" id="{94D4F7A1-36B5-2DB9-C427-2974A31ED46A}"/>
              </a:ext>
            </a:extLst>
          </p:cNvPr>
          <p:cNvSpPr>
            <a:spLocks noGrp="1" noRot="1" noChangeAspect="1" noChangeArrowheads="1" noTextEdit="1"/>
          </p:cNvSpPr>
          <p:nvPr>
            <p:ph type="sldImg"/>
          </p:nvPr>
        </p:nvSpPr>
        <p:spPr>
          <a:xfrm>
            <a:off x="1892300" y="839788"/>
            <a:ext cx="5411788" cy="3044825"/>
          </a:xfrm>
          <a:ln/>
        </p:spPr>
      </p:sp>
      <p:sp>
        <p:nvSpPr>
          <p:cNvPr id="979971" name="Rectangle 3">
            <a:extLst>
              <a:ext uri="{FF2B5EF4-FFF2-40B4-BE49-F238E27FC236}">
                <a16:creationId xmlns:a16="http://schemas.microsoft.com/office/drawing/2014/main" id="{3F314884-ECFB-69E5-F07C-0CF78FE0E098}"/>
              </a:ext>
            </a:extLst>
          </p:cNvPr>
          <p:cNvSpPr>
            <a:spLocks noGrp="1" noChangeArrowheads="1"/>
          </p:cNvSpPr>
          <p:nvPr>
            <p:ph type="body" idx="1"/>
          </p:nvPr>
        </p:nvSpPr>
        <p:spPr>
          <a:ln/>
        </p:spPr>
        <p:txBody>
          <a:bodyPr/>
          <a:lstStyle/>
          <a:p>
            <a:pPr eaLnBrk="1" hangingPunct="1">
              <a:defRPr/>
            </a:pPr>
            <a:r>
              <a:rPr lang="en-US" sz="900"/>
              <a:t>The z/OS-based debugging engine is provided by the IBM Debug Tool for z/OS product. It runs on the z/OS.</a:t>
            </a:r>
          </a:p>
          <a:p>
            <a:pPr eaLnBrk="1" hangingPunct="1">
              <a:defRPr/>
            </a:pPr>
            <a:endParaRPr lang="en-US" sz="900"/>
          </a:p>
          <a:p>
            <a:pPr eaLnBrk="1" hangingPunct="1">
              <a:lnSpc>
                <a:spcPct val="95000"/>
              </a:lnSpc>
              <a:buFont typeface="Symbol" pitchFamily="82" charset="2"/>
              <a:buNone/>
              <a:defRPr/>
            </a:pPr>
            <a:r>
              <a:rPr lang="en-US" sz="500">
                <a:sym typeface="Wingdings" pitchFamily="2" charset="2"/>
              </a:rPr>
              <a:t> </a:t>
            </a:r>
            <a:r>
              <a:rPr lang="en-US" sz="500" b="1">
                <a:effectLst>
                  <a:outerShdw blurRad="38100" dist="38100" dir="2700000" algn="tl">
                    <a:srgbClr val="C0C0C0"/>
                  </a:outerShdw>
                </a:effectLst>
                <a:sym typeface="Wingdings" pitchFamily="2" charset="2"/>
              </a:rPr>
              <a:t>"Perspectives"</a:t>
            </a:r>
            <a:r>
              <a:rPr lang="en-US" sz="500">
                <a:sym typeface="Wingdings" pitchFamily="2" charset="2"/>
              </a:rPr>
              <a:t> - </a:t>
            </a:r>
            <a:r>
              <a:rPr lang="en-US" sz="500" i="1"/>
              <a:t>Recall that a "Perspective" is a convenient grouping for a collection of views organized around a given role or task</a:t>
            </a:r>
          </a:p>
          <a:p>
            <a:pPr eaLnBrk="1" hangingPunct="1">
              <a:lnSpc>
                <a:spcPct val="95000"/>
              </a:lnSpc>
              <a:buFont typeface="Symbol" pitchFamily="82" charset="2"/>
              <a:buNone/>
              <a:defRPr/>
            </a:pPr>
            <a:endParaRPr lang="en-US" sz="500" i="1"/>
          </a:p>
          <a:p>
            <a:pPr eaLnBrk="1" hangingPunct="1">
              <a:lnSpc>
                <a:spcPct val="95000"/>
              </a:lnSpc>
              <a:buFont typeface="Symbol" pitchFamily="82" charset="2"/>
              <a:buNone/>
              <a:defRPr/>
            </a:pPr>
            <a:r>
              <a:rPr lang="en-US" sz="500"/>
              <a:t>So far in this class, you've used the:</a:t>
            </a:r>
          </a:p>
          <a:p>
            <a:pPr lvl="1" eaLnBrk="1" hangingPunct="1">
              <a:lnSpc>
                <a:spcPct val="95000"/>
              </a:lnSpc>
              <a:buFont typeface="Symbol" pitchFamily="82" charset="2"/>
              <a:buNone/>
              <a:defRPr/>
            </a:pPr>
            <a:r>
              <a:rPr lang="en-US" sz="500" b="1"/>
              <a:t> z/OS Projects Perspective</a:t>
            </a:r>
            <a:r>
              <a:rPr lang="en-US" sz="500"/>
              <a:t> – to develop local COBOL applications</a:t>
            </a:r>
          </a:p>
          <a:p>
            <a:pPr lvl="1" eaLnBrk="1" hangingPunct="1">
              <a:lnSpc>
                <a:spcPct val="95000"/>
              </a:lnSpc>
              <a:buFont typeface="Symbol" pitchFamily="82" charset="2"/>
              <a:buNone/>
              <a:defRPr/>
            </a:pPr>
            <a:r>
              <a:rPr lang="en-US" sz="500" b="1"/>
              <a:t> Data Perspective</a:t>
            </a:r>
            <a:r>
              <a:rPr lang="en-US" sz="500"/>
              <a:t> – to develop local COBOL applications</a:t>
            </a:r>
          </a:p>
          <a:p>
            <a:pPr lvl="1" eaLnBrk="1" hangingPunct="1">
              <a:lnSpc>
                <a:spcPct val="95000"/>
              </a:lnSpc>
              <a:buFont typeface="Symbol" pitchFamily="82" charset="2"/>
              <a:buNone/>
              <a:defRPr/>
            </a:pPr>
            <a:r>
              <a:rPr lang="en-US" sz="500"/>
              <a:t> </a:t>
            </a:r>
            <a:r>
              <a:rPr lang="en-US" sz="500" b="1"/>
              <a:t>Debug Perspective</a:t>
            </a:r>
            <a:r>
              <a:rPr lang="en-US" sz="500"/>
              <a:t> – to do source-code (line-by-line) testing of your COBOL logic</a:t>
            </a:r>
          </a:p>
          <a:p>
            <a:pPr eaLnBrk="1" hangingPunct="1">
              <a:defRPr/>
            </a:pPr>
            <a:endParaRPr lang="en-US" sz="9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9">
            <a:extLst>
              <a:ext uri="{FF2B5EF4-FFF2-40B4-BE49-F238E27FC236}">
                <a16:creationId xmlns:a16="http://schemas.microsoft.com/office/drawing/2014/main" id="{2CA405A4-C1FE-FB8A-34AB-6143D718772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30051" name="Rectangle 15">
            <a:extLst>
              <a:ext uri="{FF2B5EF4-FFF2-40B4-BE49-F238E27FC236}">
                <a16:creationId xmlns:a16="http://schemas.microsoft.com/office/drawing/2014/main" id="{7CD430E0-268F-E1F2-4962-4D3A9BFBA6E8}"/>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30052" name="Rectangle 2">
            <a:extLst>
              <a:ext uri="{FF2B5EF4-FFF2-40B4-BE49-F238E27FC236}">
                <a16:creationId xmlns:a16="http://schemas.microsoft.com/office/drawing/2014/main" id="{46BDFC09-D294-D592-CD28-091ED29A6C73}"/>
              </a:ext>
            </a:extLst>
          </p:cNvPr>
          <p:cNvSpPr>
            <a:spLocks noGrp="1" noRot="1" noChangeAspect="1" noChangeArrowheads="1" noTextEdit="1"/>
          </p:cNvSpPr>
          <p:nvPr>
            <p:ph type="sldImg"/>
          </p:nvPr>
        </p:nvSpPr>
        <p:spPr>
          <a:xfrm>
            <a:off x="1892300" y="839788"/>
            <a:ext cx="5411788" cy="3044825"/>
          </a:xfrm>
          <a:ln/>
        </p:spPr>
      </p:sp>
      <p:sp>
        <p:nvSpPr>
          <p:cNvPr id="130053" name="Rectangle 3">
            <a:extLst>
              <a:ext uri="{FF2B5EF4-FFF2-40B4-BE49-F238E27FC236}">
                <a16:creationId xmlns:a16="http://schemas.microsoft.com/office/drawing/2014/main" id="{E4DA15DB-EF86-44DC-D93C-D23C8CE83E1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9">
            <a:extLst>
              <a:ext uri="{FF2B5EF4-FFF2-40B4-BE49-F238E27FC236}">
                <a16:creationId xmlns:a16="http://schemas.microsoft.com/office/drawing/2014/main" id="{376156BF-B4DE-C044-B96D-C3CCA3FEB2A1}"/>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32099" name="Rectangle 15">
            <a:extLst>
              <a:ext uri="{FF2B5EF4-FFF2-40B4-BE49-F238E27FC236}">
                <a16:creationId xmlns:a16="http://schemas.microsoft.com/office/drawing/2014/main" id="{CE18CFF6-67C1-F10C-0959-A0A99A9DC8E9}"/>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32100" name="Rectangle 2">
            <a:extLst>
              <a:ext uri="{FF2B5EF4-FFF2-40B4-BE49-F238E27FC236}">
                <a16:creationId xmlns:a16="http://schemas.microsoft.com/office/drawing/2014/main" id="{24E12A14-5BAE-C978-5FE9-B79CE98BE8D8}"/>
              </a:ext>
            </a:extLst>
          </p:cNvPr>
          <p:cNvSpPr>
            <a:spLocks noGrp="1" noRot="1" noChangeAspect="1" noChangeArrowheads="1" noTextEdit="1"/>
          </p:cNvSpPr>
          <p:nvPr>
            <p:ph type="sldImg"/>
          </p:nvPr>
        </p:nvSpPr>
        <p:spPr>
          <a:xfrm>
            <a:off x="1892300" y="839788"/>
            <a:ext cx="5411788" cy="3044825"/>
          </a:xfrm>
          <a:ln/>
        </p:spPr>
      </p:sp>
      <p:sp>
        <p:nvSpPr>
          <p:cNvPr id="132101" name="Rectangle 3">
            <a:extLst>
              <a:ext uri="{FF2B5EF4-FFF2-40B4-BE49-F238E27FC236}">
                <a16:creationId xmlns:a16="http://schemas.microsoft.com/office/drawing/2014/main" id="{94972AE7-6C02-2EDD-386A-56AE105814B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
        <p:nvSpPr>
          <p:cNvPr id="132102" name="Text Box 4">
            <a:extLst>
              <a:ext uri="{FF2B5EF4-FFF2-40B4-BE49-F238E27FC236}">
                <a16:creationId xmlns:a16="http://schemas.microsoft.com/office/drawing/2014/main" id="{DEEF3B40-4888-4599-BD84-0AC12C48ADC0}"/>
              </a:ext>
            </a:extLst>
          </p:cNvPr>
          <p:cNvSpPr txBox="1">
            <a:spLocks noChangeArrowheads="1"/>
          </p:cNvSpPr>
          <p:nvPr/>
        </p:nvSpPr>
        <p:spPr bwMode="auto">
          <a:xfrm>
            <a:off x="381000" y="1295400"/>
            <a:ext cx="1984375"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008" tIns="64008" rIns="64008" bIns="64008"/>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r>
              <a:rPr lang="en-US" altLang="en-US" sz="900"/>
              <a:t>Transition statement: The following slide shows how to set the compiler options in the workbench.</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9">
            <a:extLst>
              <a:ext uri="{FF2B5EF4-FFF2-40B4-BE49-F238E27FC236}">
                <a16:creationId xmlns:a16="http://schemas.microsoft.com/office/drawing/2014/main" id="{349B4559-AD14-13BB-155C-2761406A03A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34147" name="Rectangle 15">
            <a:extLst>
              <a:ext uri="{FF2B5EF4-FFF2-40B4-BE49-F238E27FC236}">
                <a16:creationId xmlns:a16="http://schemas.microsoft.com/office/drawing/2014/main" id="{7AF7F9DB-A61B-14C7-031A-F2A9B5BC920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34148" name="Rectangle 2">
            <a:extLst>
              <a:ext uri="{FF2B5EF4-FFF2-40B4-BE49-F238E27FC236}">
                <a16:creationId xmlns:a16="http://schemas.microsoft.com/office/drawing/2014/main" id="{8ECC9FF6-0576-353A-C9A6-F5BF6010BCC4}"/>
              </a:ext>
            </a:extLst>
          </p:cNvPr>
          <p:cNvSpPr>
            <a:spLocks noGrp="1" noRot="1" noChangeAspect="1" noChangeArrowheads="1" noTextEdit="1"/>
          </p:cNvSpPr>
          <p:nvPr>
            <p:ph type="sldImg"/>
          </p:nvPr>
        </p:nvSpPr>
        <p:spPr>
          <a:xfrm>
            <a:off x="381000" y="685800"/>
            <a:ext cx="6096000" cy="3429000"/>
          </a:xfrm>
          <a:ln/>
        </p:spPr>
      </p:sp>
      <p:sp>
        <p:nvSpPr>
          <p:cNvPr id="134149" name="Rectangle 3">
            <a:extLst>
              <a:ext uri="{FF2B5EF4-FFF2-40B4-BE49-F238E27FC236}">
                <a16:creationId xmlns:a16="http://schemas.microsoft.com/office/drawing/2014/main" id="{FEECAA85-3BFD-9F1C-B15B-386E581DEA40}"/>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9">
            <a:extLst>
              <a:ext uri="{FF2B5EF4-FFF2-40B4-BE49-F238E27FC236}">
                <a16:creationId xmlns:a16="http://schemas.microsoft.com/office/drawing/2014/main" id="{7AEB5D4A-6E5C-8352-A27C-BD427CFE4C7E}"/>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36195" name="Rectangle 15">
            <a:extLst>
              <a:ext uri="{FF2B5EF4-FFF2-40B4-BE49-F238E27FC236}">
                <a16:creationId xmlns:a16="http://schemas.microsoft.com/office/drawing/2014/main" id="{A9285887-FD76-8725-5FF5-FCE8A9B77B0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36196" name="Rectangle 2">
            <a:extLst>
              <a:ext uri="{FF2B5EF4-FFF2-40B4-BE49-F238E27FC236}">
                <a16:creationId xmlns:a16="http://schemas.microsoft.com/office/drawing/2014/main" id="{27B483BB-B8A0-3AA8-3D8F-1BD71790C716}"/>
              </a:ext>
            </a:extLst>
          </p:cNvPr>
          <p:cNvSpPr>
            <a:spLocks noGrp="1" noRot="1" noChangeAspect="1" noChangeArrowheads="1" noTextEdit="1"/>
          </p:cNvSpPr>
          <p:nvPr>
            <p:ph type="sldImg"/>
          </p:nvPr>
        </p:nvSpPr>
        <p:spPr>
          <a:xfrm>
            <a:off x="1892300" y="839788"/>
            <a:ext cx="5411788" cy="3044825"/>
          </a:xfrm>
          <a:ln/>
        </p:spPr>
      </p:sp>
      <p:sp>
        <p:nvSpPr>
          <p:cNvPr id="136197" name="Rectangle 3">
            <a:extLst>
              <a:ext uri="{FF2B5EF4-FFF2-40B4-BE49-F238E27FC236}">
                <a16:creationId xmlns:a16="http://schemas.microsoft.com/office/drawing/2014/main" id="{933BB951-5060-B530-E16E-00D5BF18761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9">
            <a:extLst>
              <a:ext uri="{FF2B5EF4-FFF2-40B4-BE49-F238E27FC236}">
                <a16:creationId xmlns:a16="http://schemas.microsoft.com/office/drawing/2014/main" id="{3679653B-242B-DD78-C63B-285DCF7F5475}"/>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38243" name="Rectangle 15">
            <a:extLst>
              <a:ext uri="{FF2B5EF4-FFF2-40B4-BE49-F238E27FC236}">
                <a16:creationId xmlns:a16="http://schemas.microsoft.com/office/drawing/2014/main" id="{F0E93B29-7242-1F72-83EC-4A01E5879BA3}"/>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38244" name="Rectangle 2">
            <a:extLst>
              <a:ext uri="{FF2B5EF4-FFF2-40B4-BE49-F238E27FC236}">
                <a16:creationId xmlns:a16="http://schemas.microsoft.com/office/drawing/2014/main" id="{A414D651-64EF-97A0-A0F0-6D5EFA92B732}"/>
              </a:ext>
            </a:extLst>
          </p:cNvPr>
          <p:cNvSpPr>
            <a:spLocks noGrp="1" noRot="1" noChangeAspect="1" noChangeArrowheads="1" noTextEdit="1"/>
          </p:cNvSpPr>
          <p:nvPr>
            <p:ph type="sldImg"/>
          </p:nvPr>
        </p:nvSpPr>
        <p:spPr>
          <a:xfrm>
            <a:off x="1892300" y="839788"/>
            <a:ext cx="5411788" cy="3044825"/>
          </a:xfrm>
          <a:ln/>
        </p:spPr>
      </p:sp>
      <p:sp>
        <p:nvSpPr>
          <p:cNvPr id="138245" name="Rectangle 3">
            <a:extLst>
              <a:ext uri="{FF2B5EF4-FFF2-40B4-BE49-F238E27FC236}">
                <a16:creationId xmlns:a16="http://schemas.microsoft.com/office/drawing/2014/main" id="{B033ABEC-B3FB-FA30-0AD3-CE1D950A977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9">
            <a:extLst>
              <a:ext uri="{FF2B5EF4-FFF2-40B4-BE49-F238E27FC236}">
                <a16:creationId xmlns:a16="http://schemas.microsoft.com/office/drawing/2014/main" id="{FD97D9DA-DB37-8AF8-0507-9A1E6336237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0291" name="Rectangle 15">
            <a:extLst>
              <a:ext uri="{FF2B5EF4-FFF2-40B4-BE49-F238E27FC236}">
                <a16:creationId xmlns:a16="http://schemas.microsoft.com/office/drawing/2014/main" id="{1C6C0B62-10F1-CA7D-4562-A81D23D7268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40292" name="Rectangle 2">
            <a:extLst>
              <a:ext uri="{FF2B5EF4-FFF2-40B4-BE49-F238E27FC236}">
                <a16:creationId xmlns:a16="http://schemas.microsoft.com/office/drawing/2014/main" id="{BD593827-828B-6B01-96D7-57ACA5774359}"/>
              </a:ext>
            </a:extLst>
          </p:cNvPr>
          <p:cNvSpPr>
            <a:spLocks noGrp="1" noRot="1" noChangeAspect="1" noChangeArrowheads="1" noTextEdit="1"/>
          </p:cNvSpPr>
          <p:nvPr>
            <p:ph type="sldImg"/>
          </p:nvPr>
        </p:nvSpPr>
        <p:spPr>
          <a:xfrm>
            <a:off x="1892300" y="839788"/>
            <a:ext cx="5411788" cy="3044825"/>
          </a:xfrm>
          <a:ln/>
        </p:spPr>
      </p:sp>
      <p:sp>
        <p:nvSpPr>
          <p:cNvPr id="140293" name="Rectangle 3">
            <a:extLst>
              <a:ext uri="{FF2B5EF4-FFF2-40B4-BE49-F238E27FC236}">
                <a16:creationId xmlns:a16="http://schemas.microsoft.com/office/drawing/2014/main" id="{30A530A1-E6AE-42F0-5D0C-3051A57DB1A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9">
            <a:extLst>
              <a:ext uri="{FF2B5EF4-FFF2-40B4-BE49-F238E27FC236}">
                <a16:creationId xmlns:a16="http://schemas.microsoft.com/office/drawing/2014/main" id="{26BEEDCD-74AD-22BF-F832-46BDE1552F5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2339" name="Rectangle 15">
            <a:extLst>
              <a:ext uri="{FF2B5EF4-FFF2-40B4-BE49-F238E27FC236}">
                <a16:creationId xmlns:a16="http://schemas.microsoft.com/office/drawing/2014/main" id="{FAD1ED33-E1F0-C2E4-7382-9EBBE2604F42}"/>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42340" name="Rectangle 2">
            <a:extLst>
              <a:ext uri="{FF2B5EF4-FFF2-40B4-BE49-F238E27FC236}">
                <a16:creationId xmlns:a16="http://schemas.microsoft.com/office/drawing/2014/main" id="{DF29E218-90C1-A2E6-D0F5-24DCAB95FB44}"/>
              </a:ext>
            </a:extLst>
          </p:cNvPr>
          <p:cNvSpPr>
            <a:spLocks noGrp="1" noRot="1" noChangeAspect="1" noChangeArrowheads="1" noTextEdit="1"/>
          </p:cNvSpPr>
          <p:nvPr>
            <p:ph type="sldImg"/>
          </p:nvPr>
        </p:nvSpPr>
        <p:spPr>
          <a:xfrm>
            <a:off x="1892300" y="839788"/>
            <a:ext cx="5411788" cy="3044825"/>
          </a:xfrm>
          <a:ln/>
        </p:spPr>
      </p:sp>
      <p:sp>
        <p:nvSpPr>
          <p:cNvPr id="142341" name="Rectangle 3">
            <a:extLst>
              <a:ext uri="{FF2B5EF4-FFF2-40B4-BE49-F238E27FC236}">
                <a16:creationId xmlns:a16="http://schemas.microsoft.com/office/drawing/2014/main" id="{391BB2C4-AC5D-ADD2-BC96-510ACDFB2AC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9">
            <a:extLst>
              <a:ext uri="{FF2B5EF4-FFF2-40B4-BE49-F238E27FC236}">
                <a16:creationId xmlns:a16="http://schemas.microsoft.com/office/drawing/2014/main" id="{07BDDACF-0C12-94FE-DC2C-7F355044279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4387" name="Rectangle 15">
            <a:extLst>
              <a:ext uri="{FF2B5EF4-FFF2-40B4-BE49-F238E27FC236}">
                <a16:creationId xmlns:a16="http://schemas.microsoft.com/office/drawing/2014/main" id="{24CB4C12-54D2-4EEB-A03B-C70126505EA5}"/>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44388" name="Rectangle 2">
            <a:extLst>
              <a:ext uri="{FF2B5EF4-FFF2-40B4-BE49-F238E27FC236}">
                <a16:creationId xmlns:a16="http://schemas.microsoft.com/office/drawing/2014/main" id="{31601E91-DBC0-B957-C0F6-D2BCE727FAEA}"/>
              </a:ext>
            </a:extLst>
          </p:cNvPr>
          <p:cNvSpPr>
            <a:spLocks noGrp="1" noRot="1" noChangeAspect="1" noChangeArrowheads="1" noTextEdit="1"/>
          </p:cNvSpPr>
          <p:nvPr>
            <p:ph type="sldImg"/>
          </p:nvPr>
        </p:nvSpPr>
        <p:spPr>
          <a:xfrm>
            <a:off x="1892300" y="839788"/>
            <a:ext cx="5411788" cy="3044825"/>
          </a:xfrm>
          <a:ln/>
        </p:spPr>
      </p:sp>
      <p:sp>
        <p:nvSpPr>
          <p:cNvPr id="144389" name="Rectangle 3">
            <a:extLst>
              <a:ext uri="{FF2B5EF4-FFF2-40B4-BE49-F238E27FC236}">
                <a16:creationId xmlns:a16="http://schemas.microsoft.com/office/drawing/2014/main" id="{594BCB0F-95F1-73FC-619D-087D0115A2F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9">
            <a:extLst>
              <a:ext uri="{FF2B5EF4-FFF2-40B4-BE49-F238E27FC236}">
                <a16:creationId xmlns:a16="http://schemas.microsoft.com/office/drawing/2014/main" id="{B5E38CD0-FB25-8160-B0C4-827F4E37121D}"/>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6435" name="Rectangle 15">
            <a:extLst>
              <a:ext uri="{FF2B5EF4-FFF2-40B4-BE49-F238E27FC236}">
                <a16:creationId xmlns:a16="http://schemas.microsoft.com/office/drawing/2014/main" id="{F4943A81-8CA4-BE4E-8B8A-84BAF0C8A4D7}"/>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46436" name="Rectangle 2">
            <a:extLst>
              <a:ext uri="{FF2B5EF4-FFF2-40B4-BE49-F238E27FC236}">
                <a16:creationId xmlns:a16="http://schemas.microsoft.com/office/drawing/2014/main" id="{D5976847-07EE-9024-6D24-38A1774CB7C1}"/>
              </a:ext>
            </a:extLst>
          </p:cNvPr>
          <p:cNvSpPr>
            <a:spLocks noGrp="1" noRot="1" noChangeAspect="1" noChangeArrowheads="1" noTextEdit="1"/>
          </p:cNvSpPr>
          <p:nvPr>
            <p:ph type="sldImg"/>
          </p:nvPr>
        </p:nvSpPr>
        <p:spPr>
          <a:xfrm>
            <a:off x="1892300" y="839788"/>
            <a:ext cx="5411788" cy="3044825"/>
          </a:xfrm>
          <a:ln/>
        </p:spPr>
      </p:sp>
      <p:sp>
        <p:nvSpPr>
          <p:cNvPr id="146437" name="Rectangle 3">
            <a:extLst>
              <a:ext uri="{FF2B5EF4-FFF2-40B4-BE49-F238E27FC236}">
                <a16:creationId xmlns:a16="http://schemas.microsoft.com/office/drawing/2014/main" id="{8155892A-2E4D-2618-8860-3D835BEA215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803A470-3ED0-85C5-17C2-6B0849959F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04F75DE-0904-FC4B-90AD-F4B444D6D705}"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4462EA0B-FAFF-793D-15C5-B929717EE503}"/>
              </a:ext>
            </a:extLst>
          </p:cNvPr>
          <p:cNvSpPr>
            <a:spLocks noGrp="1" noRot="1" noChangeAspect="1" noChangeArrowheads="1" noTextEdit="1"/>
          </p:cNvSpPr>
          <p:nvPr>
            <p:ph type="sldImg"/>
          </p:nvPr>
        </p:nvSpPr>
        <p:spPr>
          <a:xfrm>
            <a:off x="2063750" y="881063"/>
            <a:ext cx="5681663" cy="3197225"/>
          </a:xfrm>
          <a:ln/>
        </p:spPr>
      </p:sp>
      <p:sp>
        <p:nvSpPr>
          <p:cNvPr id="23556" name="Rectangle 3">
            <a:extLst>
              <a:ext uri="{FF2B5EF4-FFF2-40B4-BE49-F238E27FC236}">
                <a16:creationId xmlns:a16="http://schemas.microsoft.com/office/drawing/2014/main" id="{0A43C8DC-2F32-CAC7-FA05-E5749B3A2067}"/>
              </a:ext>
            </a:extLst>
          </p:cNvPr>
          <p:cNvSpPr>
            <a:spLocks noGrp="1" noChangeArrowheads="1"/>
          </p:cNvSpPr>
          <p:nvPr>
            <p:ph type="body" idx="1"/>
          </p:nvPr>
        </p:nvSpPr>
        <p:spPr>
          <a:xfrm>
            <a:off x="2719388" y="4319588"/>
            <a:ext cx="4348162" cy="424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9">
            <a:extLst>
              <a:ext uri="{FF2B5EF4-FFF2-40B4-BE49-F238E27FC236}">
                <a16:creationId xmlns:a16="http://schemas.microsoft.com/office/drawing/2014/main" id="{4A013CA2-44A4-7515-1730-56B9B454205D}"/>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48483" name="Rectangle 15">
            <a:extLst>
              <a:ext uri="{FF2B5EF4-FFF2-40B4-BE49-F238E27FC236}">
                <a16:creationId xmlns:a16="http://schemas.microsoft.com/office/drawing/2014/main" id="{94880A5C-A99A-A812-A7CC-A356B81680D5}"/>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48484" name="Rectangle 2">
            <a:extLst>
              <a:ext uri="{FF2B5EF4-FFF2-40B4-BE49-F238E27FC236}">
                <a16:creationId xmlns:a16="http://schemas.microsoft.com/office/drawing/2014/main" id="{A2103FF3-B618-B9D9-1B08-312CD39610AF}"/>
              </a:ext>
            </a:extLst>
          </p:cNvPr>
          <p:cNvSpPr>
            <a:spLocks noGrp="1" noRot="1" noChangeAspect="1" noChangeArrowheads="1" noTextEdit="1"/>
          </p:cNvSpPr>
          <p:nvPr>
            <p:ph type="sldImg"/>
          </p:nvPr>
        </p:nvSpPr>
        <p:spPr>
          <a:xfrm>
            <a:off x="1892300" y="839788"/>
            <a:ext cx="5411788" cy="3044825"/>
          </a:xfrm>
          <a:ln/>
        </p:spPr>
      </p:sp>
      <p:sp>
        <p:nvSpPr>
          <p:cNvPr id="148485" name="Rectangle 3">
            <a:extLst>
              <a:ext uri="{FF2B5EF4-FFF2-40B4-BE49-F238E27FC236}">
                <a16:creationId xmlns:a16="http://schemas.microsoft.com/office/drawing/2014/main" id="{C69AC14D-54CE-E9E7-5D2F-F395E2F15F1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9">
            <a:extLst>
              <a:ext uri="{FF2B5EF4-FFF2-40B4-BE49-F238E27FC236}">
                <a16:creationId xmlns:a16="http://schemas.microsoft.com/office/drawing/2014/main" id="{0B255F99-3BDB-7615-2A7E-8A2D07565A83}"/>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50531" name="Rectangle 15">
            <a:extLst>
              <a:ext uri="{FF2B5EF4-FFF2-40B4-BE49-F238E27FC236}">
                <a16:creationId xmlns:a16="http://schemas.microsoft.com/office/drawing/2014/main" id="{F38F9EAC-D951-9AB6-F483-0B0584B22EDE}"/>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50532" name="Rectangle 2">
            <a:extLst>
              <a:ext uri="{FF2B5EF4-FFF2-40B4-BE49-F238E27FC236}">
                <a16:creationId xmlns:a16="http://schemas.microsoft.com/office/drawing/2014/main" id="{3BF70613-7E9C-0611-EFFE-AC472CC9D4CA}"/>
              </a:ext>
            </a:extLst>
          </p:cNvPr>
          <p:cNvSpPr>
            <a:spLocks noGrp="1" noRot="1" noChangeAspect="1" noChangeArrowheads="1" noTextEdit="1"/>
          </p:cNvSpPr>
          <p:nvPr>
            <p:ph type="sldImg"/>
          </p:nvPr>
        </p:nvSpPr>
        <p:spPr>
          <a:xfrm>
            <a:off x="1892300" y="839788"/>
            <a:ext cx="5411788" cy="3044825"/>
          </a:xfrm>
          <a:ln/>
        </p:spPr>
      </p:sp>
      <p:sp>
        <p:nvSpPr>
          <p:cNvPr id="150533" name="Rectangle 3">
            <a:extLst>
              <a:ext uri="{FF2B5EF4-FFF2-40B4-BE49-F238E27FC236}">
                <a16:creationId xmlns:a16="http://schemas.microsoft.com/office/drawing/2014/main" id="{44838E20-C2C5-40F3-7F65-AE77FD7B817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900"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9">
            <a:extLst>
              <a:ext uri="{FF2B5EF4-FFF2-40B4-BE49-F238E27FC236}">
                <a16:creationId xmlns:a16="http://schemas.microsoft.com/office/drawing/2014/main" id="{2395E818-177D-EDE7-8DBB-050059AFA0B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54627" name="Rectangle 15">
            <a:extLst>
              <a:ext uri="{FF2B5EF4-FFF2-40B4-BE49-F238E27FC236}">
                <a16:creationId xmlns:a16="http://schemas.microsoft.com/office/drawing/2014/main" id="{8E8CFF57-BD6B-8C51-9838-BB08BC4222BB}"/>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54628" name="Rectangle 2">
            <a:extLst>
              <a:ext uri="{FF2B5EF4-FFF2-40B4-BE49-F238E27FC236}">
                <a16:creationId xmlns:a16="http://schemas.microsoft.com/office/drawing/2014/main" id="{2257A7F4-4B36-F814-90CC-C242E48D2629}"/>
              </a:ext>
            </a:extLst>
          </p:cNvPr>
          <p:cNvSpPr>
            <a:spLocks noGrp="1" noRot="1" noChangeAspect="1" noChangeArrowheads="1" noTextEdit="1"/>
          </p:cNvSpPr>
          <p:nvPr>
            <p:ph type="sldImg"/>
          </p:nvPr>
        </p:nvSpPr>
        <p:spPr>
          <a:xfrm>
            <a:off x="1892300" y="839788"/>
            <a:ext cx="5411788" cy="3044825"/>
          </a:xfrm>
          <a:ln/>
        </p:spPr>
      </p:sp>
      <p:sp>
        <p:nvSpPr>
          <p:cNvPr id="154629" name="Rectangle 3">
            <a:extLst>
              <a:ext uri="{FF2B5EF4-FFF2-40B4-BE49-F238E27FC236}">
                <a16:creationId xmlns:a16="http://schemas.microsoft.com/office/drawing/2014/main" id="{9D03AE76-D511-6CC8-230F-20DC413600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DE"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58C0E5A3-D588-6C0D-5C26-4CEC66E712A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spcBef>
                <a:spcPct val="30000"/>
              </a:spcBef>
              <a:defRPr sz="1200">
                <a:solidFill>
                  <a:schemeClr val="tx1"/>
                </a:solidFill>
                <a:latin typeface="Arial" panose="020B0604020202020204" pitchFamily="34" charset="0"/>
              </a:defRPr>
            </a:lvl1pPr>
            <a:lvl2pPr marL="742950" indent="-285750" defTabSz="966788">
              <a:spcBef>
                <a:spcPct val="30000"/>
              </a:spcBef>
              <a:defRPr sz="1200">
                <a:solidFill>
                  <a:schemeClr val="tx1"/>
                </a:solidFill>
                <a:latin typeface="Arial" panose="020B0604020202020204" pitchFamily="34" charset="0"/>
              </a:defRPr>
            </a:lvl2pPr>
            <a:lvl3pPr marL="1143000" indent="-228600" defTabSz="966788">
              <a:spcBef>
                <a:spcPct val="30000"/>
              </a:spcBef>
              <a:defRPr sz="1200">
                <a:solidFill>
                  <a:schemeClr val="tx1"/>
                </a:solidFill>
                <a:latin typeface="Arial" panose="020B0604020202020204" pitchFamily="34" charset="0"/>
              </a:defRPr>
            </a:lvl3pPr>
            <a:lvl4pPr marL="1600200" indent="-228600" defTabSz="966788">
              <a:spcBef>
                <a:spcPct val="30000"/>
              </a:spcBef>
              <a:defRPr sz="1200">
                <a:solidFill>
                  <a:schemeClr val="tx1"/>
                </a:solidFill>
                <a:latin typeface="Arial" panose="020B0604020202020204" pitchFamily="34" charset="0"/>
              </a:defRPr>
            </a:lvl4pPr>
            <a:lvl5pPr marL="2057400" indent="-228600" defTabSz="966788">
              <a:spcBef>
                <a:spcPct val="30000"/>
              </a:spcBef>
              <a:defRPr sz="1200">
                <a:solidFill>
                  <a:schemeClr val="tx1"/>
                </a:solidFill>
                <a:latin typeface="Arial" panose="020B0604020202020204" pitchFamily="34" charset="0"/>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287BE12F-82AC-5748-9D9A-8F4189540EDF}"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85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1507" name="Rectangle 2">
            <a:extLst>
              <a:ext uri="{FF2B5EF4-FFF2-40B4-BE49-F238E27FC236}">
                <a16:creationId xmlns:a16="http://schemas.microsoft.com/office/drawing/2014/main" id="{8649BBE7-7545-F3E8-906A-BE280130AA6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3B568B26-6C68-27F8-EC5B-5608EB49C2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789602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9">
            <a:extLst>
              <a:ext uri="{FF2B5EF4-FFF2-40B4-BE49-F238E27FC236}">
                <a16:creationId xmlns:a16="http://schemas.microsoft.com/office/drawing/2014/main" id="{8583EDED-9174-E038-C06F-6BCDA321EDD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57699" name="Rectangle 15">
            <a:extLst>
              <a:ext uri="{FF2B5EF4-FFF2-40B4-BE49-F238E27FC236}">
                <a16:creationId xmlns:a16="http://schemas.microsoft.com/office/drawing/2014/main" id="{91BBB542-28F5-992D-7792-7F13D9C8E8A1}"/>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57700" name="Rectangle 2">
            <a:extLst>
              <a:ext uri="{FF2B5EF4-FFF2-40B4-BE49-F238E27FC236}">
                <a16:creationId xmlns:a16="http://schemas.microsoft.com/office/drawing/2014/main" id="{22BE56CB-ED49-B8E4-7CC5-B2D847F6F7FB}"/>
              </a:ext>
            </a:extLst>
          </p:cNvPr>
          <p:cNvSpPr>
            <a:spLocks noGrp="1" noRot="1" noChangeAspect="1" noChangeArrowheads="1" noTextEdit="1"/>
          </p:cNvSpPr>
          <p:nvPr>
            <p:ph type="sldImg"/>
          </p:nvPr>
        </p:nvSpPr>
        <p:spPr>
          <a:xfrm>
            <a:off x="381000" y="685800"/>
            <a:ext cx="6096000" cy="3429000"/>
          </a:xfrm>
          <a:ln/>
        </p:spPr>
      </p:sp>
      <p:sp>
        <p:nvSpPr>
          <p:cNvPr id="157701" name="Rectangle 3">
            <a:extLst>
              <a:ext uri="{FF2B5EF4-FFF2-40B4-BE49-F238E27FC236}">
                <a16:creationId xmlns:a16="http://schemas.microsoft.com/office/drawing/2014/main" id="{885D7D77-0A89-7DD6-E28E-212BFC6552FC}"/>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9">
            <a:extLst>
              <a:ext uri="{FF2B5EF4-FFF2-40B4-BE49-F238E27FC236}">
                <a16:creationId xmlns:a16="http://schemas.microsoft.com/office/drawing/2014/main" id="{7CB6FB43-A52D-6EBD-D317-F00292EDED8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59747" name="Rectangle 15">
            <a:extLst>
              <a:ext uri="{FF2B5EF4-FFF2-40B4-BE49-F238E27FC236}">
                <a16:creationId xmlns:a16="http://schemas.microsoft.com/office/drawing/2014/main" id="{72AF45DC-128E-88E5-7B9D-6EF5E5904A8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59748" name="Rectangle 2">
            <a:extLst>
              <a:ext uri="{FF2B5EF4-FFF2-40B4-BE49-F238E27FC236}">
                <a16:creationId xmlns:a16="http://schemas.microsoft.com/office/drawing/2014/main" id="{2317B3F8-1555-8B51-6865-B41ED2A45A68}"/>
              </a:ext>
            </a:extLst>
          </p:cNvPr>
          <p:cNvSpPr>
            <a:spLocks noGrp="1" noRot="1" noChangeAspect="1" noChangeArrowheads="1" noTextEdit="1"/>
          </p:cNvSpPr>
          <p:nvPr>
            <p:ph type="sldImg"/>
          </p:nvPr>
        </p:nvSpPr>
        <p:spPr>
          <a:xfrm>
            <a:off x="381000" y="685800"/>
            <a:ext cx="6096000" cy="3429000"/>
          </a:xfrm>
          <a:ln/>
        </p:spPr>
      </p:sp>
      <p:sp>
        <p:nvSpPr>
          <p:cNvPr id="159749" name="Rectangle 3">
            <a:extLst>
              <a:ext uri="{FF2B5EF4-FFF2-40B4-BE49-F238E27FC236}">
                <a16:creationId xmlns:a16="http://schemas.microsoft.com/office/drawing/2014/main" id="{76E34595-B841-F599-45D5-415B6F59ABF8}"/>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9">
            <a:extLst>
              <a:ext uri="{FF2B5EF4-FFF2-40B4-BE49-F238E27FC236}">
                <a16:creationId xmlns:a16="http://schemas.microsoft.com/office/drawing/2014/main" id="{A479F090-78AB-E2F7-A47F-36C90BA5EAF8}"/>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61795" name="Rectangle 15">
            <a:extLst>
              <a:ext uri="{FF2B5EF4-FFF2-40B4-BE49-F238E27FC236}">
                <a16:creationId xmlns:a16="http://schemas.microsoft.com/office/drawing/2014/main" id="{36A09639-21A3-19B6-BBB2-BA7E42BDF1DD}"/>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61796" name="Rectangle 2">
            <a:extLst>
              <a:ext uri="{FF2B5EF4-FFF2-40B4-BE49-F238E27FC236}">
                <a16:creationId xmlns:a16="http://schemas.microsoft.com/office/drawing/2014/main" id="{63A87820-B4E0-D275-C63B-291AACBABDD2}"/>
              </a:ext>
            </a:extLst>
          </p:cNvPr>
          <p:cNvSpPr>
            <a:spLocks noGrp="1" noRot="1" noChangeAspect="1" noChangeArrowheads="1" noTextEdit="1"/>
          </p:cNvSpPr>
          <p:nvPr>
            <p:ph type="sldImg"/>
          </p:nvPr>
        </p:nvSpPr>
        <p:spPr>
          <a:xfrm>
            <a:off x="381000" y="685800"/>
            <a:ext cx="6096000" cy="3429000"/>
          </a:xfrm>
          <a:ln/>
        </p:spPr>
      </p:sp>
      <p:sp>
        <p:nvSpPr>
          <p:cNvPr id="161797" name="Rectangle 3">
            <a:extLst>
              <a:ext uri="{FF2B5EF4-FFF2-40B4-BE49-F238E27FC236}">
                <a16:creationId xmlns:a16="http://schemas.microsoft.com/office/drawing/2014/main" id="{680CA7C5-26AE-0A99-6BCB-96B462F658EE}"/>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t>Get your I/P Address</a:t>
            </a:r>
          </a:p>
          <a:p>
            <a:pPr eaLnBrk="1" hangingPunct="1"/>
            <a:r>
              <a:rPr lang="en-US" altLang="en-US"/>
              <a:t>Plug it into the JCL</a:t>
            </a:r>
          </a:p>
          <a:p>
            <a:pPr eaLnBrk="1" hangingPunct="1"/>
            <a:r>
              <a:rPr lang="en-US" altLang="en-US"/>
              <a:t>From CTFMVS08:  USER170.TEST.JCL(SAMJON2)</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9">
            <a:extLst>
              <a:ext uri="{FF2B5EF4-FFF2-40B4-BE49-F238E27FC236}">
                <a16:creationId xmlns:a16="http://schemas.microsoft.com/office/drawing/2014/main" id="{FB052604-C45D-93DF-6B2F-1348EB0CD6D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163843" name="Rectangle 15">
            <a:extLst>
              <a:ext uri="{FF2B5EF4-FFF2-40B4-BE49-F238E27FC236}">
                <a16:creationId xmlns:a16="http://schemas.microsoft.com/office/drawing/2014/main" id="{F5BB0096-B6B0-2E18-464E-76E6511839D6}"/>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163844" name="Rectangle 2">
            <a:extLst>
              <a:ext uri="{FF2B5EF4-FFF2-40B4-BE49-F238E27FC236}">
                <a16:creationId xmlns:a16="http://schemas.microsoft.com/office/drawing/2014/main" id="{0EC304BB-9DC6-5D70-02E3-53990AA51C7B}"/>
              </a:ext>
            </a:extLst>
          </p:cNvPr>
          <p:cNvSpPr>
            <a:spLocks noGrp="1" noRot="1" noChangeAspect="1" noChangeArrowheads="1" noTextEdit="1"/>
          </p:cNvSpPr>
          <p:nvPr>
            <p:ph type="sldImg"/>
          </p:nvPr>
        </p:nvSpPr>
        <p:spPr>
          <a:xfrm>
            <a:off x="381000" y="685800"/>
            <a:ext cx="6096000" cy="3429000"/>
          </a:xfrm>
          <a:ln/>
        </p:spPr>
      </p:sp>
      <p:sp>
        <p:nvSpPr>
          <p:cNvPr id="163845" name="Rectangle 3">
            <a:extLst>
              <a:ext uri="{FF2B5EF4-FFF2-40B4-BE49-F238E27FC236}">
                <a16:creationId xmlns:a16="http://schemas.microsoft.com/office/drawing/2014/main" id="{C93BEEA1-D8C1-030C-561E-2E458EEB1D59}"/>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9C3C1BE6-F726-BF60-0C8B-C62A415981C2}"/>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BD1E0F55-1A40-BF42-B613-4B5E8ABF513D}" type="slidenum">
              <a:rPr lang="en-US" altLang="en-US" smtClean="0">
                <a:effectLst>
                  <a:outerShdw blurRad="38100" dist="38100" dir="2700000" algn="tl">
                    <a:srgbClr val="C0C0C0"/>
                  </a:outerShdw>
                </a:effectLst>
              </a:rPr>
              <a:pPr algn="ctr" eaLnBrk="1" hangingPunct="1">
                <a:defRPr/>
              </a:pPr>
              <a:t>94</a:t>
            </a:fld>
            <a:endParaRPr lang="en-US" altLang="en-US">
              <a:effectLst>
                <a:outerShdw blurRad="38100" dist="38100" dir="2700000" algn="tl">
                  <a:srgbClr val="C0C0C0"/>
                </a:outerShdw>
              </a:effectLst>
            </a:endParaRPr>
          </a:p>
        </p:txBody>
      </p:sp>
      <p:sp>
        <p:nvSpPr>
          <p:cNvPr id="172035" name="Rectangle 1">
            <a:extLst>
              <a:ext uri="{FF2B5EF4-FFF2-40B4-BE49-F238E27FC236}">
                <a16:creationId xmlns:a16="http://schemas.microsoft.com/office/drawing/2014/main" id="{5BD4FA67-B596-B939-281F-0AA1FB9A56D5}"/>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72036" name="Rectangle 2">
            <a:extLst>
              <a:ext uri="{FF2B5EF4-FFF2-40B4-BE49-F238E27FC236}">
                <a16:creationId xmlns:a16="http://schemas.microsoft.com/office/drawing/2014/main" id="{B0D24F2F-8E83-8C55-7E87-7BDA63F12ED2}"/>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DF6CED40-E899-E5FA-863F-AD07B4ACDF1B}"/>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E3BF69D7-27CC-0C49-A9C7-EF5BA049868F}"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94</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3A8D25B1-0470-0724-55FA-D1C87F66FC2A}"/>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86DD6608-7E5B-1C44-B3CF-31731703815D}" type="slidenum">
              <a:rPr lang="en-US" altLang="en-US" smtClean="0">
                <a:effectLst>
                  <a:outerShdw blurRad="38100" dist="38100" dir="2700000" algn="tl">
                    <a:srgbClr val="C0C0C0"/>
                  </a:outerShdw>
                </a:effectLst>
              </a:rPr>
              <a:pPr algn="ctr" eaLnBrk="1" hangingPunct="1">
                <a:defRPr/>
              </a:pPr>
              <a:t>95</a:t>
            </a:fld>
            <a:endParaRPr lang="en-US" altLang="en-US">
              <a:effectLst>
                <a:outerShdw blurRad="38100" dist="38100" dir="2700000" algn="tl">
                  <a:srgbClr val="C0C0C0"/>
                </a:outerShdw>
              </a:effectLst>
            </a:endParaRPr>
          </a:p>
        </p:txBody>
      </p:sp>
      <p:sp>
        <p:nvSpPr>
          <p:cNvPr id="174083" name="Rectangle 1">
            <a:extLst>
              <a:ext uri="{FF2B5EF4-FFF2-40B4-BE49-F238E27FC236}">
                <a16:creationId xmlns:a16="http://schemas.microsoft.com/office/drawing/2014/main" id="{5BA10E3F-5812-EA62-D01A-71D33E47CC7A}"/>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74084" name="Rectangle 2">
            <a:extLst>
              <a:ext uri="{FF2B5EF4-FFF2-40B4-BE49-F238E27FC236}">
                <a16:creationId xmlns:a16="http://schemas.microsoft.com/office/drawing/2014/main" id="{219ED8F1-3EBB-268E-D18A-E6543D67781F}"/>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BE1ECEA1-AAF9-8526-C00E-9C63D704E013}"/>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CC0A655E-84FF-F146-97D7-DDB9E5ABBA6C}"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95</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1ABC280-9DD0-637E-C1EE-811BF2561A88}"/>
              </a:ext>
            </a:extLst>
          </p:cNvPr>
          <p:cNvSpPr>
            <a:spLocks noGrp="1" noRot="1" noChangeAspect="1" noChangeArrowheads="1" noTextEdit="1"/>
          </p:cNvSpPr>
          <p:nvPr>
            <p:ph type="sldImg"/>
          </p:nvPr>
        </p:nvSpPr>
        <p:spPr>
          <a:xfrm>
            <a:off x="1892300" y="839788"/>
            <a:ext cx="5411788" cy="3044825"/>
          </a:xfrm>
          <a:ln/>
        </p:spPr>
      </p:sp>
      <p:sp>
        <p:nvSpPr>
          <p:cNvPr id="7171" name="Notes Placeholder 2">
            <a:extLst>
              <a:ext uri="{FF2B5EF4-FFF2-40B4-BE49-F238E27FC236}">
                <a16:creationId xmlns:a16="http://schemas.microsoft.com/office/drawing/2014/main" id="{A305B3C6-45F3-28D0-6E48-3D066201BCA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
        <p:nvSpPr>
          <p:cNvPr id="7172" name="Header Placeholder 3">
            <a:extLst>
              <a:ext uri="{FF2B5EF4-FFF2-40B4-BE49-F238E27FC236}">
                <a16:creationId xmlns:a16="http://schemas.microsoft.com/office/drawing/2014/main" id="{092D935B-0289-3171-C407-3C779DA5071F}"/>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defRPr sz="2400">
                <a:solidFill>
                  <a:schemeClr val="tx1"/>
                </a:solidFill>
                <a:latin typeface="Times New Roman" panose="02020603050405020304" pitchFamily="18" charset="0"/>
              </a:defRPr>
            </a:lvl1pPr>
            <a:lvl2pPr marL="742950" indent="-285750" defTabSz="954088">
              <a:defRPr sz="2400">
                <a:solidFill>
                  <a:schemeClr val="tx1"/>
                </a:solidFill>
                <a:latin typeface="Times New Roman" panose="02020603050405020304" pitchFamily="18" charset="0"/>
              </a:defRPr>
            </a:lvl2pPr>
            <a:lvl3pPr marL="1143000" indent="-228600" defTabSz="954088">
              <a:defRPr sz="2400">
                <a:solidFill>
                  <a:schemeClr val="tx1"/>
                </a:solidFill>
                <a:latin typeface="Times New Roman" panose="02020603050405020304" pitchFamily="18" charset="0"/>
              </a:defRPr>
            </a:lvl3pPr>
            <a:lvl4pPr marL="1600200" indent="-228600" defTabSz="954088">
              <a:defRPr sz="2400">
                <a:solidFill>
                  <a:schemeClr val="tx1"/>
                </a:solidFill>
                <a:latin typeface="Times New Roman" panose="02020603050405020304" pitchFamily="18" charset="0"/>
              </a:defRPr>
            </a:lvl4pPr>
            <a:lvl5pPr marL="2057400" indent="-228600" defTabSz="954088">
              <a:defRPr sz="2400">
                <a:solidFill>
                  <a:schemeClr val="tx1"/>
                </a:solidFill>
                <a:latin typeface="Times New Roman" panose="02020603050405020304" pitchFamily="18" charset="0"/>
              </a:defRPr>
            </a:lvl5pPr>
            <a:lvl6pPr marL="2514600" indent="-228600" defTabSz="954088"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54088"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54088"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5408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7173" name="Footer Placeholder 4">
            <a:extLst>
              <a:ext uri="{FF2B5EF4-FFF2-40B4-BE49-F238E27FC236}">
                <a16:creationId xmlns:a16="http://schemas.microsoft.com/office/drawing/2014/main" id="{0AD0D47D-A2F8-1287-30A8-1289EC9353EE}"/>
              </a:ext>
            </a:extLst>
          </p:cNvPr>
          <p:cNvSpPr>
            <a:spLocks noGrp="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Module 6 - Debugging COBOL programs</a:t>
            </a:r>
            <a:endParaRPr lang="en-US" altLang="en-US" sz="1000">
              <a:latin typeface="ZapfHumnst BT"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161716DD-39FD-0A0D-60B3-489309E18BE9}"/>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6B6C559A-86CB-1345-B4F8-83FAF75F8E6B}" type="slidenum">
              <a:rPr lang="en-US" altLang="en-US" smtClean="0">
                <a:effectLst>
                  <a:outerShdw blurRad="38100" dist="38100" dir="2700000" algn="tl">
                    <a:srgbClr val="C0C0C0"/>
                  </a:outerShdw>
                </a:effectLst>
              </a:rPr>
              <a:pPr algn="ctr" eaLnBrk="1" hangingPunct="1">
                <a:defRPr/>
              </a:pPr>
              <a:t>96</a:t>
            </a:fld>
            <a:endParaRPr lang="en-US" altLang="en-US">
              <a:effectLst>
                <a:outerShdw blurRad="38100" dist="38100" dir="2700000" algn="tl">
                  <a:srgbClr val="C0C0C0"/>
                </a:outerShdw>
              </a:effectLst>
            </a:endParaRPr>
          </a:p>
        </p:txBody>
      </p:sp>
      <p:sp>
        <p:nvSpPr>
          <p:cNvPr id="176131" name="Rectangle 1">
            <a:extLst>
              <a:ext uri="{FF2B5EF4-FFF2-40B4-BE49-F238E27FC236}">
                <a16:creationId xmlns:a16="http://schemas.microsoft.com/office/drawing/2014/main" id="{77489C53-2790-8951-01A7-60784108A609}"/>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76132" name="Rectangle 2">
            <a:extLst>
              <a:ext uri="{FF2B5EF4-FFF2-40B4-BE49-F238E27FC236}">
                <a16:creationId xmlns:a16="http://schemas.microsoft.com/office/drawing/2014/main" id="{9EE22740-C11C-A855-E7C5-1142A1AD569E}"/>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571BCC59-C999-ACF9-01F0-05962A3F83E2}"/>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D879719E-06C8-1141-A092-C2049C1A873E}"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96</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0FD1428A-0306-26CA-0E45-0FCF88A922A0}"/>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F476FF2B-0C32-4C45-95EB-D27A86861DF9}" type="slidenum">
              <a:rPr lang="en-US" altLang="en-US" smtClean="0">
                <a:effectLst>
                  <a:outerShdw blurRad="38100" dist="38100" dir="2700000" algn="tl">
                    <a:srgbClr val="C0C0C0"/>
                  </a:outerShdw>
                </a:effectLst>
              </a:rPr>
              <a:pPr algn="ctr" eaLnBrk="1" hangingPunct="1">
                <a:defRPr/>
              </a:pPr>
              <a:t>97</a:t>
            </a:fld>
            <a:endParaRPr lang="en-US" altLang="en-US">
              <a:effectLst>
                <a:outerShdw blurRad="38100" dist="38100" dir="2700000" algn="tl">
                  <a:srgbClr val="C0C0C0"/>
                </a:outerShdw>
              </a:effectLst>
            </a:endParaRPr>
          </a:p>
        </p:txBody>
      </p:sp>
      <p:sp>
        <p:nvSpPr>
          <p:cNvPr id="178179" name="Rectangle 1">
            <a:extLst>
              <a:ext uri="{FF2B5EF4-FFF2-40B4-BE49-F238E27FC236}">
                <a16:creationId xmlns:a16="http://schemas.microsoft.com/office/drawing/2014/main" id="{29EB0021-A8B5-4736-5B0F-912CAF3D9CEB}"/>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78180" name="Rectangle 2">
            <a:extLst>
              <a:ext uri="{FF2B5EF4-FFF2-40B4-BE49-F238E27FC236}">
                <a16:creationId xmlns:a16="http://schemas.microsoft.com/office/drawing/2014/main" id="{7AACBF4C-F012-C5A4-AD66-07E55A91F6BD}"/>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AE497E64-507C-C9BF-88AF-F81248E65C20}"/>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D7F615AE-AB54-244E-83CF-BBEFE8076951}"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97</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225DFC05-7805-1469-8955-340254097961}"/>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7A1CB653-ADFC-374E-8DE5-A01C007F0D6E}" type="slidenum">
              <a:rPr lang="en-US" altLang="en-US" smtClean="0">
                <a:effectLst>
                  <a:outerShdw blurRad="38100" dist="38100" dir="2700000" algn="tl">
                    <a:srgbClr val="C0C0C0"/>
                  </a:outerShdw>
                </a:effectLst>
              </a:rPr>
              <a:pPr algn="ctr" eaLnBrk="1" hangingPunct="1">
                <a:defRPr/>
              </a:pPr>
              <a:t>98</a:t>
            </a:fld>
            <a:endParaRPr lang="en-US" altLang="en-US">
              <a:effectLst>
                <a:outerShdw blurRad="38100" dist="38100" dir="2700000" algn="tl">
                  <a:srgbClr val="C0C0C0"/>
                </a:outerShdw>
              </a:effectLst>
            </a:endParaRPr>
          </a:p>
        </p:txBody>
      </p:sp>
      <p:sp>
        <p:nvSpPr>
          <p:cNvPr id="180227" name="Rectangle 1">
            <a:extLst>
              <a:ext uri="{FF2B5EF4-FFF2-40B4-BE49-F238E27FC236}">
                <a16:creationId xmlns:a16="http://schemas.microsoft.com/office/drawing/2014/main" id="{9911A3C2-2F99-AFB2-B0B7-B801A05CA9F4}"/>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80228" name="Rectangle 2">
            <a:extLst>
              <a:ext uri="{FF2B5EF4-FFF2-40B4-BE49-F238E27FC236}">
                <a16:creationId xmlns:a16="http://schemas.microsoft.com/office/drawing/2014/main" id="{C34D0FA0-AE70-03E0-C4DB-0324BFFCFECC}"/>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F5A78931-93F7-4B46-9032-84A3D0BC721B}"/>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8FD8BC67-FE62-9041-B4F3-77CD588690E7}"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98</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1831C411-5E1C-22E3-9F43-5A1D7B3A6AEE}"/>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D5B85672-9214-3E40-9500-16058F9AC50E}" type="slidenum">
              <a:rPr lang="en-US" altLang="en-US" smtClean="0">
                <a:effectLst>
                  <a:outerShdw blurRad="38100" dist="38100" dir="2700000" algn="tl">
                    <a:srgbClr val="C0C0C0"/>
                  </a:outerShdw>
                </a:effectLst>
              </a:rPr>
              <a:pPr algn="ctr" eaLnBrk="1" hangingPunct="1">
                <a:defRPr/>
              </a:pPr>
              <a:t>99</a:t>
            </a:fld>
            <a:endParaRPr lang="en-US" altLang="en-US">
              <a:effectLst>
                <a:outerShdw blurRad="38100" dist="38100" dir="2700000" algn="tl">
                  <a:srgbClr val="C0C0C0"/>
                </a:outerShdw>
              </a:effectLst>
            </a:endParaRPr>
          </a:p>
        </p:txBody>
      </p:sp>
      <p:sp>
        <p:nvSpPr>
          <p:cNvPr id="182275" name="Rectangle 1">
            <a:extLst>
              <a:ext uri="{FF2B5EF4-FFF2-40B4-BE49-F238E27FC236}">
                <a16:creationId xmlns:a16="http://schemas.microsoft.com/office/drawing/2014/main" id="{1E2A9406-73A6-532F-8A3B-94F60A177794}"/>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82276" name="Rectangle 2">
            <a:extLst>
              <a:ext uri="{FF2B5EF4-FFF2-40B4-BE49-F238E27FC236}">
                <a16:creationId xmlns:a16="http://schemas.microsoft.com/office/drawing/2014/main" id="{AF6D6220-4529-EB2D-16DC-4FB3A2F025A4}"/>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B5F0F846-3C94-3333-94F2-1A216C1485AB}"/>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85B0BD16-42F7-DE47-B482-7168AE7373B2}"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99</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08F4EEE2-6A79-FCED-C4B5-7BD93071839A}"/>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654098E6-0D90-3940-8033-429672E6C59B}" type="slidenum">
              <a:rPr lang="en-US" altLang="en-US" smtClean="0">
                <a:effectLst>
                  <a:outerShdw blurRad="38100" dist="38100" dir="2700000" algn="tl">
                    <a:srgbClr val="C0C0C0"/>
                  </a:outerShdw>
                </a:effectLst>
              </a:rPr>
              <a:pPr algn="ctr" eaLnBrk="1" hangingPunct="1">
                <a:defRPr/>
              </a:pPr>
              <a:t>100</a:t>
            </a:fld>
            <a:endParaRPr lang="en-US" altLang="en-US">
              <a:effectLst>
                <a:outerShdw blurRad="38100" dist="38100" dir="2700000" algn="tl">
                  <a:srgbClr val="C0C0C0"/>
                </a:outerShdw>
              </a:effectLst>
            </a:endParaRPr>
          </a:p>
        </p:txBody>
      </p:sp>
      <p:sp>
        <p:nvSpPr>
          <p:cNvPr id="184323" name="Rectangle 1">
            <a:extLst>
              <a:ext uri="{FF2B5EF4-FFF2-40B4-BE49-F238E27FC236}">
                <a16:creationId xmlns:a16="http://schemas.microsoft.com/office/drawing/2014/main" id="{962D18AE-D1E9-0749-16D9-425572C97AD6}"/>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84324" name="Rectangle 2">
            <a:extLst>
              <a:ext uri="{FF2B5EF4-FFF2-40B4-BE49-F238E27FC236}">
                <a16:creationId xmlns:a16="http://schemas.microsoft.com/office/drawing/2014/main" id="{2E477E47-9796-122B-BC62-94A1D2DAFB8A}"/>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6C89C1A0-CD9A-2CAA-AA63-50F03DF9114A}"/>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F7165982-5587-7243-8FA9-625BC2B4A4B2}"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100</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B560DE97-D97E-0FEC-D6E0-F8100FB8FB6E}"/>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749C0C00-FA15-4F4A-96AB-840590159D93}" type="slidenum">
              <a:rPr lang="en-US" altLang="en-US" smtClean="0">
                <a:effectLst>
                  <a:outerShdw blurRad="38100" dist="38100" dir="2700000" algn="tl">
                    <a:srgbClr val="C0C0C0"/>
                  </a:outerShdw>
                </a:effectLst>
              </a:rPr>
              <a:pPr algn="ctr" eaLnBrk="1" hangingPunct="1">
                <a:defRPr/>
              </a:pPr>
              <a:t>101</a:t>
            </a:fld>
            <a:endParaRPr lang="en-US" altLang="en-US">
              <a:effectLst>
                <a:outerShdw blurRad="38100" dist="38100" dir="2700000" algn="tl">
                  <a:srgbClr val="C0C0C0"/>
                </a:outerShdw>
              </a:effectLst>
            </a:endParaRPr>
          </a:p>
        </p:txBody>
      </p:sp>
      <p:sp>
        <p:nvSpPr>
          <p:cNvPr id="186371" name="Rectangle 1">
            <a:extLst>
              <a:ext uri="{FF2B5EF4-FFF2-40B4-BE49-F238E27FC236}">
                <a16:creationId xmlns:a16="http://schemas.microsoft.com/office/drawing/2014/main" id="{B010910C-8BB0-6A3A-2015-DABAFA40B22A}"/>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86372" name="Rectangle 2">
            <a:extLst>
              <a:ext uri="{FF2B5EF4-FFF2-40B4-BE49-F238E27FC236}">
                <a16:creationId xmlns:a16="http://schemas.microsoft.com/office/drawing/2014/main" id="{62CAC836-3BA7-B4EA-6826-02BD5264A0C9}"/>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A37FC32E-D40C-90FE-8A80-E00CCA0FEA78}"/>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BBFA4CCD-89F5-2540-9596-8CEA63DD5B88}"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101</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BE7DA215-6380-26F5-B34C-5D19C861511C}"/>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29512E92-19BF-B647-B170-99AE693AF040}" type="slidenum">
              <a:rPr lang="en-US" altLang="en-US" smtClean="0">
                <a:effectLst>
                  <a:outerShdw blurRad="38100" dist="38100" dir="2700000" algn="tl">
                    <a:srgbClr val="C0C0C0"/>
                  </a:outerShdw>
                </a:effectLst>
              </a:rPr>
              <a:pPr algn="ctr" eaLnBrk="1" hangingPunct="1">
                <a:defRPr/>
              </a:pPr>
              <a:t>102</a:t>
            </a:fld>
            <a:endParaRPr lang="en-US" altLang="en-US">
              <a:effectLst>
                <a:outerShdw blurRad="38100" dist="38100" dir="2700000" algn="tl">
                  <a:srgbClr val="C0C0C0"/>
                </a:outerShdw>
              </a:effectLst>
            </a:endParaRPr>
          </a:p>
        </p:txBody>
      </p:sp>
      <p:sp>
        <p:nvSpPr>
          <p:cNvPr id="188419" name="Rectangle 1">
            <a:extLst>
              <a:ext uri="{FF2B5EF4-FFF2-40B4-BE49-F238E27FC236}">
                <a16:creationId xmlns:a16="http://schemas.microsoft.com/office/drawing/2014/main" id="{F4C5452F-88C8-E528-BF46-ED724EA556DD}"/>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88420" name="Rectangle 2">
            <a:extLst>
              <a:ext uri="{FF2B5EF4-FFF2-40B4-BE49-F238E27FC236}">
                <a16:creationId xmlns:a16="http://schemas.microsoft.com/office/drawing/2014/main" id="{23D7C3F8-3184-2861-5575-B66BDE6F63BD}"/>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791C89AF-000B-E322-7B48-769EF5AB06AA}"/>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5A129FC4-8BB0-6C49-B9D9-1248780D6569}"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102</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49612C89-E3CD-5975-F602-C22243C42C99}"/>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55923588-7981-0647-BCD1-79803B2AE75E}" type="slidenum">
              <a:rPr lang="en-US" altLang="en-US" smtClean="0">
                <a:effectLst>
                  <a:outerShdw blurRad="38100" dist="38100" dir="2700000" algn="tl">
                    <a:srgbClr val="C0C0C0"/>
                  </a:outerShdw>
                </a:effectLst>
              </a:rPr>
              <a:pPr algn="ctr" eaLnBrk="1" hangingPunct="1">
                <a:defRPr/>
              </a:pPr>
              <a:t>103</a:t>
            </a:fld>
            <a:endParaRPr lang="en-US" altLang="en-US">
              <a:effectLst>
                <a:outerShdw blurRad="38100" dist="38100" dir="2700000" algn="tl">
                  <a:srgbClr val="C0C0C0"/>
                </a:outerShdw>
              </a:effectLst>
            </a:endParaRPr>
          </a:p>
        </p:txBody>
      </p:sp>
      <p:sp>
        <p:nvSpPr>
          <p:cNvPr id="190467" name="Rectangle 1">
            <a:extLst>
              <a:ext uri="{FF2B5EF4-FFF2-40B4-BE49-F238E27FC236}">
                <a16:creationId xmlns:a16="http://schemas.microsoft.com/office/drawing/2014/main" id="{236E204A-3BC8-4577-3D8F-57F2236BCE51}"/>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90468" name="Rectangle 2">
            <a:extLst>
              <a:ext uri="{FF2B5EF4-FFF2-40B4-BE49-F238E27FC236}">
                <a16:creationId xmlns:a16="http://schemas.microsoft.com/office/drawing/2014/main" id="{F514D63C-CEE9-21CF-E599-BCF092836EDD}"/>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A9F6DF10-4D73-4223-62EC-56EF3273C275}"/>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16BF5FB6-FB6E-9A47-A179-E8B45E29614B}"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103</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8593D428-3B01-D745-7237-CFABB6858287}"/>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24331957-1E7B-344A-8FC4-9DECB193D96B}" type="slidenum">
              <a:rPr lang="en-US" altLang="en-US" smtClean="0">
                <a:effectLst>
                  <a:outerShdw blurRad="38100" dist="38100" dir="2700000" algn="tl">
                    <a:srgbClr val="C0C0C0"/>
                  </a:outerShdw>
                </a:effectLst>
              </a:rPr>
              <a:pPr algn="ctr" eaLnBrk="1" hangingPunct="1">
                <a:defRPr/>
              </a:pPr>
              <a:t>104</a:t>
            </a:fld>
            <a:endParaRPr lang="en-US" altLang="en-US">
              <a:effectLst>
                <a:outerShdw blurRad="38100" dist="38100" dir="2700000" algn="tl">
                  <a:srgbClr val="C0C0C0"/>
                </a:outerShdw>
              </a:effectLst>
            </a:endParaRPr>
          </a:p>
        </p:txBody>
      </p:sp>
      <p:sp>
        <p:nvSpPr>
          <p:cNvPr id="192515" name="Rectangle 1">
            <a:extLst>
              <a:ext uri="{FF2B5EF4-FFF2-40B4-BE49-F238E27FC236}">
                <a16:creationId xmlns:a16="http://schemas.microsoft.com/office/drawing/2014/main" id="{F0BDEC9F-879C-71E7-B747-8FE9DEEE2941}"/>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92516" name="Rectangle 2">
            <a:extLst>
              <a:ext uri="{FF2B5EF4-FFF2-40B4-BE49-F238E27FC236}">
                <a16:creationId xmlns:a16="http://schemas.microsoft.com/office/drawing/2014/main" id="{8CD3715B-E65A-851E-11CA-099115370E06}"/>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4471DCD9-973A-BAC3-EFF2-6E1E9F362C5A}"/>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C7E67875-A25C-4E49-80BA-B212ECCB6569}"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104</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D22BF8A7-7470-3172-750A-ABB0DD15F810}"/>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E65DEA36-A23F-2647-829A-E00BC7A0E0CD}" type="slidenum">
              <a:rPr lang="en-US" altLang="en-US" smtClean="0">
                <a:effectLst>
                  <a:outerShdw blurRad="38100" dist="38100" dir="2700000" algn="tl">
                    <a:srgbClr val="C0C0C0"/>
                  </a:outerShdw>
                </a:effectLst>
              </a:rPr>
              <a:pPr algn="ctr" eaLnBrk="1" hangingPunct="1">
                <a:defRPr/>
              </a:pPr>
              <a:t>105</a:t>
            </a:fld>
            <a:endParaRPr lang="en-US" altLang="en-US">
              <a:effectLst>
                <a:outerShdw blurRad="38100" dist="38100" dir="2700000" algn="tl">
                  <a:srgbClr val="C0C0C0"/>
                </a:outerShdw>
              </a:effectLst>
            </a:endParaRPr>
          </a:p>
        </p:txBody>
      </p:sp>
      <p:sp>
        <p:nvSpPr>
          <p:cNvPr id="194563" name="Rectangle 1">
            <a:extLst>
              <a:ext uri="{FF2B5EF4-FFF2-40B4-BE49-F238E27FC236}">
                <a16:creationId xmlns:a16="http://schemas.microsoft.com/office/drawing/2014/main" id="{A29ECDC7-DF82-81A9-8DE1-787C9D6D55D9}"/>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94564" name="Rectangle 2">
            <a:extLst>
              <a:ext uri="{FF2B5EF4-FFF2-40B4-BE49-F238E27FC236}">
                <a16:creationId xmlns:a16="http://schemas.microsoft.com/office/drawing/2014/main" id="{062DDB11-BA88-8BDB-DC73-01BA9239C4EE}"/>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F1EFB40B-7FAA-B812-63D0-25E068D038C8}"/>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20CBA28E-2BCD-8F4B-93F3-EBC192F89B20}"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105</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9">
            <a:extLst>
              <a:ext uri="{FF2B5EF4-FFF2-40B4-BE49-F238E27FC236}">
                <a16:creationId xmlns:a16="http://schemas.microsoft.com/office/drawing/2014/main" id="{8978B01D-44DC-9E02-8D02-C727FA2AEFEC}"/>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4088">
              <a:spcBef>
                <a:spcPct val="30000"/>
              </a:spcBef>
              <a:defRPr sz="1200">
                <a:solidFill>
                  <a:schemeClr val="tx1"/>
                </a:solidFill>
                <a:latin typeface="Times New Roman" panose="02020603050405020304" pitchFamily="18" charset="0"/>
              </a:defRPr>
            </a:lvl1pPr>
            <a:lvl2pPr marL="742950" indent="-285750" defTabSz="954088">
              <a:spcBef>
                <a:spcPct val="30000"/>
              </a:spcBef>
              <a:defRPr sz="1200">
                <a:solidFill>
                  <a:schemeClr val="tx1"/>
                </a:solidFill>
                <a:latin typeface="Times New Roman" panose="02020603050405020304" pitchFamily="18" charset="0"/>
              </a:defRPr>
            </a:lvl2pPr>
            <a:lvl3pPr marL="1143000" indent="-228600" defTabSz="954088">
              <a:spcBef>
                <a:spcPct val="30000"/>
              </a:spcBef>
              <a:defRPr sz="1200">
                <a:solidFill>
                  <a:schemeClr val="tx1"/>
                </a:solidFill>
                <a:latin typeface="Times New Roman" panose="02020603050405020304" pitchFamily="18" charset="0"/>
              </a:defRPr>
            </a:lvl3pPr>
            <a:lvl4pPr marL="1600200" indent="-228600" defTabSz="954088">
              <a:spcBef>
                <a:spcPct val="30000"/>
              </a:spcBef>
              <a:defRPr sz="1200">
                <a:solidFill>
                  <a:schemeClr val="tx1"/>
                </a:solidFill>
                <a:latin typeface="Times New Roman" panose="02020603050405020304" pitchFamily="18" charset="0"/>
              </a:defRPr>
            </a:lvl4pPr>
            <a:lvl5pPr marL="2057400" indent="-228600" defTabSz="954088">
              <a:spcBef>
                <a:spcPct val="30000"/>
              </a:spcBef>
              <a:defRPr sz="1200">
                <a:solidFill>
                  <a:schemeClr val="tx1"/>
                </a:solidFill>
                <a:latin typeface="Times New Roman" panose="02020603050405020304" pitchFamily="18" charset="0"/>
              </a:defRPr>
            </a:lvl5pPr>
            <a:lvl6pPr marL="2514600" indent="-228600" defTabSz="9540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40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40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40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2000">
                <a:latin typeface="Arial Narrow" panose="020B0604020202020204" pitchFamily="34" charset="0"/>
              </a:rPr>
              <a:t>Developing COBOL with IBM WebSphere Developer for zSeries</a:t>
            </a:r>
            <a:endParaRPr lang="en-US" altLang="en-US" sz="2000" i="1">
              <a:latin typeface="Arial" panose="020B0604020202020204" pitchFamily="34" charset="0"/>
            </a:endParaRPr>
          </a:p>
        </p:txBody>
      </p:sp>
      <p:sp>
        <p:nvSpPr>
          <p:cNvPr id="21507" name="Rectangle 15">
            <a:extLst>
              <a:ext uri="{FF2B5EF4-FFF2-40B4-BE49-F238E27FC236}">
                <a16:creationId xmlns:a16="http://schemas.microsoft.com/office/drawing/2014/main" id="{D4A71728-3A68-5E30-A416-1F22A5735BAF}"/>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z="1000">
                <a:latin typeface="Arial" panose="020B0604020202020204" pitchFamily="34" charset="0"/>
              </a:rPr>
              <a:t>Module 6 - Debugging COBOL programs</a:t>
            </a:r>
            <a:endParaRPr lang="en-US" altLang="en-US" sz="1000">
              <a:latin typeface="ZapfHumnst BT" pitchFamily="34" charset="0"/>
            </a:endParaRPr>
          </a:p>
        </p:txBody>
      </p:sp>
      <p:sp>
        <p:nvSpPr>
          <p:cNvPr id="21508" name="Rectangle 2">
            <a:extLst>
              <a:ext uri="{FF2B5EF4-FFF2-40B4-BE49-F238E27FC236}">
                <a16:creationId xmlns:a16="http://schemas.microsoft.com/office/drawing/2014/main" id="{68A1C0B6-32A1-E8C1-C314-DDC7D59DD954}"/>
              </a:ext>
            </a:extLst>
          </p:cNvPr>
          <p:cNvSpPr>
            <a:spLocks noGrp="1" noRot="1" noChangeAspect="1" noChangeArrowheads="1" noTextEdit="1"/>
          </p:cNvSpPr>
          <p:nvPr>
            <p:ph type="sldImg"/>
          </p:nvPr>
        </p:nvSpPr>
        <p:spPr>
          <a:xfrm>
            <a:off x="1892300" y="839788"/>
            <a:ext cx="5411788" cy="3044825"/>
          </a:xfrm>
          <a:ln/>
        </p:spPr>
      </p:sp>
      <p:sp>
        <p:nvSpPr>
          <p:cNvPr id="21509" name="Rectangle 3">
            <a:extLst>
              <a:ext uri="{FF2B5EF4-FFF2-40B4-BE49-F238E27FC236}">
                <a16:creationId xmlns:a16="http://schemas.microsoft.com/office/drawing/2014/main" id="{3D4ADF2F-1089-D65F-643D-9234C8BA996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a:p>
            <a:pPr eaLnBrk="1" hangingPunct="1"/>
            <a:endParaRPr lang="de-DE"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1">
            <a:extLst>
              <a:ext uri="{FF2B5EF4-FFF2-40B4-BE49-F238E27FC236}">
                <a16:creationId xmlns:a16="http://schemas.microsoft.com/office/drawing/2014/main" id="{6D43B7E8-F167-1B47-8C7F-197B51849CB3}"/>
              </a:ext>
            </a:extLst>
          </p:cNvPr>
          <p:cNvSpPr>
            <a:spLocks noGrp="1" noChangeArrowheads="1"/>
          </p:cNvSpPr>
          <p:nvPr>
            <p:ph type="sldNum" sz="quarter" idx="4294967295"/>
          </p:nvPr>
        </p:nvSpPr>
        <p:spPr>
          <a:xfrm>
            <a:off x="4143375" y="9120188"/>
            <a:ext cx="3170238" cy="479425"/>
          </a:xfrm>
          <a:prstGeom prst="rect">
            <a:avLst/>
          </a:prstGeom>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fld id="{DD3A7FA4-99C8-5240-860A-65F0FFA5F5E8}" type="slidenum">
              <a:rPr lang="en-US" altLang="en-US" smtClean="0">
                <a:effectLst>
                  <a:outerShdw blurRad="38100" dist="38100" dir="2700000" algn="tl">
                    <a:srgbClr val="C0C0C0"/>
                  </a:outerShdw>
                </a:effectLst>
              </a:rPr>
              <a:pPr algn="ctr" eaLnBrk="1" hangingPunct="1">
                <a:defRPr/>
              </a:pPr>
              <a:t>106</a:t>
            </a:fld>
            <a:endParaRPr lang="en-US" altLang="en-US">
              <a:effectLst>
                <a:outerShdw blurRad="38100" dist="38100" dir="2700000" algn="tl">
                  <a:srgbClr val="C0C0C0"/>
                </a:outerShdw>
              </a:effectLst>
            </a:endParaRPr>
          </a:p>
        </p:txBody>
      </p:sp>
      <p:sp>
        <p:nvSpPr>
          <p:cNvPr id="196611" name="Rectangle 1">
            <a:extLst>
              <a:ext uri="{FF2B5EF4-FFF2-40B4-BE49-F238E27FC236}">
                <a16:creationId xmlns:a16="http://schemas.microsoft.com/office/drawing/2014/main" id="{7049170F-F3D2-EB3A-9C1C-B16ACF8CB69D}"/>
              </a:ext>
            </a:extLst>
          </p:cNvPr>
          <p:cNvSpPr>
            <a:spLocks noGrp="1" noRot="1" noChangeAspect="1" noChangeArrowheads="1" noTextEdit="1"/>
          </p:cNvSpPr>
          <p:nvPr>
            <p:ph type="sldImg"/>
          </p:nvPr>
        </p:nvSpPr>
        <p:spPr>
          <a:xfrm>
            <a:off x="458788" y="728663"/>
            <a:ext cx="6396037" cy="3598862"/>
          </a:xfrm>
          <a:solidFill>
            <a:srgbClr val="FFFFFF"/>
          </a:solidFill>
          <a:ln/>
        </p:spPr>
      </p:sp>
      <p:sp>
        <p:nvSpPr>
          <p:cNvPr id="196612" name="Rectangle 2">
            <a:extLst>
              <a:ext uri="{FF2B5EF4-FFF2-40B4-BE49-F238E27FC236}">
                <a16:creationId xmlns:a16="http://schemas.microsoft.com/office/drawing/2014/main" id="{BD6B0AC0-FEC4-6FE8-2CBA-46E19A2F665F}"/>
              </a:ext>
            </a:extLst>
          </p:cNvPr>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88067" name="Text Box 3">
            <a:extLst>
              <a:ext uri="{FF2B5EF4-FFF2-40B4-BE49-F238E27FC236}">
                <a16:creationId xmlns:a16="http://schemas.microsoft.com/office/drawing/2014/main" id="{7F87611C-E09A-C23D-9009-A173CF11A1FE}"/>
              </a:ext>
            </a:extLst>
          </p:cNvPr>
          <p:cNvSpPr txBox="1">
            <a:spLocks noChangeArrowheads="1"/>
          </p:cNvSpPr>
          <p:nvPr/>
        </p:nvSpPr>
        <p:spPr bwMode="auto">
          <a:xfrm>
            <a:off x="3656013" y="8289925"/>
            <a:ext cx="2797175" cy="436563"/>
          </a:xfrm>
          <a:prstGeom prst="rect">
            <a:avLst/>
          </a:prstGeom>
          <a:noFill/>
          <a:ln>
            <a:noFill/>
          </a:ln>
          <a:effectLst/>
        </p:spPr>
        <p:txBody>
          <a:bodyPr lIns="85383" tIns="42692" rIns="85383" bIns="42692"/>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anose="02020603050405020304" pitchFamily="18" charset="0"/>
              </a:defRPr>
            </a:lvl9pPr>
          </a:lstStyle>
          <a:p>
            <a:pPr algn="ctr" eaLnBrk="1" hangingPunct="1">
              <a:defRPr/>
            </a:pPr>
            <a:fld id="{1C70D1B6-4399-3D4C-8753-9FB6E090B88B}" type="slidenum">
              <a:rPr lang="en-US" altLang="en-US" smtClean="0">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rPr>
              <a:pPr algn="ctr" eaLnBrk="1" hangingPunct="1">
                <a:defRPr/>
              </a:pPr>
              <a:t>106</a:t>
            </a:fld>
            <a:endParaRPr lang="en-US" altLang="en-US">
              <a:solidFill>
                <a:srgbClr val="000000"/>
              </a:solidFill>
              <a:effectLst>
                <a:outerShdw blurRad="38100" dist="38100" dir="2700000" algn="tl">
                  <a:srgbClr val="C0C0C0"/>
                </a:outerShdw>
              </a:effectLst>
              <a:latin typeface="Calibri" panose="020F0502020204030204" pitchFamily="34" charset="0"/>
              <a:ea typeface="Microsoft YaHei"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imagery">
    <p:spTree>
      <p:nvGrpSpPr>
        <p:cNvPr id="1" name=""/>
        <p:cNvGrpSpPr/>
        <p:nvPr/>
      </p:nvGrpSpPr>
      <p:grpSpPr>
        <a:xfrm>
          <a:off x="0" y="0"/>
          <a:ext cx="0" cy="0"/>
          <a:chOff x="0" y="0"/>
          <a:chExt cx="0" cy="0"/>
        </a:xfrm>
      </p:grpSpPr>
      <p:sp>
        <p:nvSpPr>
          <p:cNvPr id="5" name="Picture Placeholder 4" descr="Place imagery here">
            <a:extLst>
              <a:ext uri="{FF2B5EF4-FFF2-40B4-BE49-F238E27FC236}">
                <a16:creationId xmlns:a16="http://schemas.microsoft.com/office/drawing/2014/main" id="{EA7055A2-0B5C-73F2-C2DB-FC7245A7AB38}"/>
              </a:ext>
            </a:extLst>
          </p:cNvPr>
          <p:cNvSpPr>
            <a:spLocks noGrp="1"/>
          </p:cNvSpPr>
          <p:nvPr>
            <p:ph type="pic" sz="quarter" idx="11" hasCustomPrompt="1"/>
          </p:nvPr>
        </p:nvSpPr>
        <p:spPr>
          <a:xfrm>
            <a:off x="0" y="0"/>
            <a:ext cx="12192000" cy="6000750"/>
          </a:xfrm>
          <a:solidFill>
            <a:srgbClr val="E0E0E0"/>
          </a:solidFill>
        </p:spPr>
        <p:txBody>
          <a:bodyPr anchor="ctr"/>
          <a:lstStyle>
            <a:lvl1pPr algn="ctr">
              <a:defRPr>
                <a:solidFill>
                  <a:schemeClr val="accent5"/>
                </a:solidFill>
              </a:defRPr>
            </a:lvl1pPr>
          </a:lstStyle>
          <a:p>
            <a:r>
              <a:rPr lang="en-US"/>
              <a:t>Place imagery here</a:t>
            </a: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31440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D404A9AD-5866-6BA4-C928-31A5F88EF1E5}"/>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7D4A8A02-E5FB-018D-1574-2015680C3A07}"/>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descr="IBM 8-bar logo">
            <a:extLst>
              <a:ext uri="{FF2B5EF4-FFF2-40B4-BE49-F238E27FC236}">
                <a16:creationId xmlns:a16="http://schemas.microsoft.com/office/drawing/2014/main" id="{418F6040-10C6-A4A5-7C1E-09A9F553C05B}"/>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95196329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allout, headli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4953942" cy="142954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0354631A-4ED7-F527-1CBC-9AF7BE2CB676}"/>
              </a:ext>
            </a:extLst>
          </p:cNvPr>
          <p:cNvSpPr>
            <a:spLocks noGrp="1"/>
          </p:cNvSpPr>
          <p:nvPr>
            <p:ph type="body" sz="quarter" idx="10"/>
          </p:nvPr>
        </p:nvSpPr>
        <p:spPr>
          <a:xfrm>
            <a:off x="6382795" y="224028"/>
            <a:ext cx="5520318" cy="4287044"/>
          </a:xfrm>
        </p:spPr>
        <p:txBody>
          <a:bodyPr/>
          <a:lstStyle>
            <a:lvl1pPr>
              <a:lnSpc>
                <a:spcPct val="100000"/>
              </a:lnSpc>
              <a:spcBef>
                <a:spcPts val="0"/>
              </a:spcBef>
              <a:defRPr sz="3199">
                <a:solidFill>
                  <a:schemeClr val="tx2"/>
                </a:solidFill>
              </a:defRPr>
            </a:lvl1pPr>
            <a:lvl2pPr marL="292549" indent="-292549">
              <a:lnSpc>
                <a:spcPct val="100000"/>
              </a:lnSpc>
              <a:spcBef>
                <a:spcPts val="0"/>
              </a:spcBef>
              <a:defRPr sz="3199">
                <a:solidFill>
                  <a:schemeClr val="tx2"/>
                </a:solidFill>
              </a:defRPr>
            </a:lvl2pPr>
            <a:lvl3pPr marL="548530" indent="-292549">
              <a:lnSpc>
                <a:spcPct val="100000"/>
              </a:lnSpc>
              <a:spcBef>
                <a:spcPts val="0"/>
              </a:spcBef>
              <a:defRPr sz="3199">
                <a:solidFill>
                  <a:schemeClr val="tx2"/>
                </a:solidFill>
              </a:defRPr>
            </a:lvl3pPr>
            <a:lvl4pPr marL="877648">
              <a:lnSpc>
                <a:spcPct val="100000"/>
              </a:lnSpc>
              <a:spcBef>
                <a:spcPts val="0"/>
              </a:spcBef>
              <a:defRPr sz="3199">
                <a:solidFill>
                  <a:schemeClr val="tx2"/>
                </a:solidFill>
              </a:defRPr>
            </a:lvl4pPr>
            <a:lvl5pPr>
              <a:lnSpc>
                <a:spcPct val="100000"/>
              </a:lnSpc>
              <a:spcBef>
                <a:spcPts val="0"/>
              </a:spcBef>
              <a:defRPr sz="3199"/>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7BE5947E-6D4A-9E09-E5A6-D31DBCAEE2C6}"/>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C82E6DCD-41A5-9DA3-C061-E8DA39B9905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2481395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allout, stand-alon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210312"/>
            <a:ext cx="7330121" cy="4858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1FCFA7EA-8E9F-E01B-AB9C-B7BE7D3D11E9}"/>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2510822-3D1B-0CFC-3FF0-1E55DA550F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8679579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ata, 2 callouts, vertical">
    <p:bg>
      <p:bgPr>
        <a:solidFill>
          <a:schemeClr val="bg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5E03B0-C633-E81D-0D42-3FCCAFD64B0F}"/>
              </a:ext>
            </a:extLst>
          </p:cNvPr>
          <p:cNvSpPr>
            <a:spLocks noGrp="1"/>
          </p:cNvSpPr>
          <p:nvPr>
            <p:ph type="body" sz="quarter" idx="12"/>
          </p:nvPr>
        </p:nvSpPr>
        <p:spPr>
          <a:xfrm>
            <a:off x="287999" y="288036"/>
            <a:ext cx="3811091"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DB20D7FD-6784-59C5-938D-4728A153F52B}"/>
              </a:ext>
            </a:extLst>
          </p:cNvPr>
          <p:cNvSpPr>
            <a:spLocks noGrp="1"/>
          </p:cNvSpPr>
          <p:nvPr>
            <p:ph type="body" sz="quarter" idx="13" hasCustomPrompt="1"/>
          </p:nvPr>
        </p:nvSpPr>
        <p:spPr>
          <a:xfrm>
            <a:off x="287998" y="4649724"/>
            <a:ext cx="5524575"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↗︎00M</a:t>
            </a:r>
          </a:p>
        </p:txBody>
      </p:sp>
      <p:cxnSp>
        <p:nvCxnSpPr>
          <p:cNvPr id="9" name="Straight Connector 8" descr="Vertical column divider">
            <a:extLst>
              <a:ext uri="{FF2B5EF4-FFF2-40B4-BE49-F238E27FC236}">
                <a16:creationId xmlns:a16="http://schemas.microsoft.com/office/drawing/2014/main" id="{1C44518A-7FBB-67DA-E35B-8BC0AAFC6062}"/>
              </a:ext>
            </a:extLst>
          </p:cNvPr>
          <p:cNvCxnSpPr/>
          <p:nvPr/>
        </p:nvCxnSpPr>
        <p:spPr bwMode="auto">
          <a:xfrm>
            <a:off x="609600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0A7285B0-4A1E-8885-0C0E-77D0ECA9CACD}"/>
              </a:ext>
            </a:extLst>
          </p:cNvPr>
          <p:cNvSpPr>
            <a:spLocks noGrp="1"/>
          </p:cNvSpPr>
          <p:nvPr>
            <p:ph type="body" sz="quarter" idx="11"/>
          </p:nvPr>
        </p:nvSpPr>
        <p:spPr>
          <a:xfrm>
            <a:off x="6380919" y="288036"/>
            <a:ext cx="3809504" cy="3144044"/>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5F395CBF-E65B-9A42-BAE5-C2B2BD9B7BD2}"/>
              </a:ext>
            </a:extLst>
          </p:cNvPr>
          <p:cNvSpPr>
            <a:spLocks noGrp="1"/>
          </p:cNvSpPr>
          <p:nvPr>
            <p:ph type="body" sz="quarter" idx="14" hasCustomPrompt="1"/>
          </p:nvPr>
        </p:nvSpPr>
        <p:spPr>
          <a:xfrm>
            <a:off x="6380919" y="4648200"/>
            <a:ext cx="5523781" cy="1771650"/>
          </a:xfrm>
        </p:spPr>
        <p:txBody>
          <a:bodyPr anchor="b"/>
          <a:lstStyle>
            <a:lvl1pPr>
              <a:lnSpc>
                <a:spcPct val="90000"/>
              </a:lnSpc>
              <a:spcBef>
                <a:spcPts val="0"/>
              </a:spcBef>
              <a:defRPr sz="12897" b="0" i="0">
                <a:solidFill>
                  <a:schemeClr val="accent1"/>
                </a:solidFill>
                <a:latin typeface="IBM Plex Sans ExtLt" panose="020B0303050203000203" pitchFamily="34" charset="0"/>
              </a:defRPr>
            </a:lvl1pPr>
          </a:lstStyle>
          <a:p>
            <a:r>
              <a:rPr lang="en-US" dirty="0"/>
              <a:t>+00%</a:t>
            </a:r>
          </a:p>
        </p:txBody>
      </p:sp>
      <p:sp>
        <p:nvSpPr>
          <p:cNvPr id="3" name="Footer Placeholder 3">
            <a:extLst>
              <a:ext uri="{FF2B5EF4-FFF2-40B4-BE49-F238E27FC236}">
                <a16:creationId xmlns:a16="http://schemas.microsoft.com/office/drawing/2014/main" id="{8F3E002C-97C5-3260-CB49-7E93DF3397C8}"/>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160DC6C8-AF18-F14B-A164-C49B271F59A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54353581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ata, 3 callouts, vertic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14884"/>
            <a:ext cx="2475384" cy="953956"/>
          </a:xfrm>
        </p:spPr>
        <p:txBody>
          <a:bodyPr/>
          <a:lstStyle>
            <a:lvl1pPr>
              <a:lnSpc>
                <a:spcPct val="90000"/>
              </a:lnSpc>
              <a:defRPr sz="6499">
                <a:solidFill>
                  <a:schemeClr val="accent1"/>
                </a:solidFill>
              </a:defRPr>
            </a:lvl1pPr>
            <a:lvl2pPr marL="0" indent="0">
              <a:buNone/>
              <a:defRPr/>
            </a:lvl2pPr>
          </a:lstStyle>
          <a:p>
            <a:pPr lvl="0"/>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3333316" y="1166534"/>
            <a:ext cx="2475384" cy="483652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6383301" y="213241"/>
            <a:ext cx="2474590" cy="953294"/>
          </a:xfrm>
        </p:spPr>
        <p:txBody>
          <a:bodyPr/>
          <a:lstStyle>
            <a:lvl1pPr>
              <a:lnSpc>
                <a:spcPct val="90000"/>
              </a:lnSpc>
              <a:defRPr sz="6499">
                <a:solidFill>
                  <a:schemeClr val="accent1"/>
                </a:solidFill>
              </a:defRPr>
            </a:lvl1pPr>
          </a:lstStyle>
          <a:p>
            <a:pPr lvl="0"/>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1167327"/>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9428523" y="214827"/>
            <a:ext cx="2474590" cy="951707"/>
          </a:xfrm>
        </p:spPr>
        <p:txBody>
          <a:bodyPr/>
          <a:lstStyle>
            <a:lvl1pPr>
              <a:lnSpc>
                <a:spcPct val="90000"/>
              </a:lnSpc>
              <a:defRPr sz="6499">
                <a:solidFill>
                  <a:schemeClr val="accent1"/>
                </a:solidFill>
              </a:defRPr>
            </a:lvl1pPr>
          </a:lstStyle>
          <a:p>
            <a:pPr lvl="0"/>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9428522" y="1166534"/>
            <a:ext cx="2476178" cy="4833423"/>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15DBF980-9C8F-3F7A-E896-C207BA2781B7}"/>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85A7B871-06B9-0A3F-4D1D-A14D572C268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7559395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ata, 2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48808-B77B-7E67-E7EA-BCC945D4D51B}"/>
              </a:ext>
            </a:extLst>
          </p:cNvPr>
          <p:cNvSpPr>
            <a:spLocks noGrp="1"/>
          </p:cNvSpPr>
          <p:nvPr>
            <p:ph type="title" hasCustomPrompt="1"/>
          </p:nvPr>
        </p:nvSpPr>
        <p:spPr>
          <a:xfrm>
            <a:off x="287300" y="201168"/>
            <a:ext cx="2474590" cy="2667794"/>
          </a:xfrm>
        </p:spPr>
        <p:txBody>
          <a:bodyPr/>
          <a:lstStyle>
            <a:lvl1pPr>
              <a:lnSpc>
                <a:spcPct val="100000"/>
              </a:lnSpc>
              <a:defRPr sz="4299">
                <a:solidFill>
                  <a:schemeClr val="accent1"/>
                </a:solidFill>
              </a:defRPr>
            </a:lvl1pPr>
          </a:lstStyle>
          <a:p>
            <a:r>
              <a:rPr lang="en-US" dirty="0"/>
              <a:t>+000%</a:t>
            </a:r>
          </a:p>
        </p:txBody>
      </p:sp>
      <p:sp>
        <p:nvSpPr>
          <p:cNvPr id="5" name="Text Placeholder 4">
            <a:extLst>
              <a:ext uri="{FF2B5EF4-FFF2-40B4-BE49-F238E27FC236}">
                <a16:creationId xmlns:a16="http://schemas.microsoft.com/office/drawing/2014/main" id="{88378CF2-9CD6-2749-A489-08A4608D0BDA}"/>
              </a:ext>
            </a:extLst>
          </p:cNvPr>
          <p:cNvSpPr>
            <a:spLocks noGrp="1"/>
          </p:cNvSpPr>
          <p:nvPr>
            <p:ph type="body" sz="quarter" idx="11"/>
          </p:nvPr>
        </p:nvSpPr>
        <p:spPr>
          <a:xfrm>
            <a:off x="3333316" y="201168"/>
            <a:ext cx="5523781" cy="2667794"/>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descr="Horizontal row divider">
            <a:extLst>
              <a:ext uri="{FF2B5EF4-FFF2-40B4-BE49-F238E27FC236}">
                <a16:creationId xmlns:a16="http://schemas.microsoft.com/office/drawing/2014/main" id="{3D81813D-DA09-FCA0-D570-1E2D428C59E9}"/>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A16C1F9D-1D2C-5BDA-E821-35CB4A8708F5}"/>
              </a:ext>
            </a:extLst>
          </p:cNvPr>
          <p:cNvSpPr>
            <a:spLocks noGrp="1"/>
          </p:cNvSpPr>
          <p:nvPr>
            <p:ph type="body" sz="quarter" idx="12" hasCustomPrompt="1"/>
          </p:nvPr>
        </p:nvSpPr>
        <p:spPr>
          <a:xfrm>
            <a:off x="287300" y="3238500"/>
            <a:ext cx="2474590" cy="2667000"/>
          </a:xfrm>
        </p:spPr>
        <p:txBody>
          <a:bodyPr/>
          <a:lstStyle>
            <a:lvl1pPr>
              <a:lnSpc>
                <a:spcPct val="100000"/>
              </a:lnSpc>
              <a:defRPr sz="4299">
                <a:solidFill>
                  <a:schemeClr val="accent1"/>
                </a:solidFill>
              </a:defRPr>
            </a:lvl1pPr>
            <a:lvl2pPr>
              <a:lnSpc>
                <a:spcPct val="100000"/>
              </a:lnSpc>
              <a:defRPr sz="4299">
                <a:solidFill>
                  <a:schemeClr val="accent1"/>
                </a:solidFill>
              </a:defRPr>
            </a:lvl2pPr>
            <a:lvl3pPr>
              <a:lnSpc>
                <a:spcPct val="100000"/>
              </a:lnSpc>
              <a:defRPr sz="4299">
                <a:solidFill>
                  <a:schemeClr val="accent1"/>
                </a:solidFill>
              </a:defRPr>
            </a:lvl3pPr>
            <a:lvl4pPr>
              <a:lnSpc>
                <a:spcPct val="100000"/>
              </a:lnSpc>
              <a:defRPr sz="4299">
                <a:solidFill>
                  <a:schemeClr val="accent1"/>
                </a:solidFill>
              </a:defRPr>
            </a:lvl4pPr>
            <a:lvl5pPr>
              <a:lnSpc>
                <a:spcPct val="100000"/>
              </a:lnSpc>
              <a:defRPr sz="4299">
                <a:solidFill>
                  <a:schemeClr val="accent1"/>
                </a:solidFill>
              </a:defRPr>
            </a:lvl5pPr>
          </a:lstStyle>
          <a:p>
            <a:pPr lvl="0"/>
            <a:r>
              <a:rPr lang="en-US" dirty="0"/>
              <a:t>+000M</a:t>
            </a:r>
          </a:p>
        </p:txBody>
      </p:sp>
      <p:sp>
        <p:nvSpPr>
          <p:cNvPr id="11" name="Text Placeholder 10">
            <a:extLst>
              <a:ext uri="{FF2B5EF4-FFF2-40B4-BE49-F238E27FC236}">
                <a16:creationId xmlns:a16="http://schemas.microsoft.com/office/drawing/2014/main" id="{2C97FE8A-75E3-6FC8-02DD-50E0A4C8C958}"/>
              </a:ext>
            </a:extLst>
          </p:cNvPr>
          <p:cNvSpPr>
            <a:spLocks noGrp="1"/>
          </p:cNvSpPr>
          <p:nvPr>
            <p:ph type="body" sz="quarter" idx="13"/>
          </p:nvPr>
        </p:nvSpPr>
        <p:spPr>
          <a:xfrm>
            <a:off x="3333316" y="3238500"/>
            <a:ext cx="5523781" cy="2667000"/>
          </a:xfrm>
        </p:spPr>
        <p:txBody>
          <a:bodyPr/>
          <a:lstStyle>
            <a:lvl1pPr>
              <a:lnSpc>
                <a:spcPct val="100000"/>
              </a:lnSpc>
              <a:spcBef>
                <a:spcPts val="0"/>
              </a:spcBef>
              <a:defRPr sz="4299">
                <a:solidFill>
                  <a:schemeClr val="tx1"/>
                </a:solidFill>
              </a:defRPr>
            </a:lvl1pPr>
            <a:lvl2pPr marL="393113" indent="-393113">
              <a:lnSpc>
                <a:spcPct val="100000"/>
              </a:lnSpc>
              <a:spcBef>
                <a:spcPts val="0"/>
              </a:spcBef>
              <a:defRPr sz="4299">
                <a:solidFill>
                  <a:schemeClr val="tx1"/>
                </a:solidFill>
              </a:defRPr>
            </a:lvl2pPr>
            <a:lvl3pPr marL="749658" indent="-393113">
              <a:lnSpc>
                <a:spcPct val="100000"/>
              </a:lnSpc>
              <a:spcBef>
                <a:spcPts val="0"/>
              </a:spcBef>
              <a:defRPr sz="4299">
                <a:solidFill>
                  <a:schemeClr val="tx1"/>
                </a:solidFill>
              </a:defRPr>
            </a:lvl3pPr>
            <a:lvl4pPr marL="1142771" indent="-393113">
              <a:lnSpc>
                <a:spcPct val="100000"/>
              </a:lnSpc>
              <a:spcBef>
                <a:spcPts val="0"/>
              </a:spcBef>
              <a:defRPr sz="4299">
                <a:solidFill>
                  <a:schemeClr val="tx1"/>
                </a:solidFill>
              </a:defRPr>
            </a:lvl4pPr>
            <a:lvl5pPr>
              <a:lnSpc>
                <a:spcPct val="100000"/>
              </a:lnSpc>
              <a:spcBef>
                <a:spcPts val="0"/>
              </a:spcBef>
              <a:defRPr sz="42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0837D060-1DA4-2AC5-AC63-E1AFDD16370F}"/>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B3EE9E1A-5619-752E-836B-A127FD2C7D7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76520336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ata, 3 callouts, horizont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D02D-89A9-0455-FACB-7B6D03346E4C}"/>
              </a:ext>
            </a:extLst>
          </p:cNvPr>
          <p:cNvSpPr>
            <a:spLocks noGrp="1"/>
          </p:cNvSpPr>
          <p:nvPr>
            <p:ph type="title"/>
          </p:nvPr>
        </p:nvSpPr>
        <p:spPr>
          <a:xfrm>
            <a:off x="287999" y="288036"/>
            <a:ext cx="2474590" cy="142954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6" name="Text Placeholder 15">
            <a:extLst>
              <a:ext uri="{FF2B5EF4-FFF2-40B4-BE49-F238E27FC236}">
                <a16:creationId xmlns:a16="http://schemas.microsoft.com/office/drawing/2014/main" id="{BBB79390-98CC-5F62-D373-F6646F767DD0}"/>
              </a:ext>
            </a:extLst>
          </p:cNvPr>
          <p:cNvSpPr>
            <a:spLocks noGrp="1"/>
          </p:cNvSpPr>
          <p:nvPr>
            <p:ph type="body" sz="quarter" idx="15" hasCustomPrompt="1"/>
          </p:nvPr>
        </p:nvSpPr>
        <p:spPr>
          <a:xfrm>
            <a:off x="3333316" y="205740"/>
            <a:ext cx="2475384" cy="1429544"/>
          </a:xfrm>
        </p:spPr>
        <p:txBody>
          <a:bodyPr/>
          <a:lstStyle>
            <a:lvl1pPr>
              <a:lnSpc>
                <a:spcPct val="90000"/>
              </a:lnSpc>
              <a:defRPr sz="6499">
                <a:solidFill>
                  <a:schemeClr val="accent1"/>
                </a:solidFill>
              </a:defRPr>
            </a:lvl1pPr>
            <a:lvl2pPr marL="0" indent="0">
              <a:buNone/>
              <a:defRPr/>
            </a:lvl2pPr>
          </a:lstStyle>
          <a:p>
            <a:r>
              <a:rPr lang="en-US" dirty="0"/>
              <a:t>00%</a:t>
            </a:r>
          </a:p>
        </p:txBody>
      </p:sp>
      <p:sp>
        <p:nvSpPr>
          <p:cNvPr id="7" name="Text Placeholder 6">
            <a:extLst>
              <a:ext uri="{FF2B5EF4-FFF2-40B4-BE49-F238E27FC236}">
                <a16:creationId xmlns:a16="http://schemas.microsoft.com/office/drawing/2014/main" id="{FDDE7F16-A938-0D17-3BFA-034F142A8082}"/>
              </a:ext>
            </a:extLst>
          </p:cNvPr>
          <p:cNvSpPr>
            <a:spLocks noGrp="1"/>
          </p:cNvSpPr>
          <p:nvPr>
            <p:ph type="body" sz="quarter" idx="12"/>
          </p:nvPr>
        </p:nvSpPr>
        <p:spPr>
          <a:xfrm>
            <a:off x="6380919" y="288036"/>
            <a:ext cx="3809504" cy="1429544"/>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7" name="Straight Connector 16" descr="Horizontal row divider">
            <a:extLst>
              <a:ext uri="{FF2B5EF4-FFF2-40B4-BE49-F238E27FC236}">
                <a16:creationId xmlns:a16="http://schemas.microsoft.com/office/drawing/2014/main" id="{1103109C-6DA9-8F27-B4B1-EE276442E489}"/>
              </a:ext>
            </a:extLst>
          </p:cNvPr>
          <p:cNvCxnSpPr/>
          <p:nvPr/>
        </p:nvCxnSpPr>
        <p:spPr bwMode="auto">
          <a:xfrm>
            <a:off x="3333316" y="20002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Text Placeholder 17">
            <a:extLst>
              <a:ext uri="{FF2B5EF4-FFF2-40B4-BE49-F238E27FC236}">
                <a16:creationId xmlns:a16="http://schemas.microsoft.com/office/drawing/2014/main" id="{3516E6B1-7020-1EA5-CDD4-B1FC6CE2740C}"/>
              </a:ext>
            </a:extLst>
          </p:cNvPr>
          <p:cNvSpPr>
            <a:spLocks noGrp="1"/>
          </p:cNvSpPr>
          <p:nvPr>
            <p:ph type="body" sz="quarter" idx="16" hasCustomPrompt="1"/>
          </p:nvPr>
        </p:nvSpPr>
        <p:spPr>
          <a:xfrm>
            <a:off x="3333316" y="2093976"/>
            <a:ext cx="2475384" cy="1428753"/>
          </a:xfrm>
        </p:spPr>
        <p:txBody>
          <a:bodyPr/>
          <a:lstStyle>
            <a:lvl1pPr>
              <a:lnSpc>
                <a:spcPct val="90000"/>
              </a:lnSpc>
              <a:defRPr sz="6499">
                <a:solidFill>
                  <a:schemeClr val="accent1"/>
                </a:solidFill>
              </a:defRPr>
            </a:lvl1pPr>
          </a:lstStyle>
          <a:p>
            <a:r>
              <a:rPr lang="en-US" dirty="0"/>
              <a:t>00%</a:t>
            </a:r>
          </a:p>
        </p:txBody>
      </p:sp>
      <p:sp>
        <p:nvSpPr>
          <p:cNvPr id="9" name="Text Placeholder 8">
            <a:extLst>
              <a:ext uri="{FF2B5EF4-FFF2-40B4-BE49-F238E27FC236}">
                <a16:creationId xmlns:a16="http://schemas.microsoft.com/office/drawing/2014/main" id="{3F3FD8FB-143C-CB66-123C-0495EB1C33B7}"/>
              </a:ext>
            </a:extLst>
          </p:cNvPr>
          <p:cNvSpPr>
            <a:spLocks noGrp="1"/>
          </p:cNvSpPr>
          <p:nvPr>
            <p:ph type="body" sz="quarter" idx="13"/>
          </p:nvPr>
        </p:nvSpPr>
        <p:spPr>
          <a:xfrm>
            <a:off x="6380919" y="21907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5" name="Straight Connector 14" descr="Horizontal row divider">
            <a:extLst>
              <a:ext uri="{FF2B5EF4-FFF2-40B4-BE49-F238E27FC236}">
                <a16:creationId xmlns:a16="http://schemas.microsoft.com/office/drawing/2014/main" id="{687931BB-B3EF-829C-B354-B048514D5138}"/>
              </a:ext>
            </a:extLst>
          </p:cNvPr>
          <p:cNvCxnSpPr/>
          <p:nvPr/>
        </p:nvCxnSpPr>
        <p:spPr bwMode="auto">
          <a:xfrm>
            <a:off x="3333316" y="4095750"/>
            <a:ext cx="857138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 name="Text Placeholder 19">
            <a:extLst>
              <a:ext uri="{FF2B5EF4-FFF2-40B4-BE49-F238E27FC236}">
                <a16:creationId xmlns:a16="http://schemas.microsoft.com/office/drawing/2014/main" id="{AC11D906-6DD0-910D-48BA-0C197C90AA45}"/>
              </a:ext>
            </a:extLst>
          </p:cNvPr>
          <p:cNvSpPr>
            <a:spLocks noGrp="1"/>
          </p:cNvSpPr>
          <p:nvPr>
            <p:ph type="body" sz="quarter" idx="17" hasCustomPrompt="1"/>
          </p:nvPr>
        </p:nvSpPr>
        <p:spPr>
          <a:xfrm>
            <a:off x="3333317" y="4201668"/>
            <a:ext cx="2475383" cy="1428753"/>
          </a:xfrm>
        </p:spPr>
        <p:txBody>
          <a:bodyPr/>
          <a:lstStyle>
            <a:lvl1pPr>
              <a:lnSpc>
                <a:spcPct val="90000"/>
              </a:lnSpc>
              <a:defRPr sz="6499">
                <a:solidFill>
                  <a:schemeClr val="accent1"/>
                </a:solidFill>
              </a:defRPr>
            </a:lvl1pPr>
          </a:lstStyle>
          <a:p>
            <a:r>
              <a:rPr lang="en-US" dirty="0"/>
              <a:t>00%</a:t>
            </a:r>
          </a:p>
        </p:txBody>
      </p:sp>
      <p:sp>
        <p:nvSpPr>
          <p:cNvPr id="11" name="Text Placeholder 10">
            <a:extLst>
              <a:ext uri="{FF2B5EF4-FFF2-40B4-BE49-F238E27FC236}">
                <a16:creationId xmlns:a16="http://schemas.microsoft.com/office/drawing/2014/main" id="{BA1063D1-FD79-491C-791B-87858EA0CB85}"/>
              </a:ext>
            </a:extLst>
          </p:cNvPr>
          <p:cNvSpPr>
            <a:spLocks noGrp="1"/>
          </p:cNvSpPr>
          <p:nvPr>
            <p:ph type="body" sz="quarter" idx="14"/>
          </p:nvPr>
        </p:nvSpPr>
        <p:spPr>
          <a:xfrm>
            <a:off x="6380919" y="4286250"/>
            <a:ext cx="3809504" cy="14287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1B7E465D-4B5F-2DAE-57C4-590983308A95}"/>
              </a:ext>
            </a:extLst>
          </p:cNvPr>
          <p:cNvSpPr>
            <a:spLocks noGrp="1"/>
          </p:cNvSpPr>
          <p:nvPr>
            <p:ph type="body" sz="quarter" idx="11"/>
          </p:nvPr>
        </p:nvSpPr>
        <p:spPr>
          <a:xfrm>
            <a:off x="3333316" y="6021388"/>
            <a:ext cx="2475384" cy="571500"/>
          </a:xfrm>
        </p:spPr>
        <p:txBody>
          <a:bodyPr anchor="b"/>
          <a:lstStyle>
            <a:lvl1pPr>
              <a:lnSpc>
                <a:spcPct val="120000"/>
              </a:lnSpc>
              <a:spcBef>
                <a:spcPts val="0"/>
              </a:spcBef>
              <a:defRPr sz="800" b="0" i="0">
                <a:solidFill>
                  <a:schemeClr val="tx1"/>
                </a:solidFill>
                <a:latin typeface="IBM Plex Sans" panose="020B0503050203000203" pitchFamily="34" charset="0"/>
              </a:defRPr>
            </a:lvl1pPr>
            <a:lvl2pPr>
              <a:lnSpc>
                <a:spcPct val="120000"/>
              </a:lnSpc>
              <a:spcBef>
                <a:spcPts val="0"/>
              </a:spcBef>
              <a:defRPr sz="800" b="0" i="0">
                <a:solidFill>
                  <a:schemeClr val="tx1"/>
                </a:solidFill>
                <a:latin typeface="IBM Plex Sans" panose="020B0503050203000203" pitchFamily="34" charset="0"/>
              </a:defRPr>
            </a:lvl2pPr>
            <a:lvl3pPr>
              <a:lnSpc>
                <a:spcPct val="120000"/>
              </a:lnSpc>
              <a:spcBef>
                <a:spcPts val="0"/>
              </a:spcBef>
              <a:defRPr sz="800" b="0" i="0">
                <a:solidFill>
                  <a:schemeClr val="tx1"/>
                </a:solidFill>
                <a:latin typeface="IBM Plex Sans" panose="020B0503050203000203" pitchFamily="34" charset="0"/>
              </a:defRPr>
            </a:lvl3pPr>
            <a:lvl4pPr>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5C67502-D618-DC10-9CCC-905693ABB58E}"/>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022EFDDC-A614-EFF6-CE30-E60F4DB9F755}"/>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42518851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4 columns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C17B282-9F6A-839A-442D-69BC9DF3749A}"/>
              </a:ext>
            </a:extLst>
          </p:cNvPr>
          <p:cNvSpPr>
            <a:spLocks noGrp="1"/>
          </p:cNvSpPr>
          <p:nvPr>
            <p:ph type="body" sz="quarter" idx="11"/>
          </p:nvPr>
        </p:nvSpPr>
        <p:spPr>
          <a:xfrm>
            <a:off x="287999" y="1714500"/>
            <a:ext cx="2477765"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FBB77C83-5304-5E09-3590-D4337DA42A40}"/>
              </a:ext>
            </a:extLst>
          </p:cNvPr>
          <p:cNvSpPr>
            <a:spLocks noGrp="1"/>
          </p:cNvSpPr>
          <p:nvPr>
            <p:ph type="ftr" sz="quarter" idx="18"/>
          </p:nvPr>
        </p:nvSpPr>
        <p:spPr>
          <a:xfrm>
            <a:off x="284125" y="6402118"/>
            <a:ext cx="2477765" cy="190500"/>
          </a:xfrm>
        </p:spPr>
        <p:txBody>
          <a:bodyPr/>
          <a:lstStyle/>
          <a:p>
            <a:endParaRPr lang="en-US"/>
          </a:p>
        </p:txBody>
      </p:sp>
      <p:sp>
        <p:nvSpPr>
          <p:cNvPr id="6" name="Slide Number">
            <a:extLst>
              <a:ext uri="{FF2B5EF4-FFF2-40B4-BE49-F238E27FC236}">
                <a16:creationId xmlns:a16="http://schemas.microsoft.com/office/drawing/2014/main" id="{E78A9E4F-B41B-2A68-ED74-D619432AAB2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65499800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4 columns, short divide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6">
            <a:extLst>
              <a:ext uri="{FF2B5EF4-FFF2-40B4-BE49-F238E27FC236}">
                <a16:creationId xmlns:a16="http://schemas.microsoft.com/office/drawing/2014/main" id="{1239EA8E-6B4C-405F-E7F6-ABB450E07109}"/>
              </a:ext>
            </a:extLst>
          </p:cNvPr>
          <p:cNvSpPr>
            <a:spLocks noGrp="1"/>
          </p:cNvSpPr>
          <p:nvPr>
            <p:ph type="body" sz="quarter" idx="19"/>
          </p:nvPr>
        </p:nvSpPr>
        <p:spPr>
          <a:xfrm>
            <a:off x="289681"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0" name="Straight Connector 19" descr="Vertical column divider">
            <a:extLst>
              <a:ext uri="{FF2B5EF4-FFF2-40B4-BE49-F238E27FC236}">
                <a16:creationId xmlns:a16="http://schemas.microsoft.com/office/drawing/2014/main" id="{ABAB2974-AD95-0BF2-C41A-265AEF03B4F7}"/>
              </a:ext>
            </a:extLst>
          </p:cNvPr>
          <p:cNvCxnSpPr>
            <a:cxnSpLocks/>
          </p:cNvCxnSpPr>
          <p:nvPr/>
        </p:nvCxnSpPr>
        <p:spPr bwMode="auto">
          <a:xfrm>
            <a:off x="3047603" y="1714500"/>
            <a:ext cx="0" cy="42862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1" name="Straight Connector 20" descr="Vertical column divider">
            <a:extLst>
              <a:ext uri="{FF2B5EF4-FFF2-40B4-BE49-F238E27FC236}">
                <a16:creationId xmlns:a16="http://schemas.microsoft.com/office/drawing/2014/main" id="{CDB8CB8D-C4DB-E357-4948-59CD6A18A9DC}"/>
              </a:ext>
            </a:extLst>
          </p:cNvPr>
          <p:cNvCxnSpPr/>
          <p:nvPr/>
        </p:nvCxnSpPr>
        <p:spPr bwMode="auto">
          <a:xfrm>
            <a:off x="6093683"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2" name="Straight Connector 21" descr="Vertical column divider">
            <a:extLst>
              <a:ext uri="{FF2B5EF4-FFF2-40B4-BE49-F238E27FC236}">
                <a16:creationId xmlns:a16="http://schemas.microsoft.com/office/drawing/2014/main" id="{8B5887E5-28C4-AA99-EBD5-E34B88F46F25}"/>
              </a:ext>
            </a:extLst>
          </p:cNvPr>
          <p:cNvCxnSpPr/>
          <p:nvPr/>
        </p:nvCxnSpPr>
        <p:spPr bwMode="auto">
          <a:xfrm>
            <a:off x="9142810" y="1714500"/>
            <a:ext cx="0" cy="4288536"/>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769EE7B3-BC6A-6676-8FA2-607F9B08DA3D}"/>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DB52D7E1-3828-A1B9-9239-637B1E2A543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9185051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4 columns, dividers, headline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14" name="Straight Connector 13" descr="Vertical column divider">
            <a:extLst>
              <a:ext uri="{FF2B5EF4-FFF2-40B4-BE49-F238E27FC236}">
                <a16:creationId xmlns:a16="http://schemas.microsoft.com/office/drawing/2014/main" id="{C6EB28FF-C21F-A83D-2D19-2242B76C6B09}"/>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3316" y="288036"/>
            <a:ext cx="2477765"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3D7A0E74-695D-C6F5-07CD-01209D58A70A}"/>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19E1AC9A-B000-435B-E4BC-54B09FB795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28522"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3">
            <a:extLst>
              <a:ext uri="{FF2B5EF4-FFF2-40B4-BE49-F238E27FC236}">
                <a16:creationId xmlns:a16="http://schemas.microsoft.com/office/drawing/2014/main" id="{E3F3A850-F28F-F30E-5505-EA11791B052B}"/>
              </a:ext>
            </a:extLst>
          </p:cNvPr>
          <p:cNvSpPr>
            <a:spLocks noGrp="1"/>
          </p:cNvSpPr>
          <p:nvPr>
            <p:ph type="ftr" sz="quarter" idx="18"/>
          </p:nvPr>
        </p:nvSpPr>
        <p:spPr>
          <a:xfrm>
            <a:off x="284125" y="6402118"/>
            <a:ext cx="2477765" cy="190500"/>
          </a:xfrm>
        </p:spPr>
        <p:txBody>
          <a:bodyPr/>
          <a:lstStyle/>
          <a:p>
            <a:endParaRPr lang="en-US"/>
          </a:p>
        </p:txBody>
      </p:sp>
      <p:sp>
        <p:nvSpPr>
          <p:cNvPr id="5" name="Slide Number">
            <a:extLst>
              <a:ext uri="{FF2B5EF4-FFF2-40B4-BE49-F238E27FC236}">
                <a16:creationId xmlns:a16="http://schemas.microsoft.com/office/drawing/2014/main" id="{B96005D4-0874-989F-217D-8A2592F81D5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11847116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4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4332-B5B5-4358-3C72-8B35F374A887}"/>
              </a:ext>
            </a:extLst>
          </p:cNvPr>
          <p:cNvSpPr>
            <a:spLocks noGrp="1"/>
          </p:cNvSpPr>
          <p:nvPr>
            <p:ph type="title"/>
          </p:nvPr>
        </p:nvSpPr>
        <p:spPr>
          <a:xfrm>
            <a:off x="287999" y="288036"/>
            <a:ext cx="2474590" cy="1048544"/>
          </a:xfrm>
        </p:spPr>
        <p:txBody>
          <a:bodyPr/>
          <a:lstStyle>
            <a:lvl1pPr>
              <a:lnSpc>
                <a:spcPct val="110000"/>
              </a:lnSpc>
              <a:defRPr sz="12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A59C4772-2960-241E-274D-18A4B5568DAB}"/>
              </a:ext>
            </a:extLst>
          </p:cNvPr>
          <p:cNvSpPr>
            <a:spLocks noGrp="1"/>
          </p:cNvSpPr>
          <p:nvPr>
            <p:ph type="body" sz="quarter" idx="11"/>
          </p:nvPr>
        </p:nvSpPr>
        <p:spPr>
          <a:xfrm>
            <a:off x="287999" y="1714500"/>
            <a:ext cx="2477765" cy="2000250"/>
          </a:xfrm>
        </p:spPr>
        <p:txBody>
          <a:bodyPr/>
          <a:lstStyle>
            <a:lvl1pPr>
              <a:lnSpc>
                <a:spcPct val="100000"/>
              </a:lnSpc>
              <a:spcBef>
                <a:spcPts val="0"/>
              </a:spcBef>
              <a:defRPr sz="1800">
                <a:solidFill>
                  <a:schemeClr val="tx1"/>
                </a:solidFill>
              </a:defRPr>
            </a:lvl1pPr>
          </a:lstStyle>
          <a:p>
            <a:pPr lvl="0"/>
            <a:r>
              <a:rPr lang="en-US"/>
              <a:t>Click to edit Master text styles</a:t>
            </a:r>
          </a:p>
        </p:txBody>
      </p:sp>
      <p:cxnSp>
        <p:nvCxnSpPr>
          <p:cNvPr id="17" name="Straight Connector 16" descr="Vertical column divider">
            <a:extLst>
              <a:ext uri="{FF2B5EF4-FFF2-40B4-BE49-F238E27FC236}">
                <a16:creationId xmlns:a16="http://schemas.microsoft.com/office/drawing/2014/main" id="{4D695107-5427-4D2D-F88F-89BA74127CBF}"/>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4" name="Picture Placeholder 13" descr="Place pictogram here">
            <a:extLst>
              <a:ext uri="{FF2B5EF4-FFF2-40B4-BE49-F238E27FC236}">
                <a16:creationId xmlns:a16="http://schemas.microsoft.com/office/drawing/2014/main" id="{637C5D5A-A533-DB2D-8BBE-C9DAA013CA01}"/>
              </a:ext>
            </a:extLst>
          </p:cNvPr>
          <p:cNvSpPr>
            <a:spLocks noGrp="1"/>
          </p:cNvSpPr>
          <p:nvPr>
            <p:ph type="pic" sz="quarter" idx="15" hasCustomPrompt="1"/>
          </p:nvPr>
        </p:nvSpPr>
        <p:spPr>
          <a:xfrm>
            <a:off x="3333316" y="288036"/>
            <a:ext cx="607997" cy="608076"/>
          </a:xfrm>
        </p:spPr>
        <p:txBody>
          <a:bodyPr anchor="ctr"/>
          <a:lstStyle>
            <a:lvl1pPr algn="ctr">
              <a:defRPr sz="800">
                <a:solidFill>
                  <a:schemeClr val="tx1"/>
                </a:solidFill>
              </a:defRPr>
            </a:lvl1pPr>
          </a:lstStyle>
          <a:p>
            <a:r>
              <a:rPr lang="en-US"/>
              <a:t>Pictogram</a:t>
            </a:r>
          </a:p>
        </p:txBody>
      </p:sp>
      <p:sp>
        <p:nvSpPr>
          <p:cNvPr id="10" name="Text Placeholder 9">
            <a:extLst>
              <a:ext uri="{FF2B5EF4-FFF2-40B4-BE49-F238E27FC236}">
                <a16:creationId xmlns:a16="http://schemas.microsoft.com/office/drawing/2014/main" id="{627CF39F-F0FC-7815-2582-A13E0599BC21}"/>
              </a:ext>
            </a:extLst>
          </p:cNvPr>
          <p:cNvSpPr>
            <a:spLocks noGrp="1"/>
          </p:cNvSpPr>
          <p:nvPr>
            <p:ph type="body" sz="quarter" idx="12"/>
          </p:nvPr>
        </p:nvSpPr>
        <p:spPr>
          <a:xfrm>
            <a:off x="3333316" y="1714500"/>
            <a:ext cx="2475384"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43B07B4A-5DB5-8126-EA79-502787053E82}"/>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3" descr="Place pictogram here">
            <a:extLst>
              <a:ext uri="{FF2B5EF4-FFF2-40B4-BE49-F238E27FC236}">
                <a16:creationId xmlns:a16="http://schemas.microsoft.com/office/drawing/2014/main" id="{81413BEF-DDD1-548F-409B-224DE030B67E}"/>
              </a:ext>
            </a:extLst>
          </p:cNvPr>
          <p:cNvSpPr>
            <a:spLocks noGrp="1"/>
          </p:cNvSpPr>
          <p:nvPr>
            <p:ph type="pic" sz="quarter" idx="16" hasCustomPrompt="1"/>
          </p:nvPr>
        </p:nvSpPr>
        <p:spPr>
          <a:xfrm>
            <a:off x="6387345" y="288036"/>
            <a:ext cx="607997" cy="608076"/>
          </a:xfrm>
        </p:spPr>
        <p:txBody>
          <a:bodyPr anchor="ctr"/>
          <a:lstStyle>
            <a:lvl1pPr algn="ctr">
              <a:defRPr sz="800">
                <a:solidFill>
                  <a:schemeClr val="tx1"/>
                </a:solidFill>
              </a:defRPr>
            </a:lvl1pPr>
          </a:lstStyle>
          <a:p>
            <a:r>
              <a:rPr lang="en-US"/>
              <a:t>Pictogram</a:t>
            </a:r>
          </a:p>
        </p:txBody>
      </p:sp>
      <p:sp>
        <p:nvSpPr>
          <p:cNvPr id="11" name="Text Placeholder 9">
            <a:extLst>
              <a:ext uri="{FF2B5EF4-FFF2-40B4-BE49-F238E27FC236}">
                <a16:creationId xmlns:a16="http://schemas.microsoft.com/office/drawing/2014/main" id="{68C92137-8AC3-46D8-C9A2-F6F058938BEF}"/>
              </a:ext>
            </a:extLst>
          </p:cNvPr>
          <p:cNvSpPr>
            <a:spLocks noGrp="1"/>
          </p:cNvSpPr>
          <p:nvPr>
            <p:ph type="body" sz="quarter" idx="13"/>
          </p:nvPr>
        </p:nvSpPr>
        <p:spPr>
          <a:xfrm>
            <a:off x="6383185" y="1714500"/>
            <a:ext cx="2470738"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4D829559-0A72-8826-E06A-C6CCD39750A4}"/>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3" descr="Place pictogram here">
            <a:extLst>
              <a:ext uri="{FF2B5EF4-FFF2-40B4-BE49-F238E27FC236}">
                <a16:creationId xmlns:a16="http://schemas.microsoft.com/office/drawing/2014/main" id="{B37C3DBB-1177-5FC6-7F7F-E6C5931C9620}"/>
              </a:ext>
            </a:extLst>
          </p:cNvPr>
          <p:cNvSpPr>
            <a:spLocks noGrp="1"/>
          </p:cNvSpPr>
          <p:nvPr>
            <p:ph type="pic" sz="quarter" idx="17" hasCustomPrompt="1"/>
          </p:nvPr>
        </p:nvSpPr>
        <p:spPr>
          <a:xfrm>
            <a:off x="9428522" y="288036"/>
            <a:ext cx="607997" cy="608076"/>
          </a:xfrm>
        </p:spPr>
        <p:txBody>
          <a:bodyPr anchor="ctr"/>
          <a:lstStyle>
            <a:lvl1pPr algn="ctr">
              <a:defRPr sz="800">
                <a:solidFill>
                  <a:schemeClr val="tx1"/>
                </a:solidFill>
              </a:defRPr>
            </a:lvl1pPr>
          </a:lstStyle>
          <a:p>
            <a:r>
              <a:rPr lang="en-US"/>
              <a:t>Pictogram</a:t>
            </a:r>
          </a:p>
        </p:txBody>
      </p:sp>
      <p:sp>
        <p:nvSpPr>
          <p:cNvPr id="12" name="Text Placeholder 9">
            <a:extLst>
              <a:ext uri="{FF2B5EF4-FFF2-40B4-BE49-F238E27FC236}">
                <a16:creationId xmlns:a16="http://schemas.microsoft.com/office/drawing/2014/main" id="{AC380211-AA5F-2F8D-309F-DC766DF1EF52}"/>
              </a:ext>
            </a:extLst>
          </p:cNvPr>
          <p:cNvSpPr>
            <a:spLocks noGrp="1"/>
          </p:cNvSpPr>
          <p:nvPr>
            <p:ph type="body" sz="quarter" idx="14"/>
          </p:nvPr>
        </p:nvSpPr>
        <p:spPr>
          <a:xfrm>
            <a:off x="9428523" y="1714500"/>
            <a:ext cx="2476177" cy="428625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ACE782CF-665F-3C56-698C-16112EB19B2F}"/>
              </a:ext>
            </a:extLst>
          </p:cNvPr>
          <p:cNvSpPr>
            <a:spLocks noGrp="1"/>
          </p:cNvSpPr>
          <p:nvPr>
            <p:ph type="ftr" sz="quarter" idx="18"/>
          </p:nvPr>
        </p:nvSpPr>
        <p:spPr/>
        <p:txBody>
          <a:bodyPr/>
          <a:lstStyle/>
          <a:p>
            <a:endParaRPr lang="en-US"/>
          </a:p>
        </p:txBody>
      </p:sp>
      <p:sp>
        <p:nvSpPr>
          <p:cNvPr id="6" name="Slide Number">
            <a:extLst>
              <a:ext uri="{FF2B5EF4-FFF2-40B4-BE49-F238E27FC236}">
                <a16:creationId xmlns:a16="http://schemas.microsoft.com/office/drawing/2014/main" id="{D2A45AB7-102C-FBDF-94FD-99783B6A5A1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37541448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cyan">
    <p:spTree>
      <p:nvGrpSpPr>
        <p:cNvPr id="1" name=""/>
        <p:cNvGrpSpPr/>
        <p:nvPr/>
      </p:nvGrpSpPr>
      <p:grpSpPr>
        <a:xfrm>
          <a:off x="0" y="0"/>
          <a:ext cx="0" cy="0"/>
          <a:chOff x="0" y="0"/>
          <a:chExt cx="0" cy="0"/>
        </a:xfrm>
      </p:grpSpPr>
      <p:sp>
        <p:nvSpPr>
          <p:cNvPr id="3" name="Rectangle 2" descr="Blue 10 full slide background ">
            <a:extLst>
              <a:ext uri="{FF2B5EF4-FFF2-40B4-BE49-F238E27FC236}">
                <a16:creationId xmlns:a16="http://schemas.microsoft.com/office/drawing/2014/main" id="{8D23798D-A03E-2BC6-136A-14C1E387E723}"/>
              </a:ext>
            </a:extLst>
          </p:cNvPr>
          <p:cNvSpPr/>
          <p:nvPr/>
        </p:nvSpPr>
        <p:spPr bwMode="auto">
          <a:xfrm>
            <a:off x="0" y="0"/>
            <a:ext cx="12192000" cy="6000750"/>
          </a:xfrm>
          <a:prstGeom prst="rect">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45714" tIns="45714" rIns="45714" bIns="45714" numCol="1" rtlCol="0" anchor="t" anchorCtr="0" compatLnSpc="1">
            <a:prstTxWarp prst="textNoShape">
              <a:avLst/>
            </a:prstTxWarp>
          </a:bodyPr>
          <a:lstStyle/>
          <a:p>
            <a:pPr marL="0" marR="0" indent="0" algn="l" defTabSz="457109" rtl="0" eaLnBrk="1" fontAlgn="base" latinLnBrk="0" hangingPunct="1">
              <a:lnSpc>
                <a:spcPct val="100000"/>
              </a:lnSpc>
              <a:spcBef>
                <a:spcPct val="0"/>
              </a:spcBef>
              <a:spcAft>
                <a:spcPct val="0"/>
              </a:spcAft>
              <a:buClrTx/>
              <a:buSzTx/>
              <a:buFont typeface="IBM Plex Sans Light"/>
              <a:buNone/>
              <a:tabLst/>
            </a:pPr>
            <a:endParaRPr kumimoji="0" lang="en-US" sz="700" b="0" i="0" u="none" strike="noStrike" cap="none" normalizeH="0" baseline="0">
              <a:ln>
                <a:noFill/>
              </a:ln>
              <a:solidFill>
                <a:schemeClr val="bg1"/>
              </a:solidFill>
              <a:effectLst/>
              <a:latin typeface="+mn-lt"/>
            </a:endParaRPr>
          </a:p>
        </p:txBody>
      </p:sp>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28CADC67-06E4-9D0B-7A49-159C1E99D517}"/>
              </a:ext>
            </a:extLst>
          </p:cNvPr>
          <p:cNvSpPr>
            <a:spLocks noGrp="1"/>
          </p:cNvSpPr>
          <p:nvPr>
            <p:ph type="body" sz="quarter" idx="12"/>
          </p:nvPr>
        </p:nvSpPr>
        <p:spPr>
          <a:xfrm>
            <a:off x="287999" y="6044184"/>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5">
            <a:extLst>
              <a:ext uri="{FF2B5EF4-FFF2-40B4-BE49-F238E27FC236}">
                <a16:creationId xmlns:a16="http://schemas.microsoft.com/office/drawing/2014/main" id="{6BAFC6AD-C46B-8438-C789-096006859E45}"/>
              </a:ext>
            </a:extLst>
          </p:cNvPr>
          <p:cNvSpPr>
            <a:spLocks noGrp="1"/>
          </p:cNvSpPr>
          <p:nvPr>
            <p:ph type="body" sz="quarter" idx="13"/>
          </p:nvPr>
        </p:nvSpPr>
        <p:spPr>
          <a:xfrm>
            <a:off x="3335316" y="6042370"/>
            <a:ext cx="2468622" cy="571500"/>
          </a:xfrm>
        </p:spPr>
        <p:txBody>
          <a:bodyPr anchor="b"/>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4" name="Picture 3" descr="IBM 8-bar logo">
            <a:extLst>
              <a:ext uri="{FF2B5EF4-FFF2-40B4-BE49-F238E27FC236}">
                <a16:creationId xmlns:a16="http://schemas.microsoft.com/office/drawing/2014/main" id="{CCD12723-D775-EE21-95A9-8E6D8BA4DC28}"/>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672926944"/>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1 wide colum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6"/>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2554" y="192024"/>
            <a:ext cx="2477765" cy="570706"/>
          </a:xfrm>
        </p:spPr>
        <p:txBody>
          <a:bodyPr/>
          <a:lstStyle>
            <a:lvl1pPr>
              <a:lnSpc>
                <a:spcPct val="100000"/>
              </a:lnSpc>
              <a:spcBef>
                <a:spcPts val="0"/>
              </a:spcBef>
              <a:defRPr sz="3199">
                <a:solidFill>
                  <a:schemeClr val="tx2"/>
                </a:solidFill>
              </a:defRPr>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0919" y="1714500"/>
            <a:ext cx="5047593"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03B922-FA59-5165-48BF-0B57DFD66348}"/>
              </a:ext>
            </a:extLst>
          </p:cNvPr>
          <p:cNvSpPr>
            <a:spLocks noGrp="1"/>
          </p:cNvSpPr>
          <p:nvPr>
            <p:ph type="ftr" sz="quarter" idx="16"/>
          </p:nvPr>
        </p:nvSpPr>
        <p:spPr/>
        <p:txBody>
          <a:bodyPr/>
          <a:lstStyle/>
          <a:p>
            <a:endParaRPr lang="en-US"/>
          </a:p>
        </p:txBody>
      </p:sp>
      <p:sp>
        <p:nvSpPr>
          <p:cNvPr id="5" name="Slide Number">
            <a:extLst>
              <a:ext uri="{FF2B5EF4-FFF2-40B4-BE49-F238E27FC236}">
                <a16:creationId xmlns:a16="http://schemas.microsoft.com/office/drawing/2014/main" id="{5C3B405E-94D1-4A09-C6BF-A66D9CBEF63D}"/>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64792023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2 wide colum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6C39-902F-3DA0-AAF4-319DA8AE384D}"/>
              </a:ext>
            </a:extLst>
          </p:cNvPr>
          <p:cNvSpPr>
            <a:spLocks noGrp="1"/>
          </p:cNvSpPr>
          <p:nvPr>
            <p:ph type="title"/>
          </p:nvPr>
        </p:nvSpPr>
        <p:spPr>
          <a:xfrm>
            <a:off x="287999" y="288036"/>
            <a:ext cx="3711980" cy="953294"/>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DABBA43D-8D00-4EDB-B803-D1EEE6CE2CB5}"/>
              </a:ext>
            </a:extLst>
          </p:cNvPr>
          <p:cNvSpPr>
            <a:spLocks noGrp="1"/>
          </p:cNvSpPr>
          <p:nvPr>
            <p:ph type="body" sz="quarter" idx="11"/>
          </p:nvPr>
        </p:nvSpPr>
        <p:spPr>
          <a:xfrm>
            <a:off x="287999" y="1714500"/>
            <a:ext cx="5049180"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D32DCE7C-29C5-BC86-B154-7DD0C4F0553A}"/>
              </a:ext>
            </a:extLst>
          </p:cNvPr>
          <p:cNvSpPr>
            <a:spLocks noGrp="1"/>
          </p:cNvSpPr>
          <p:nvPr>
            <p:ph type="body" sz="quarter" idx="12"/>
          </p:nvPr>
        </p:nvSpPr>
        <p:spPr>
          <a:xfrm>
            <a:off x="6380919" y="1714500"/>
            <a:ext cx="5047593" cy="4286250"/>
          </a:xfrm>
        </p:spPr>
        <p:txBody>
          <a:bodyPr/>
          <a:lstStyle>
            <a:lvl1pPr>
              <a:lnSpc>
                <a:spcPct val="110000"/>
              </a:lnSpc>
              <a:spcBef>
                <a:spcPts val="0"/>
              </a:spcBef>
              <a:defRPr>
                <a:solidFill>
                  <a:schemeClr val="tx1"/>
                </a:solidFill>
              </a:defRPr>
            </a:lvl1pPr>
            <a:lvl2pPr>
              <a:lnSpc>
                <a:spcPct val="110000"/>
              </a:lnSpc>
              <a:spcBef>
                <a:spcPts val="0"/>
              </a:spcBef>
              <a:defRPr>
                <a:solidFill>
                  <a:schemeClr val="tx1"/>
                </a:solidFill>
              </a:defRPr>
            </a:lvl2pPr>
            <a:lvl3pPr>
              <a:lnSpc>
                <a:spcPct val="110000"/>
              </a:lnSpc>
              <a:spcBef>
                <a:spcPts val="0"/>
              </a:spcBef>
              <a:defRPr>
                <a:solidFill>
                  <a:schemeClr val="tx1"/>
                </a:solidFill>
              </a:defRPr>
            </a:lvl3pPr>
            <a:lvl4pPr>
              <a:lnSpc>
                <a:spcPct val="110000"/>
              </a:lnSpc>
              <a:spcBef>
                <a:spcPts val="0"/>
              </a:spcBef>
              <a:defRPr>
                <a:solidFill>
                  <a:schemeClr val="tx1"/>
                </a:solidFill>
              </a:defRPr>
            </a:lvl4pPr>
            <a:lvl5pPr>
              <a:lnSpc>
                <a:spcPct val="110000"/>
              </a:lnSpc>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91A0F4B3-D63C-0D8F-2804-F97776F90E4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38EC09FB-402F-F3CE-E1D2-51583F1BCCF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1992105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2 column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9" y="192024"/>
            <a:ext cx="5522193"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8036"/>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C7A51FE3-0F54-1487-47B4-164B5B802CA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02861815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2 column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1A7-388D-D543-2C74-58FA1F3BC20C}"/>
              </a:ext>
            </a:extLst>
          </p:cNvPr>
          <p:cNvSpPr>
            <a:spLocks noGrp="1"/>
          </p:cNvSpPr>
          <p:nvPr>
            <p:ph type="title"/>
          </p:nvPr>
        </p:nvSpPr>
        <p:spPr>
          <a:xfrm>
            <a:off x="287998" y="288036"/>
            <a:ext cx="2476178" cy="2286794"/>
          </a:xfrm>
        </p:spPr>
        <p:txBody>
          <a:bodyPr/>
          <a:lstStyle>
            <a:lvl1pPr>
              <a:lnSpc>
                <a:spcPct val="100000"/>
              </a:lnSpc>
              <a:defRPr sz="1800">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CDE09569-73DF-2226-A7D7-ABBE84A47048}"/>
              </a:ext>
            </a:extLst>
          </p:cNvPr>
          <p:cNvSpPr>
            <a:spLocks noGrp="1"/>
          </p:cNvSpPr>
          <p:nvPr>
            <p:ph type="body" sz="quarter" idx="11"/>
          </p:nvPr>
        </p:nvSpPr>
        <p:spPr>
          <a:xfrm>
            <a:off x="6380919"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ext Placeholder 4">
            <a:extLst>
              <a:ext uri="{FF2B5EF4-FFF2-40B4-BE49-F238E27FC236}">
                <a16:creationId xmlns:a16="http://schemas.microsoft.com/office/drawing/2014/main" id="{9B0D0BB0-9896-0353-D972-26B687C3D8DD}"/>
              </a:ext>
            </a:extLst>
          </p:cNvPr>
          <p:cNvSpPr>
            <a:spLocks noGrp="1"/>
          </p:cNvSpPr>
          <p:nvPr>
            <p:ph type="body" sz="quarter" idx="12"/>
          </p:nvPr>
        </p:nvSpPr>
        <p:spPr>
          <a:xfrm>
            <a:off x="9428522" y="284957"/>
            <a:ext cx="2476178" cy="57157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5AA54578-ECD5-347E-35A9-C3F93EB8CDFE}"/>
              </a:ext>
            </a:extLst>
          </p:cNvPr>
          <p:cNvSpPr>
            <a:spLocks noGrp="1"/>
          </p:cNvSpPr>
          <p:nvPr>
            <p:ph type="ftr" sz="quarter" idx="13"/>
          </p:nvPr>
        </p:nvSpPr>
        <p:spPr/>
        <p:txBody>
          <a:bodyPr/>
          <a:lstStyle/>
          <a:p>
            <a:endParaRPr lang="en-US"/>
          </a:p>
        </p:txBody>
      </p:sp>
      <p:sp>
        <p:nvSpPr>
          <p:cNvPr id="7" name="Slide Number">
            <a:extLst>
              <a:ext uri="{FF2B5EF4-FFF2-40B4-BE49-F238E27FC236}">
                <a16:creationId xmlns:a16="http://schemas.microsoft.com/office/drawing/2014/main" id="{745FF4F8-7F82-E9C2-8046-C791019E169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4122498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2 columns, dividers,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9" y="192024"/>
            <a:ext cx="5519019"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010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9BFC0CA6-CE6F-D94C-2967-FBF2240020C4}"/>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42950194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2 columns, dividers,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E75BA-E283-08AE-B230-A89A2245C127}"/>
              </a:ext>
            </a:extLst>
          </p:cNvPr>
          <p:cNvSpPr>
            <a:spLocks noGrp="1"/>
          </p:cNvSpPr>
          <p:nvPr>
            <p:ph type="title"/>
          </p:nvPr>
        </p:nvSpPr>
        <p:spPr>
          <a:xfrm>
            <a:off x="287998" y="288036"/>
            <a:ext cx="2474591" cy="2286794"/>
          </a:xfrm>
        </p:spPr>
        <p:txBody>
          <a:bodyPr rIns="0"/>
          <a:lstStyle>
            <a:lvl1pPr>
              <a:lnSpc>
                <a:spcPct val="100000"/>
              </a:lnSpc>
              <a:defRPr sz="1400">
                <a:solidFill>
                  <a:schemeClr val="tx2"/>
                </a:solidFill>
              </a:defRPr>
            </a:lvl1pPr>
          </a:lstStyle>
          <a:p>
            <a:r>
              <a:rPr lang="en-US"/>
              <a:t>Click to edit Master title style</a:t>
            </a:r>
            <a:endParaRPr lang="en-US" dirty="0"/>
          </a:p>
        </p:txBody>
      </p:sp>
      <p:sp>
        <p:nvSpPr>
          <p:cNvPr id="4" name="Text Placeholder 9">
            <a:extLst>
              <a:ext uri="{FF2B5EF4-FFF2-40B4-BE49-F238E27FC236}">
                <a16:creationId xmlns:a16="http://schemas.microsoft.com/office/drawing/2014/main" id="{8AF10F27-0178-9C93-8741-F0241501B4B0}"/>
              </a:ext>
            </a:extLst>
          </p:cNvPr>
          <p:cNvSpPr>
            <a:spLocks noGrp="1"/>
          </p:cNvSpPr>
          <p:nvPr>
            <p:ph type="body" sz="quarter" idx="16"/>
          </p:nvPr>
        </p:nvSpPr>
        <p:spPr>
          <a:xfrm>
            <a:off x="6380919" y="288036"/>
            <a:ext cx="2476178"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8">
            <a:extLst>
              <a:ext uri="{FF2B5EF4-FFF2-40B4-BE49-F238E27FC236}">
                <a16:creationId xmlns:a16="http://schemas.microsoft.com/office/drawing/2014/main" id="{5898D950-EA52-ABF9-D15D-C6C8FE946495}"/>
              </a:ext>
            </a:extLst>
          </p:cNvPr>
          <p:cNvSpPr>
            <a:spLocks noGrp="1"/>
          </p:cNvSpPr>
          <p:nvPr>
            <p:ph type="body" sz="quarter" idx="18"/>
          </p:nvPr>
        </p:nvSpPr>
        <p:spPr>
          <a:xfrm>
            <a:off x="6380919"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17CD3DC6-7946-2D82-C3E4-10BC579C88DE}"/>
              </a:ext>
            </a:extLst>
          </p:cNvPr>
          <p:cNvSpPr>
            <a:spLocks noGrp="1"/>
          </p:cNvSpPr>
          <p:nvPr>
            <p:ph type="body" sz="quarter" idx="17"/>
          </p:nvPr>
        </p:nvSpPr>
        <p:spPr>
          <a:xfrm>
            <a:off x="9428522" y="288036"/>
            <a:ext cx="2479352" cy="762794"/>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8">
            <a:extLst>
              <a:ext uri="{FF2B5EF4-FFF2-40B4-BE49-F238E27FC236}">
                <a16:creationId xmlns:a16="http://schemas.microsoft.com/office/drawing/2014/main" id="{A501ADC5-5846-FF23-F5DB-93E8D05863E8}"/>
              </a:ext>
            </a:extLst>
          </p:cNvPr>
          <p:cNvSpPr>
            <a:spLocks noGrp="1"/>
          </p:cNvSpPr>
          <p:nvPr>
            <p:ph type="body" sz="quarter" idx="19"/>
          </p:nvPr>
        </p:nvSpPr>
        <p:spPr>
          <a:xfrm>
            <a:off x="9431697" y="1714500"/>
            <a:ext cx="2476178" cy="4286250"/>
          </a:xfrm>
        </p:spPr>
        <p:txBody>
          <a:bodyPr/>
          <a:lstStyle>
            <a:lvl1pPr>
              <a:lnSpc>
                <a:spcPct val="110000"/>
              </a:lnSpc>
              <a:spcBef>
                <a:spcPts val="0"/>
              </a:spcBef>
              <a:defRPr sz="1000" b="0" i="0">
                <a:solidFill>
                  <a:schemeClr val="tx1"/>
                </a:solidFill>
                <a:latin typeface="IBM Plex Sans" panose="020B0503050203000203" pitchFamily="34" charset="0"/>
              </a:defRPr>
            </a:lvl1pPr>
            <a:lvl2pPr marL="91422" indent="-91422">
              <a:lnSpc>
                <a:spcPct val="110000"/>
              </a:lnSpc>
              <a:spcBef>
                <a:spcPts val="0"/>
              </a:spcBef>
              <a:defRPr sz="1000" b="0" i="0">
                <a:solidFill>
                  <a:schemeClr val="tx1"/>
                </a:solidFill>
                <a:latin typeface="IBM Plex Sans" panose="020B0503050203000203" pitchFamily="34" charset="0"/>
              </a:defRPr>
            </a:lvl2pPr>
            <a:lvl3pPr marL="182843" indent="-91422">
              <a:lnSpc>
                <a:spcPct val="110000"/>
              </a:lnSpc>
              <a:spcBef>
                <a:spcPts val="0"/>
              </a:spcBef>
              <a:defRPr sz="1000" b="0" i="0">
                <a:solidFill>
                  <a:schemeClr val="tx1"/>
                </a:solidFill>
                <a:latin typeface="IBM Plex Sans" panose="020B0503050203000203" pitchFamily="34" charset="0"/>
              </a:defRPr>
            </a:lvl3pPr>
            <a:lvl4pPr marL="274265" indent="-91422">
              <a:lnSpc>
                <a:spcPct val="110000"/>
              </a:lnSpc>
              <a:spcBef>
                <a:spcPts val="0"/>
              </a:spcBef>
              <a:defRPr sz="1000" b="0" i="0">
                <a:solidFill>
                  <a:schemeClr val="tx1"/>
                </a:solidFill>
                <a:latin typeface="IBM Plex Sans" panose="020B0503050203000203" pitchFamily="34" charset="0"/>
              </a:defRPr>
            </a:lvl4pPr>
            <a:lvl5pPr>
              <a:lnSpc>
                <a:spcPct val="110000"/>
              </a:lnSpc>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5">
            <a:extLst>
              <a:ext uri="{FF2B5EF4-FFF2-40B4-BE49-F238E27FC236}">
                <a16:creationId xmlns:a16="http://schemas.microsoft.com/office/drawing/2014/main" id="{A3AE734E-170F-6CE2-C852-A644ACB8F409}"/>
              </a:ext>
            </a:extLst>
          </p:cNvPr>
          <p:cNvSpPr>
            <a:spLocks noGrp="1"/>
          </p:cNvSpPr>
          <p:nvPr>
            <p:ph type="ftr" sz="quarter" idx="20"/>
          </p:nvPr>
        </p:nvSpPr>
        <p:spPr/>
        <p:txBody>
          <a:bodyPr/>
          <a:lstStyle/>
          <a:p>
            <a:endParaRPr lang="en-US"/>
          </a:p>
        </p:txBody>
      </p:sp>
      <p:sp>
        <p:nvSpPr>
          <p:cNvPr id="7" name="Slide Number">
            <a:extLst>
              <a:ext uri="{FF2B5EF4-FFF2-40B4-BE49-F238E27FC236}">
                <a16:creationId xmlns:a16="http://schemas.microsoft.com/office/drawing/2014/main" id="{8CF1D655-1791-BEF3-D8AA-E589057E73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524356666"/>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2 columns, dividers, pictogram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192024"/>
            <a:ext cx="2474590" cy="570707"/>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9792CE3F-FA6A-2FE0-0146-4BFD45CF296A}"/>
              </a:ext>
            </a:extLst>
          </p:cNvPr>
          <p:cNvSpPr>
            <a:spLocks noGrp="1"/>
          </p:cNvSpPr>
          <p:nvPr>
            <p:ph type="body" sz="quarter" idx="15"/>
          </p:nvPr>
        </p:nvSpPr>
        <p:spPr>
          <a:xfrm>
            <a:off x="3334142" y="192024"/>
            <a:ext cx="2477765" cy="570706"/>
          </a:xfrm>
        </p:spPr>
        <p:txBody>
          <a:bodyPr/>
          <a:lstStyle>
            <a:lvl1pPr>
              <a:lnSpc>
                <a:spcPct val="100000"/>
              </a:lnSpc>
              <a:spcBef>
                <a:spcPts val="0"/>
              </a:spcBef>
              <a:defRPr sz="3199">
                <a:solidFill>
                  <a:schemeClr val="tx2"/>
                </a:solidFill>
              </a:defRPr>
            </a:lvl1pPr>
            <a:lvl2pPr>
              <a:lnSpc>
                <a:spcPct val="90000"/>
              </a:lnSpc>
              <a:spcBef>
                <a:spcPts val="0"/>
              </a:spcBef>
              <a:defRPr sz="1400"/>
            </a:lvl2pPr>
            <a:lvl3pPr>
              <a:lnSpc>
                <a:spcPct val="90000"/>
              </a:lnSpc>
              <a:spcBef>
                <a:spcPts val="0"/>
              </a:spcBef>
              <a:defRPr sz="1400"/>
            </a:lvl3pPr>
            <a:lvl4pPr>
              <a:lnSpc>
                <a:spcPct val="90000"/>
              </a:lnSpc>
              <a:spcBef>
                <a:spcPts val="0"/>
              </a:spcBef>
              <a:defRPr sz="1400"/>
            </a:lvl4pPr>
            <a:lvl5pPr>
              <a:lnSpc>
                <a:spcPct val="90000"/>
              </a:lnSpc>
              <a:spcBef>
                <a:spcPts val="0"/>
              </a:spcBef>
              <a:defRPr sz="1400"/>
            </a:lvl5pPr>
          </a:lstStyle>
          <a:p>
            <a:pPr lvl="0"/>
            <a:r>
              <a:rPr lang="en-US"/>
              <a:t>Click to edit Master text styles</a:t>
            </a:r>
          </a:p>
        </p:txBody>
      </p:sp>
      <p:sp>
        <p:nvSpPr>
          <p:cNvPr id="7" name="Text Placeholder 6">
            <a:extLst>
              <a:ext uri="{FF2B5EF4-FFF2-40B4-BE49-F238E27FC236}">
                <a16:creationId xmlns:a16="http://schemas.microsoft.com/office/drawing/2014/main" id="{F9E6C7C8-F097-FDD3-FF97-3FC4133BC68D}"/>
              </a:ext>
            </a:extLst>
          </p:cNvPr>
          <p:cNvSpPr>
            <a:spLocks noGrp="1"/>
          </p:cNvSpPr>
          <p:nvPr>
            <p:ph type="body" sz="quarter" idx="12"/>
          </p:nvPr>
        </p:nvSpPr>
        <p:spPr>
          <a:xfrm>
            <a:off x="3333316" y="1714500"/>
            <a:ext cx="2475384" cy="4286250"/>
          </a:xfrm>
        </p:spPr>
        <p:txBody>
          <a:bodyPr/>
          <a:lstStyle>
            <a:lvl1pPr>
              <a:spcBef>
                <a:spcPts val="0"/>
              </a:spcBef>
              <a:defRPr sz="1400" b="0" i="0">
                <a:solidFill>
                  <a:schemeClr val="tx1"/>
                </a:solidFill>
                <a:latin typeface="IBM Plex Sans Light" panose="020B0403050203000203" pitchFamily="34" charset="0"/>
              </a:defRPr>
            </a:lvl1pPr>
            <a:lvl2pPr marL="127990" indent="-127990">
              <a:spcBef>
                <a:spcPts val="0"/>
              </a:spcBef>
              <a:defRPr sz="1400" b="0" i="0">
                <a:solidFill>
                  <a:schemeClr val="tx1"/>
                </a:solidFill>
                <a:latin typeface="IBM Plex Sans Light" panose="020B0403050203000203" pitchFamily="34" charset="0"/>
              </a:defRPr>
            </a:lvl2pPr>
            <a:lvl3pPr marL="255981" indent="-127990">
              <a:spcBef>
                <a:spcPts val="0"/>
              </a:spcBef>
              <a:defRPr sz="1400" b="0" i="0">
                <a:solidFill>
                  <a:schemeClr val="tx1"/>
                </a:solidFill>
                <a:latin typeface="IBM Plex Sans Light" panose="020B0403050203000203" pitchFamily="34" charset="0"/>
              </a:defRPr>
            </a:lvl3pPr>
            <a:lvl4pPr marL="383971" indent="-127990">
              <a:spcBef>
                <a:spcPts val="0"/>
              </a:spcBef>
              <a:defRPr sz="1400" b="0" i="0">
                <a:solidFill>
                  <a:schemeClr val="tx1"/>
                </a:solidFill>
                <a:latin typeface="IBM Plex Sans Light" panose="020B0403050203000203" pitchFamily="34" charset="0"/>
              </a:defRPr>
            </a:lvl4pPr>
            <a:lvl5pPr>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descr="Vertical column divider">
            <a:extLst>
              <a:ext uri="{FF2B5EF4-FFF2-40B4-BE49-F238E27FC236}">
                <a16:creationId xmlns:a16="http://schemas.microsoft.com/office/drawing/2014/main" id="{202744BD-C7A4-D538-2E19-AA279C025A21}"/>
              </a:ext>
            </a:extLst>
          </p:cNvPr>
          <p:cNvCxnSpPr/>
          <p:nvPr/>
        </p:nvCxnSpPr>
        <p:spPr bwMode="auto">
          <a:xfrm>
            <a:off x="609368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Picture Placeholder 4" descr="Place pictogram here">
            <a:extLst>
              <a:ext uri="{FF2B5EF4-FFF2-40B4-BE49-F238E27FC236}">
                <a16:creationId xmlns:a16="http://schemas.microsoft.com/office/drawing/2014/main" id="{4E8FFEFF-CCD0-A436-418A-5FB8624CCC89}"/>
              </a:ext>
            </a:extLst>
          </p:cNvPr>
          <p:cNvSpPr>
            <a:spLocks noGrp="1" noChangeAspect="1"/>
          </p:cNvSpPr>
          <p:nvPr>
            <p:ph type="pic" sz="quarter" idx="16" hasCustomPrompt="1"/>
          </p:nvPr>
        </p:nvSpPr>
        <p:spPr>
          <a:xfrm>
            <a:off x="6380919" y="288036"/>
            <a:ext cx="607997" cy="607231"/>
          </a:xfrm>
        </p:spPr>
        <p:txBody>
          <a:bodyPr anchor="ctr"/>
          <a:lstStyle>
            <a:lvl1pPr algn="ctr">
              <a:defRPr sz="800">
                <a:solidFill>
                  <a:schemeClr val="tx1"/>
                </a:solidFill>
              </a:defRPr>
            </a:lvl1pPr>
          </a:lstStyle>
          <a:p>
            <a:r>
              <a:rPr lang="en-US"/>
              <a:t>Pictogram</a:t>
            </a:r>
          </a:p>
        </p:txBody>
      </p:sp>
      <p:sp>
        <p:nvSpPr>
          <p:cNvPr id="9" name="Text Placeholder 8">
            <a:extLst>
              <a:ext uri="{FF2B5EF4-FFF2-40B4-BE49-F238E27FC236}">
                <a16:creationId xmlns:a16="http://schemas.microsoft.com/office/drawing/2014/main" id="{1E0B684B-61D6-CF9E-57FC-892D7CEE8D1D}"/>
              </a:ext>
            </a:extLst>
          </p:cNvPr>
          <p:cNvSpPr>
            <a:spLocks noGrp="1"/>
          </p:cNvSpPr>
          <p:nvPr>
            <p:ph type="body" sz="quarter" idx="13"/>
          </p:nvPr>
        </p:nvSpPr>
        <p:spPr>
          <a:xfrm>
            <a:off x="6382988" y="1714500"/>
            <a:ext cx="2476178"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ADCE883F-3781-7F7E-8236-8BB5CEBAD77C}"/>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Picture Placeholder 11" descr="Place pictogram here">
            <a:extLst>
              <a:ext uri="{FF2B5EF4-FFF2-40B4-BE49-F238E27FC236}">
                <a16:creationId xmlns:a16="http://schemas.microsoft.com/office/drawing/2014/main" id="{484E55D7-CBB2-992D-3E77-5CB7B7CADA9C}"/>
              </a:ext>
            </a:extLst>
          </p:cNvPr>
          <p:cNvSpPr>
            <a:spLocks noGrp="1" noChangeAspect="1"/>
          </p:cNvSpPr>
          <p:nvPr>
            <p:ph type="pic" sz="quarter" idx="17" hasCustomPrompt="1"/>
          </p:nvPr>
        </p:nvSpPr>
        <p:spPr>
          <a:xfrm>
            <a:off x="9428522" y="288036"/>
            <a:ext cx="608843" cy="608076"/>
          </a:xfrm>
        </p:spPr>
        <p:txBody>
          <a:bodyPr anchor="ctr"/>
          <a:lstStyle>
            <a:lvl1pPr algn="ctr">
              <a:defRPr sz="800">
                <a:solidFill>
                  <a:schemeClr val="tx1"/>
                </a:solidFill>
              </a:defRPr>
            </a:lvl1pPr>
          </a:lstStyle>
          <a:p>
            <a:r>
              <a:rPr lang="en-US"/>
              <a:t>Pictogram</a:t>
            </a:r>
          </a:p>
        </p:txBody>
      </p:sp>
      <p:sp>
        <p:nvSpPr>
          <p:cNvPr id="11" name="Text Placeholder 10">
            <a:extLst>
              <a:ext uri="{FF2B5EF4-FFF2-40B4-BE49-F238E27FC236}">
                <a16:creationId xmlns:a16="http://schemas.microsoft.com/office/drawing/2014/main" id="{1E0D5184-93C0-B658-7967-FBC78C38A518}"/>
              </a:ext>
            </a:extLst>
          </p:cNvPr>
          <p:cNvSpPr>
            <a:spLocks noGrp="1"/>
          </p:cNvSpPr>
          <p:nvPr>
            <p:ph type="body" sz="quarter" idx="14"/>
          </p:nvPr>
        </p:nvSpPr>
        <p:spPr>
          <a:xfrm>
            <a:off x="9430591" y="1714500"/>
            <a:ext cx="2479352" cy="4286250"/>
          </a:xfrm>
        </p:spPr>
        <p:txBody>
          <a:bodyPr/>
          <a:lstStyle>
            <a:lvl1pPr>
              <a:spcBef>
                <a:spcPts val="0"/>
              </a:spcBef>
              <a:defRPr sz="1000" b="0" i="0">
                <a:solidFill>
                  <a:schemeClr val="tx1"/>
                </a:solidFill>
                <a:latin typeface="IBM Plex Sans" panose="020B0503050203000203" pitchFamily="34" charset="0"/>
              </a:defRPr>
            </a:lvl1pPr>
            <a:lvl2pPr marL="91422" indent="-91422">
              <a:spcBef>
                <a:spcPts val="0"/>
              </a:spcBef>
              <a:defRPr sz="1000" b="0" i="0">
                <a:solidFill>
                  <a:schemeClr val="tx1"/>
                </a:solidFill>
                <a:latin typeface="IBM Plex Sans" panose="020B0503050203000203" pitchFamily="34" charset="0"/>
              </a:defRPr>
            </a:lvl2pPr>
            <a:lvl3pPr marL="182843" indent="-91422">
              <a:spcBef>
                <a:spcPts val="0"/>
              </a:spcBef>
              <a:defRPr sz="1000" b="0" i="0">
                <a:solidFill>
                  <a:schemeClr val="tx1"/>
                </a:solidFill>
                <a:latin typeface="IBM Plex Sans" panose="020B0503050203000203" pitchFamily="34" charset="0"/>
              </a:defRPr>
            </a:lvl3pPr>
            <a:lvl4pPr marL="274265" indent="-91422">
              <a:spcBef>
                <a:spcPts val="0"/>
              </a:spcBef>
              <a:defRPr sz="1000" b="0" i="0">
                <a:solidFill>
                  <a:schemeClr val="tx1"/>
                </a:solidFill>
                <a:latin typeface="IBM Plex Sans" panose="020B0503050203000203" pitchFamily="34" charset="0"/>
              </a:defRPr>
            </a:lvl4pPr>
            <a:lvl5pPr>
              <a:spcBef>
                <a:spcPts val="0"/>
              </a:spcBef>
              <a:defRPr sz="1000" b="0" i="0">
                <a:solidFill>
                  <a:schemeClr val="tx1"/>
                </a:solidFill>
                <a:latin typeface="IBM Plex Sans" panose="020B05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7B96A2B-2DD4-AEBB-75C4-9215E33D2664}"/>
              </a:ext>
            </a:extLst>
          </p:cNvPr>
          <p:cNvSpPr>
            <a:spLocks noGrp="1"/>
          </p:cNvSpPr>
          <p:nvPr>
            <p:ph type="ftr" sz="quarter" idx="18"/>
          </p:nvPr>
        </p:nvSpPr>
        <p:spPr/>
        <p:txBody>
          <a:bodyPr/>
          <a:lstStyle/>
          <a:p>
            <a:endParaRPr lang="en-US"/>
          </a:p>
        </p:txBody>
      </p:sp>
      <p:sp>
        <p:nvSpPr>
          <p:cNvPr id="8" name="Slide Number">
            <a:extLst>
              <a:ext uri="{FF2B5EF4-FFF2-40B4-BE49-F238E27FC236}">
                <a16:creationId xmlns:a16="http://schemas.microsoft.com/office/drawing/2014/main" id="{FE28AB83-26B6-464D-000B-077BBC188616}"/>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862180889"/>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oxes, 4 stacked wide, pictograms">
    <p:bg>
      <p:bgPr>
        <a:solidFill>
          <a:schemeClr val="bg1"/>
        </a:solidFill>
        <a:effectLst/>
      </p:bgPr>
    </p:bg>
    <p:spTree>
      <p:nvGrpSpPr>
        <p:cNvPr id="1" name=""/>
        <p:cNvGrpSpPr/>
        <p:nvPr/>
      </p:nvGrpSpPr>
      <p:grpSpPr>
        <a:xfrm>
          <a:off x="0" y="0"/>
          <a:ext cx="0" cy="0"/>
          <a:chOff x="0" y="0"/>
          <a:chExt cx="0" cy="0"/>
        </a:xfrm>
      </p:grpSpPr>
      <p:sp>
        <p:nvSpPr>
          <p:cNvPr id="13" name="Picture Placeholder 12" descr="Place pictogram here">
            <a:extLst>
              <a:ext uri="{FF2B5EF4-FFF2-40B4-BE49-F238E27FC236}">
                <a16:creationId xmlns:a16="http://schemas.microsoft.com/office/drawing/2014/main" id="{30AB5158-BCB8-39EE-DA85-F2CD01699FBB}"/>
              </a:ext>
            </a:extLst>
          </p:cNvPr>
          <p:cNvSpPr>
            <a:spLocks noGrp="1"/>
          </p:cNvSpPr>
          <p:nvPr>
            <p:ph type="pic" sz="quarter" idx="15" hasCustomPrompt="1"/>
          </p:nvPr>
        </p:nvSpPr>
        <p:spPr>
          <a:xfrm>
            <a:off x="287998" y="288036"/>
            <a:ext cx="607997" cy="608076"/>
          </a:xfrm>
        </p:spPr>
        <p:txBody>
          <a:bodyPr anchor="ctr"/>
          <a:lstStyle>
            <a:lvl1pPr algn="ctr">
              <a:defRPr sz="800"/>
            </a:lvl1pPr>
          </a:lstStyle>
          <a:p>
            <a:r>
              <a:rPr lang="en-US"/>
              <a:t>Pictogram</a:t>
            </a:r>
          </a:p>
        </p:txBody>
      </p:sp>
      <p:sp>
        <p:nvSpPr>
          <p:cNvPr id="5" name="Text Placeholder 4">
            <a:extLst>
              <a:ext uri="{FF2B5EF4-FFF2-40B4-BE49-F238E27FC236}">
                <a16:creationId xmlns:a16="http://schemas.microsoft.com/office/drawing/2014/main" id="{931099CB-CB87-D5D5-506D-4B49C08161D3}"/>
              </a:ext>
            </a:extLst>
          </p:cNvPr>
          <p:cNvSpPr>
            <a:spLocks noGrp="1"/>
          </p:cNvSpPr>
          <p:nvPr>
            <p:ph type="body" sz="quarter" idx="11"/>
          </p:nvPr>
        </p:nvSpPr>
        <p:spPr>
          <a:xfrm>
            <a:off x="287999" y="1239012"/>
            <a:ext cx="3334903"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descr="Vertical column divider">
            <a:extLst>
              <a:ext uri="{FF2B5EF4-FFF2-40B4-BE49-F238E27FC236}">
                <a16:creationId xmlns:a16="http://schemas.microsoft.com/office/drawing/2014/main" id="{00A530A6-2F26-DA70-D0D9-6DD90453CEC1}"/>
              </a:ext>
              <a:ext uri="{C183D7F6-B498-43B3-948B-1728B52AA6E4}">
                <adec:decorative xmlns:adec="http://schemas.microsoft.com/office/drawing/2017/decorative" val="0"/>
              </a:ext>
            </a:extLst>
          </p:cNvPr>
          <p:cNvCxnSpPr/>
          <p:nvPr/>
        </p:nvCxnSpPr>
        <p:spPr bwMode="auto">
          <a:xfrm>
            <a:off x="6095206"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5" name="Picture Placeholder 14" descr="Place pictogram here">
            <a:extLst>
              <a:ext uri="{FF2B5EF4-FFF2-40B4-BE49-F238E27FC236}">
                <a16:creationId xmlns:a16="http://schemas.microsoft.com/office/drawing/2014/main" id="{3C3730E5-61EB-7405-CC85-AB04242CDBC4}"/>
              </a:ext>
            </a:extLst>
          </p:cNvPr>
          <p:cNvSpPr>
            <a:spLocks noGrp="1"/>
          </p:cNvSpPr>
          <p:nvPr>
            <p:ph type="pic" sz="quarter" idx="16" hasCustomPrompt="1"/>
          </p:nvPr>
        </p:nvSpPr>
        <p:spPr>
          <a:xfrm>
            <a:off x="6380919" y="288036"/>
            <a:ext cx="607997" cy="608076"/>
          </a:xfrm>
        </p:spPr>
        <p:txBody>
          <a:bodyPr anchor="ctr"/>
          <a:lstStyle>
            <a:lvl1pPr algn="ctr">
              <a:defRPr sz="800"/>
            </a:lvl1pPr>
          </a:lstStyle>
          <a:p>
            <a:r>
              <a:rPr lang="en-US"/>
              <a:t>Pictogram</a:t>
            </a:r>
          </a:p>
        </p:txBody>
      </p:sp>
      <p:sp>
        <p:nvSpPr>
          <p:cNvPr id="7" name="Text Placeholder 6">
            <a:extLst>
              <a:ext uri="{FF2B5EF4-FFF2-40B4-BE49-F238E27FC236}">
                <a16:creationId xmlns:a16="http://schemas.microsoft.com/office/drawing/2014/main" id="{FC1DA3C4-E728-0E45-C91D-8EDF4B495FFC}"/>
              </a:ext>
            </a:extLst>
          </p:cNvPr>
          <p:cNvSpPr>
            <a:spLocks noGrp="1"/>
          </p:cNvSpPr>
          <p:nvPr>
            <p:ph type="body" sz="quarter" idx="12"/>
          </p:nvPr>
        </p:nvSpPr>
        <p:spPr>
          <a:xfrm>
            <a:off x="6380919" y="123825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9C5483A0-0E31-72CE-21C3-6248FAEBC09A}"/>
              </a:ext>
              <a:ext uri="{C183D7F6-B498-43B3-948B-1728B52AA6E4}">
                <adec:decorative xmlns:adec="http://schemas.microsoft.com/office/drawing/2017/decorative" val="0"/>
              </a:ext>
            </a:extLst>
          </p:cNvPr>
          <p:cNvCxnSpPr/>
          <p:nvPr/>
        </p:nvCxnSpPr>
        <p:spPr bwMode="auto">
          <a:xfrm>
            <a:off x="284126"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6" descr="Place pictogram here">
            <a:extLst>
              <a:ext uri="{FF2B5EF4-FFF2-40B4-BE49-F238E27FC236}">
                <a16:creationId xmlns:a16="http://schemas.microsoft.com/office/drawing/2014/main" id="{62C94928-6A9B-2EA7-301C-71E5F2547C8A}"/>
              </a:ext>
            </a:extLst>
          </p:cNvPr>
          <p:cNvSpPr>
            <a:spLocks noGrp="1"/>
          </p:cNvSpPr>
          <p:nvPr>
            <p:ph type="pic" sz="quarter" idx="17" hasCustomPrompt="1"/>
          </p:nvPr>
        </p:nvSpPr>
        <p:spPr>
          <a:xfrm>
            <a:off x="287998" y="3236976"/>
            <a:ext cx="607997" cy="608076"/>
          </a:xfrm>
        </p:spPr>
        <p:txBody>
          <a:bodyPr anchor="ctr"/>
          <a:lstStyle>
            <a:lvl1pPr algn="ctr">
              <a:defRPr sz="800"/>
            </a:lvl1pPr>
          </a:lstStyle>
          <a:p>
            <a:r>
              <a:rPr lang="en-US"/>
              <a:t>Pictogram</a:t>
            </a:r>
          </a:p>
        </p:txBody>
      </p:sp>
      <p:sp>
        <p:nvSpPr>
          <p:cNvPr id="9" name="Text Placeholder 8">
            <a:extLst>
              <a:ext uri="{FF2B5EF4-FFF2-40B4-BE49-F238E27FC236}">
                <a16:creationId xmlns:a16="http://schemas.microsoft.com/office/drawing/2014/main" id="{B0565063-698E-31B0-B619-B99A9A0B3DB6}"/>
              </a:ext>
            </a:extLst>
          </p:cNvPr>
          <p:cNvSpPr>
            <a:spLocks noGrp="1"/>
          </p:cNvSpPr>
          <p:nvPr>
            <p:ph type="body" sz="quarter" idx="13"/>
          </p:nvPr>
        </p:nvSpPr>
        <p:spPr>
          <a:xfrm>
            <a:off x="287998" y="4192524"/>
            <a:ext cx="3334904"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18" descr="Place pictogram here">
            <a:extLst>
              <a:ext uri="{FF2B5EF4-FFF2-40B4-BE49-F238E27FC236}">
                <a16:creationId xmlns:a16="http://schemas.microsoft.com/office/drawing/2014/main" id="{2E840026-2FAF-826F-DCFD-3FF0082B0823}"/>
              </a:ext>
            </a:extLst>
          </p:cNvPr>
          <p:cNvSpPr>
            <a:spLocks noGrp="1"/>
          </p:cNvSpPr>
          <p:nvPr>
            <p:ph type="pic" sz="quarter" idx="18" hasCustomPrompt="1"/>
          </p:nvPr>
        </p:nvSpPr>
        <p:spPr>
          <a:xfrm>
            <a:off x="6380919" y="3238500"/>
            <a:ext cx="607997" cy="608076"/>
          </a:xfrm>
        </p:spPr>
        <p:txBody>
          <a:bodyPr anchor="ctr"/>
          <a:lstStyle>
            <a:lvl1pPr algn="ctr">
              <a:defRPr sz="800"/>
            </a:lvl1pPr>
          </a:lstStyle>
          <a:p>
            <a:r>
              <a:rPr lang="en-US"/>
              <a:t>Pictogram</a:t>
            </a:r>
          </a:p>
        </p:txBody>
      </p:sp>
      <p:sp>
        <p:nvSpPr>
          <p:cNvPr id="11" name="Text Placeholder 10">
            <a:extLst>
              <a:ext uri="{FF2B5EF4-FFF2-40B4-BE49-F238E27FC236}">
                <a16:creationId xmlns:a16="http://schemas.microsoft.com/office/drawing/2014/main" id="{B4E44FFD-1EB7-1873-F6D1-67DE839EF09E}"/>
              </a:ext>
            </a:extLst>
          </p:cNvPr>
          <p:cNvSpPr>
            <a:spLocks noGrp="1"/>
          </p:cNvSpPr>
          <p:nvPr>
            <p:ph type="body" sz="quarter" idx="14"/>
          </p:nvPr>
        </p:nvSpPr>
        <p:spPr>
          <a:xfrm>
            <a:off x="6380920" y="4191000"/>
            <a:ext cx="3333316" cy="1524000"/>
          </a:xfrm>
        </p:spPr>
        <p:txBody>
          <a:bodyPr/>
          <a:lstStyle>
            <a:lvl1pPr>
              <a:lnSpc>
                <a:spcPct val="100000"/>
              </a:lnSpc>
              <a:spcBef>
                <a:spcPts val="0"/>
              </a:spcBef>
              <a:defRPr sz="2200">
                <a:solidFill>
                  <a:schemeClr val="tx1"/>
                </a:solidFill>
              </a:defRPr>
            </a:lvl1pPr>
            <a:lvl2pPr marL="201128" indent="-201128">
              <a:lnSpc>
                <a:spcPct val="100000"/>
              </a:lnSpc>
              <a:spcBef>
                <a:spcPts val="0"/>
              </a:spcBef>
              <a:defRPr sz="2200">
                <a:solidFill>
                  <a:schemeClr val="tx1"/>
                </a:solidFill>
              </a:defRPr>
            </a:lvl2pPr>
            <a:lvl3pPr marL="402256" indent="-201128">
              <a:lnSpc>
                <a:spcPct val="100000"/>
              </a:lnSpc>
              <a:spcBef>
                <a:spcPts val="0"/>
              </a:spcBef>
              <a:defRPr sz="2200">
                <a:solidFill>
                  <a:schemeClr val="tx1"/>
                </a:solidFill>
              </a:defRPr>
            </a:lvl3pPr>
            <a:lvl4pPr marL="557672" indent="-201128">
              <a:lnSpc>
                <a:spcPct val="100000"/>
              </a:lnSpc>
              <a:spcBef>
                <a:spcPts val="0"/>
              </a:spcBef>
              <a:defRPr sz="2200">
                <a:solidFill>
                  <a:schemeClr val="tx1"/>
                </a:solidFill>
              </a:defRPr>
            </a:lvl4pPr>
            <a:lvl5pPr>
              <a:lnSpc>
                <a:spcPct val="100000"/>
              </a:lnSpc>
              <a:spcBef>
                <a:spcPts val="0"/>
              </a:spcBef>
              <a:defRPr sz="2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007BB90E-D2B7-D6BA-E8F5-B16C3F57F6F9}"/>
              </a:ext>
            </a:extLst>
          </p:cNvPr>
          <p:cNvSpPr>
            <a:spLocks noGrp="1"/>
          </p:cNvSpPr>
          <p:nvPr>
            <p:ph type="ftr" sz="quarter" idx="19"/>
          </p:nvPr>
        </p:nvSpPr>
        <p:spPr/>
        <p:txBody>
          <a:bodyPr/>
          <a:lstStyle/>
          <a:p>
            <a:endParaRPr lang="en-US"/>
          </a:p>
        </p:txBody>
      </p:sp>
      <p:sp>
        <p:nvSpPr>
          <p:cNvPr id="4" name="Slide Number">
            <a:extLst>
              <a:ext uri="{FF2B5EF4-FFF2-40B4-BE49-F238E27FC236}">
                <a16:creationId xmlns:a16="http://schemas.microsoft.com/office/drawing/2014/main" id="{FDDCE3A8-54F6-70FC-38D0-2AF2D8AB71E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26712917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oxes, 4 stacked, small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570706"/>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8" y="841248"/>
            <a:ext cx="2857128" cy="1138428"/>
          </a:xfrm>
        </p:spPr>
        <p:txBody>
          <a:bodyPr/>
          <a:lstStyle>
            <a:lvl1pPr>
              <a:lnSpc>
                <a:spcPct val="110000"/>
              </a:lnSpc>
              <a:defRPr sz="1800">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1681"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6CE92126-B67C-8301-95D0-A821B804399E}"/>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1575846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oxes, 4 stacked, large title">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9EF9E2-1551-8357-22BD-8C43EF5EBE34}"/>
              </a:ext>
            </a:extLst>
          </p:cNvPr>
          <p:cNvSpPr>
            <a:spLocks noGrp="1"/>
          </p:cNvSpPr>
          <p:nvPr>
            <p:ph type="body" sz="quarter" idx="21"/>
          </p:nvPr>
        </p:nvSpPr>
        <p:spPr>
          <a:xfrm>
            <a:off x="287999" y="288036"/>
            <a:ext cx="2477765" cy="224028"/>
          </a:xfrm>
        </p:spPr>
        <p:txBody>
          <a:bodyPr/>
          <a:lstStyle>
            <a:lvl1pPr>
              <a:defRPr sz="1400">
                <a:solidFill>
                  <a:schemeClr val="tx2"/>
                </a:solidFill>
              </a:defRPr>
            </a:lvl1pPr>
          </a:lstStyle>
          <a:p>
            <a:pPr lvl="0"/>
            <a:r>
              <a:rPr lang="en-US"/>
              <a:t>Click to edit Master text styles</a:t>
            </a:r>
          </a:p>
        </p:txBody>
      </p:sp>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763524"/>
            <a:ext cx="5521401" cy="1138428"/>
          </a:xfrm>
        </p:spPr>
        <p:txBody>
          <a:bodyPr rIns="457200"/>
          <a:lstStyle>
            <a:lvl1pPr>
              <a:lnSpc>
                <a:spcPct val="110000"/>
              </a:lnSpc>
              <a:defRPr sz="3199">
                <a:solidFill>
                  <a:schemeClr val="tx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4957"/>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4957"/>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CAD46B95-CF19-9C3F-1691-68ABF62095BE}"/>
              </a:ext>
            </a:extLst>
          </p:cNvPr>
          <p:cNvSpPr>
            <a:spLocks noGrp="1"/>
          </p:cNvSpPr>
          <p:nvPr>
            <p:ph type="ftr" sz="quarter" idx="20"/>
          </p:nvPr>
        </p:nvSpPr>
        <p:spPr/>
        <p:txBody>
          <a:bodyPr/>
          <a:lstStyle/>
          <a:p>
            <a:endParaRPr lang="en-US"/>
          </a:p>
        </p:txBody>
      </p:sp>
      <p:sp>
        <p:nvSpPr>
          <p:cNvPr id="6" name="Slide Number">
            <a:extLst>
              <a:ext uri="{FF2B5EF4-FFF2-40B4-BE49-F238E27FC236}">
                <a16:creationId xmlns:a16="http://schemas.microsoft.com/office/drawing/2014/main" id="{D8351E8F-C586-866F-37A3-340B3DD347B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17037556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lai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5524575" cy="2286794"/>
          </a:xfrm>
        </p:spPr>
        <p:txBody>
          <a:bodyPr/>
          <a:lstStyle>
            <a:lvl1pPr>
              <a:lnSpc>
                <a:spcPct val="100000"/>
              </a:lnSpc>
              <a:defRPr sz="4299"/>
            </a:lvl1pPr>
          </a:lstStyle>
          <a:p>
            <a:r>
              <a:rPr lang="en-US"/>
              <a:t>Click to edit Master title style</a:t>
            </a:r>
            <a:endParaRPr lang="en-US" dirty="0"/>
          </a:p>
        </p:txBody>
      </p:sp>
      <p:pic>
        <p:nvPicPr>
          <p:cNvPr id="3" name="Picture 2" descr="IBM 8-bar logo">
            <a:extLst>
              <a:ext uri="{FF2B5EF4-FFF2-40B4-BE49-F238E27FC236}">
                <a16:creationId xmlns:a16="http://schemas.microsoft.com/office/drawing/2014/main" id="{D1A09496-D938-6EB1-106C-48C5E423EAB0}"/>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342307737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oxes, 4 horizontal,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288036"/>
            <a:ext cx="2477765" cy="2286794"/>
          </a:xfrm>
        </p:spPr>
        <p:txBody>
          <a:bodyPr/>
          <a:lstStyle>
            <a:lvl1pPr>
              <a:lnSpc>
                <a:spcPct val="100000"/>
              </a:lnSpc>
              <a:defRPr sz="1400">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1187"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7D0BCD34-4CA7-388C-5244-7DC8F9F36FA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21700148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oxes, 4 horizontal,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353C-7670-AC55-CDA3-888971A5482E}"/>
              </a:ext>
            </a:extLst>
          </p:cNvPr>
          <p:cNvSpPr>
            <a:spLocks noGrp="1"/>
          </p:cNvSpPr>
          <p:nvPr>
            <p:ph type="title"/>
          </p:nvPr>
        </p:nvSpPr>
        <p:spPr>
          <a:xfrm>
            <a:off x="287999" y="192024"/>
            <a:ext cx="5524575" cy="2286794"/>
          </a:xfrm>
        </p:spPr>
        <p:txBody>
          <a:bodyPr rIns="457200"/>
          <a:lstStyle>
            <a:lvl1pPr>
              <a:lnSpc>
                <a:spcPct val="100000"/>
              </a:lnSpc>
              <a:defRPr>
                <a:solidFill>
                  <a:schemeClr val="tx2"/>
                </a:solidFill>
              </a:defRPr>
            </a:lvl1p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2A71C2BF-857E-B291-7D82-5920AF4A5278}"/>
              </a:ext>
            </a:extLst>
          </p:cNvPr>
          <p:cNvSpPr>
            <a:spLocks noGrp="1"/>
          </p:cNvSpPr>
          <p:nvPr>
            <p:ph type="body" sz="quarter" idx="11"/>
          </p:nvPr>
        </p:nvSpPr>
        <p:spPr>
          <a:xfrm>
            <a:off x="287999" y="3328416"/>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0">
            <a:extLst>
              <a:ext uri="{FF2B5EF4-FFF2-40B4-BE49-F238E27FC236}">
                <a16:creationId xmlns:a16="http://schemas.microsoft.com/office/drawing/2014/main" id="{257EC586-7CBB-7AC4-C2FA-85F4BA8AA030}"/>
              </a:ext>
            </a:extLst>
          </p:cNvPr>
          <p:cNvSpPr>
            <a:spLocks noGrp="1"/>
          </p:cNvSpPr>
          <p:nvPr>
            <p:ph type="body" sz="quarter" idx="12"/>
          </p:nvPr>
        </p:nvSpPr>
        <p:spPr>
          <a:xfrm>
            <a:off x="3334362"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0">
            <a:extLst>
              <a:ext uri="{FF2B5EF4-FFF2-40B4-BE49-F238E27FC236}">
                <a16:creationId xmlns:a16="http://schemas.microsoft.com/office/drawing/2014/main" id="{A0ABD1EA-F6CD-F56B-B5E1-034EEB64D63E}"/>
              </a:ext>
            </a:extLst>
          </p:cNvPr>
          <p:cNvSpPr>
            <a:spLocks noGrp="1"/>
          </p:cNvSpPr>
          <p:nvPr>
            <p:ph type="body" sz="quarter" idx="13"/>
          </p:nvPr>
        </p:nvSpPr>
        <p:spPr>
          <a:xfrm>
            <a:off x="6383049"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10">
            <a:extLst>
              <a:ext uri="{FF2B5EF4-FFF2-40B4-BE49-F238E27FC236}">
                <a16:creationId xmlns:a16="http://schemas.microsoft.com/office/drawing/2014/main" id="{0F2DD97F-E181-3C33-32D8-844B57967D83}"/>
              </a:ext>
            </a:extLst>
          </p:cNvPr>
          <p:cNvSpPr>
            <a:spLocks noGrp="1"/>
          </p:cNvSpPr>
          <p:nvPr>
            <p:ph type="body" sz="quarter" idx="14"/>
          </p:nvPr>
        </p:nvSpPr>
        <p:spPr>
          <a:xfrm>
            <a:off x="9428523" y="3333751"/>
            <a:ext cx="2474590" cy="2672459"/>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AB76B22-9748-7A34-9D32-D77BB1B498E6}"/>
              </a:ext>
            </a:extLst>
          </p:cNvPr>
          <p:cNvSpPr>
            <a:spLocks noGrp="1"/>
          </p:cNvSpPr>
          <p:nvPr>
            <p:ph type="ftr" sz="quarter" idx="15"/>
          </p:nvPr>
        </p:nvSpPr>
        <p:spPr/>
        <p:txBody>
          <a:bodyPr/>
          <a:lstStyle/>
          <a:p>
            <a:endParaRPr lang="en-US"/>
          </a:p>
        </p:txBody>
      </p:sp>
      <p:sp>
        <p:nvSpPr>
          <p:cNvPr id="5" name="Slide Number">
            <a:extLst>
              <a:ext uri="{FF2B5EF4-FFF2-40B4-BE49-F238E27FC236}">
                <a16:creationId xmlns:a16="http://schemas.microsoft.com/office/drawing/2014/main" id="{238163DF-77AB-875A-C8AC-2F8AEABFB85F}"/>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23787653"/>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oxes, 6 stack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740D-848C-40A7-AB96-E7B74E0A800D}"/>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B1D44C30-196F-B4B1-540A-E556579735DB}"/>
              </a:ext>
            </a:extLst>
          </p:cNvPr>
          <p:cNvSpPr>
            <a:spLocks noGrp="1"/>
          </p:cNvSpPr>
          <p:nvPr>
            <p:ph type="body" sz="quarter" idx="20"/>
          </p:nvPr>
        </p:nvSpPr>
        <p:spPr>
          <a:xfrm>
            <a:off x="3332554"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793A9C8C-F98C-5899-BE8B-D1A544D66C6A}"/>
              </a:ext>
            </a:extLst>
          </p:cNvPr>
          <p:cNvSpPr>
            <a:spLocks noGrp="1"/>
          </p:cNvSpPr>
          <p:nvPr>
            <p:ph type="body" sz="quarter" idx="16"/>
          </p:nvPr>
        </p:nvSpPr>
        <p:spPr>
          <a:xfrm>
            <a:off x="6380919" y="288036"/>
            <a:ext cx="2476178"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a:extLst>
              <a:ext uri="{FF2B5EF4-FFF2-40B4-BE49-F238E27FC236}">
                <a16:creationId xmlns:a16="http://schemas.microsoft.com/office/drawing/2014/main" id="{2A62B128-D226-0D9B-89EC-51AFD07F30CF}"/>
              </a:ext>
            </a:extLst>
          </p:cNvPr>
          <p:cNvSpPr>
            <a:spLocks noGrp="1"/>
          </p:cNvSpPr>
          <p:nvPr>
            <p:ph type="body" sz="quarter" idx="17"/>
          </p:nvPr>
        </p:nvSpPr>
        <p:spPr>
          <a:xfrm>
            <a:off x="9428522" y="288036"/>
            <a:ext cx="2479352" cy="2572544"/>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
            <a:extLst>
              <a:ext uri="{FF2B5EF4-FFF2-40B4-BE49-F238E27FC236}">
                <a16:creationId xmlns:a16="http://schemas.microsoft.com/office/drawing/2014/main" id="{AB1A268B-43F5-F600-93B7-6248877F5D30}"/>
              </a:ext>
            </a:extLst>
          </p:cNvPr>
          <p:cNvSpPr>
            <a:spLocks noGrp="1"/>
          </p:cNvSpPr>
          <p:nvPr>
            <p:ph type="body" sz="quarter" idx="21"/>
          </p:nvPr>
        </p:nvSpPr>
        <p:spPr>
          <a:xfrm>
            <a:off x="3334141"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A5DD5CF1-28D6-74AF-B345-5911CB10D454}"/>
              </a:ext>
            </a:extLst>
          </p:cNvPr>
          <p:cNvSpPr>
            <a:spLocks noGrp="1"/>
          </p:cNvSpPr>
          <p:nvPr>
            <p:ph type="body" sz="quarter" idx="18"/>
          </p:nvPr>
        </p:nvSpPr>
        <p:spPr>
          <a:xfrm>
            <a:off x="6380919"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67B1C684-915C-90D4-C69F-C24979A42EFC}"/>
              </a:ext>
            </a:extLst>
          </p:cNvPr>
          <p:cNvSpPr>
            <a:spLocks noGrp="1"/>
          </p:cNvSpPr>
          <p:nvPr>
            <p:ph type="body" sz="quarter" idx="19"/>
          </p:nvPr>
        </p:nvSpPr>
        <p:spPr>
          <a:xfrm>
            <a:off x="9428522" y="3333750"/>
            <a:ext cx="2476178" cy="2476500"/>
          </a:xfrm>
        </p:spPr>
        <p:txBody>
          <a:bodyPr/>
          <a:lstStyle>
            <a:lvl1pPr>
              <a:lnSpc>
                <a:spcPct val="110000"/>
              </a:lnSpc>
              <a:spcBef>
                <a:spcPts val="0"/>
              </a:spcBef>
              <a:defRPr sz="1400" b="0" i="0">
                <a:solidFill>
                  <a:schemeClr val="tx1"/>
                </a:solidFill>
                <a:latin typeface="IBM Plex Sans Light" panose="020B0403050203000203" pitchFamily="34" charset="0"/>
              </a:defRPr>
            </a:lvl1pPr>
            <a:lvl2pPr marL="127990" indent="-127990">
              <a:lnSpc>
                <a:spcPct val="110000"/>
              </a:lnSpc>
              <a:spcBef>
                <a:spcPts val="0"/>
              </a:spcBef>
              <a:defRPr sz="1400" b="0" i="0">
                <a:solidFill>
                  <a:schemeClr val="tx1"/>
                </a:solidFill>
                <a:latin typeface="IBM Plex Sans Light" panose="020B0403050203000203" pitchFamily="34" charset="0"/>
              </a:defRPr>
            </a:lvl2pPr>
            <a:lvl3pPr marL="255981" indent="-127990">
              <a:lnSpc>
                <a:spcPct val="110000"/>
              </a:lnSpc>
              <a:spcBef>
                <a:spcPts val="0"/>
              </a:spcBef>
              <a:defRPr sz="1400" b="0" i="0">
                <a:solidFill>
                  <a:schemeClr val="tx1"/>
                </a:solidFill>
                <a:latin typeface="IBM Plex Sans Light" panose="020B0403050203000203" pitchFamily="34" charset="0"/>
              </a:defRPr>
            </a:lvl3pPr>
            <a:lvl4pPr marL="383971" indent="-127990">
              <a:lnSpc>
                <a:spcPct val="110000"/>
              </a:lnSpc>
              <a:spcBef>
                <a:spcPts val="0"/>
              </a:spcBef>
              <a:defRPr sz="1400" b="0" i="0">
                <a:solidFill>
                  <a:schemeClr val="tx1"/>
                </a:solidFill>
                <a:latin typeface="IBM Plex Sans Light" panose="020B0403050203000203" pitchFamily="34" charset="0"/>
              </a:defRPr>
            </a:lvl4pPr>
            <a:lvl5pPr>
              <a:lnSpc>
                <a:spcPct val="110000"/>
              </a:lnSpc>
              <a:spcBef>
                <a:spcPts val="0"/>
              </a:spcBef>
              <a:defRPr sz="1400" b="0" i="0">
                <a:solidFill>
                  <a:schemeClr val="tx1"/>
                </a:solidFill>
                <a:latin typeface="IBM Plex Sans Light" panose="020B040305020300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1A4BD59-9F51-7E32-8659-A763D0799EB2}"/>
              </a:ext>
            </a:extLst>
          </p:cNvPr>
          <p:cNvSpPr>
            <a:spLocks noGrp="1"/>
          </p:cNvSpPr>
          <p:nvPr>
            <p:ph type="ftr" sz="quarter" idx="22"/>
          </p:nvPr>
        </p:nvSpPr>
        <p:spPr/>
        <p:txBody>
          <a:bodyPr/>
          <a:lstStyle/>
          <a:p>
            <a:endParaRPr lang="en-US"/>
          </a:p>
        </p:txBody>
      </p:sp>
      <p:sp>
        <p:nvSpPr>
          <p:cNvPr id="6" name="Slide Number">
            <a:extLst>
              <a:ext uri="{FF2B5EF4-FFF2-40B4-BE49-F238E27FC236}">
                <a16:creationId xmlns:a16="http://schemas.microsoft.com/office/drawing/2014/main" id="{180E7AB4-F0E4-7C09-7FE7-9F182217FE0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2358082"/>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oxes, 6 stacked, icon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A5819-78ED-4475-16CD-65C8A2C5EC85}"/>
              </a:ext>
            </a:extLst>
          </p:cNvPr>
          <p:cNvSpPr>
            <a:spLocks noGrp="1"/>
          </p:cNvSpPr>
          <p:nvPr>
            <p:ph type="title"/>
          </p:nvPr>
        </p:nvSpPr>
        <p:spPr>
          <a:xfrm>
            <a:off x="287999" y="288036"/>
            <a:ext cx="2474590" cy="1429544"/>
          </a:xfrm>
        </p:spPr>
        <p:txBody>
          <a:bodyPr/>
          <a:lstStyle>
            <a:lvl1pPr>
              <a:lnSpc>
                <a:spcPct val="110000"/>
              </a:lnSpc>
              <a:defRPr sz="1400">
                <a:solidFill>
                  <a:schemeClr val="tx2"/>
                </a:solidFill>
              </a:defRPr>
            </a:lvl1pPr>
          </a:lstStyle>
          <a:p>
            <a:r>
              <a:rPr lang="en-US"/>
              <a:t>Click to edit Master title style</a:t>
            </a:r>
            <a:endParaRPr lang="en-US" dirty="0"/>
          </a:p>
        </p:txBody>
      </p:sp>
      <p:cxnSp>
        <p:nvCxnSpPr>
          <p:cNvPr id="24" name="Straight Connector 23" descr="Vertical column divider">
            <a:extLst>
              <a:ext uri="{FF2B5EF4-FFF2-40B4-BE49-F238E27FC236}">
                <a16:creationId xmlns:a16="http://schemas.microsoft.com/office/drawing/2014/main" id="{B5CBE6E3-0E18-8A57-578D-D314948AF14F}"/>
              </a:ext>
              <a:ext uri="{C183D7F6-B498-43B3-948B-1728B52AA6E4}">
                <adec:decorative xmlns:adec="http://schemas.microsoft.com/office/drawing/2017/decorative" val="0"/>
              </a:ext>
            </a:extLst>
          </p:cNvPr>
          <p:cNvCxnSpPr/>
          <p:nvPr/>
        </p:nvCxnSpPr>
        <p:spPr bwMode="auto">
          <a:xfrm>
            <a:off x="3047603"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Picture Placeholder 15" descr="Place icon here">
            <a:extLst>
              <a:ext uri="{FF2B5EF4-FFF2-40B4-BE49-F238E27FC236}">
                <a16:creationId xmlns:a16="http://schemas.microsoft.com/office/drawing/2014/main" id="{DD1F0C48-79E5-E356-43FC-0FCF2DE89A20}"/>
              </a:ext>
            </a:extLst>
          </p:cNvPr>
          <p:cNvSpPr>
            <a:spLocks noGrp="1"/>
          </p:cNvSpPr>
          <p:nvPr>
            <p:ph type="pic" sz="quarter" idx="17" hasCustomPrompt="1"/>
          </p:nvPr>
        </p:nvSpPr>
        <p:spPr>
          <a:xfrm>
            <a:off x="3333316" y="288036"/>
            <a:ext cx="201142" cy="201613"/>
          </a:xfrm>
        </p:spPr>
        <p:txBody>
          <a:bodyPr/>
          <a:lstStyle>
            <a:lvl1pPr>
              <a:defRPr sz="700">
                <a:solidFill>
                  <a:schemeClr val="tx1"/>
                </a:solidFill>
              </a:defRPr>
            </a:lvl1pPr>
          </a:lstStyle>
          <a:p>
            <a:r>
              <a:rPr lang="en-US" dirty="0"/>
              <a:t>Icon</a:t>
            </a:r>
          </a:p>
        </p:txBody>
      </p:sp>
      <p:sp>
        <p:nvSpPr>
          <p:cNvPr id="5" name="Text Placeholder 4">
            <a:extLst>
              <a:ext uri="{FF2B5EF4-FFF2-40B4-BE49-F238E27FC236}">
                <a16:creationId xmlns:a16="http://schemas.microsoft.com/office/drawing/2014/main" id="{B3148C06-F3C6-0E95-A225-29F730DD158B}"/>
              </a:ext>
            </a:extLst>
          </p:cNvPr>
          <p:cNvSpPr>
            <a:spLocks noGrp="1"/>
          </p:cNvSpPr>
          <p:nvPr>
            <p:ph type="body" sz="quarter" idx="11"/>
          </p:nvPr>
        </p:nvSpPr>
        <p:spPr>
          <a:xfrm>
            <a:off x="3333316" y="666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8" name="Straight Connector 27" descr="Vertical column divider">
            <a:extLst>
              <a:ext uri="{FF2B5EF4-FFF2-40B4-BE49-F238E27FC236}">
                <a16:creationId xmlns:a16="http://schemas.microsoft.com/office/drawing/2014/main" id="{52FF3B59-8BBA-8C99-9D4D-743723E434FC}"/>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7" name="Picture Placeholder 15" descr="Place icon here">
            <a:extLst>
              <a:ext uri="{FF2B5EF4-FFF2-40B4-BE49-F238E27FC236}">
                <a16:creationId xmlns:a16="http://schemas.microsoft.com/office/drawing/2014/main" id="{18E9E323-0756-7849-8F52-19C58A517BD5}"/>
              </a:ext>
            </a:extLst>
          </p:cNvPr>
          <p:cNvSpPr>
            <a:spLocks noGrp="1"/>
          </p:cNvSpPr>
          <p:nvPr>
            <p:ph type="pic" sz="quarter" idx="18" hasCustomPrompt="1"/>
          </p:nvPr>
        </p:nvSpPr>
        <p:spPr>
          <a:xfrm>
            <a:off x="6380920" y="288036"/>
            <a:ext cx="201142" cy="201613"/>
          </a:xfrm>
        </p:spPr>
        <p:txBody>
          <a:bodyPr/>
          <a:lstStyle>
            <a:lvl1pPr>
              <a:defRPr sz="700">
                <a:solidFill>
                  <a:schemeClr val="tx1"/>
                </a:solidFill>
              </a:defRPr>
            </a:lvl1pPr>
          </a:lstStyle>
          <a:p>
            <a:r>
              <a:rPr lang="en-US"/>
              <a:t>Icon</a:t>
            </a:r>
          </a:p>
        </p:txBody>
      </p:sp>
      <p:sp>
        <p:nvSpPr>
          <p:cNvPr id="6" name="Text Placeholder 4">
            <a:extLst>
              <a:ext uri="{FF2B5EF4-FFF2-40B4-BE49-F238E27FC236}">
                <a16:creationId xmlns:a16="http://schemas.microsoft.com/office/drawing/2014/main" id="{81FD5E03-A007-B728-4616-E05622A43A3D}"/>
              </a:ext>
            </a:extLst>
          </p:cNvPr>
          <p:cNvSpPr>
            <a:spLocks noGrp="1"/>
          </p:cNvSpPr>
          <p:nvPr>
            <p:ph type="body" sz="quarter" idx="12"/>
          </p:nvPr>
        </p:nvSpPr>
        <p:spPr>
          <a:xfrm>
            <a:off x="6380919"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7" name="Straight Connector 26" descr="Vertical column divider">
            <a:extLst>
              <a:ext uri="{FF2B5EF4-FFF2-40B4-BE49-F238E27FC236}">
                <a16:creationId xmlns:a16="http://schemas.microsoft.com/office/drawing/2014/main" id="{47200B05-7E36-4E03-3739-0BA983764616}"/>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8" name="Picture Placeholder 15" descr="Place icon here">
            <a:extLst>
              <a:ext uri="{FF2B5EF4-FFF2-40B4-BE49-F238E27FC236}">
                <a16:creationId xmlns:a16="http://schemas.microsoft.com/office/drawing/2014/main" id="{7C3BFFDB-5499-B3D7-98B2-1ABDA7D5C9DD}"/>
              </a:ext>
            </a:extLst>
          </p:cNvPr>
          <p:cNvSpPr>
            <a:spLocks noGrp="1"/>
          </p:cNvSpPr>
          <p:nvPr>
            <p:ph type="pic" sz="quarter" idx="19" hasCustomPrompt="1"/>
          </p:nvPr>
        </p:nvSpPr>
        <p:spPr>
          <a:xfrm>
            <a:off x="9428523" y="288036"/>
            <a:ext cx="201142" cy="201613"/>
          </a:xfrm>
        </p:spPr>
        <p:txBody>
          <a:bodyPr/>
          <a:lstStyle>
            <a:lvl1pPr>
              <a:defRPr sz="700">
                <a:solidFill>
                  <a:schemeClr val="tx1"/>
                </a:solidFill>
              </a:defRPr>
            </a:lvl1pPr>
          </a:lstStyle>
          <a:p>
            <a:r>
              <a:rPr lang="en-US"/>
              <a:t>Icon</a:t>
            </a:r>
          </a:p>
        </p:txBody>
      </p:sp>
      <p:sp>
        <p:nvSpPr>
          <p:cNvPr id="7" name="Text Placeholder 4">
            <a:extLst>
              <a:ext uri="{FF2B5EF4-FFF2-40B4-BE49-F238E27FC236}">
                <a16:creationId xmlns:a16="http://schemas.microsoft.com/office/drawing/2014/main" id="{EEC06719-7195-BBE7-0154-56A039A4B388}"/>
              </a:ext>
            </a:extLst>
          </p:cNvPr>
          <p:cNvSpPr>
            <a:spLocks noGrp="1"/>
          </p:cNvSpPr>
          <p:nvPr>
            <p:ph type="body" sz="quarter" idx="13"/>
          </p:nvPr>
        </p:nvSpPr>
        <p:spPr>
          <a:xfrm>
            <a:off x="9428523" y="666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descr="Horizontal row divider">
            <a:extLst>
              <a:ext uri="{FF2B5EF4-FFF2-40B4-BE49-F238E27FC236}">
                <a16:creationId xmlns:a16="http://schemas.microsoft.com/office/drawing/2014/main" id="{252CDB94-BA57-B58F-95F0-D406FE34BB40}"/>
              </a:ext>
              <a:ext uri="{C183D7F6-B498-43B3-948B-1728B52AA6E4}">
                <adec:decorative xmlns:adec="http://schemas.microsoft.com/office/drawing/2017/decorative" val="0"/>
              </a:ext>
            </a:extLst>
          </p:cNvPr>
          <p:cNvCxnSpPr>
            <a:cxnSpLocks/>
          </p:cNvCxnSpPr>
          <p:nvPr/>
        </p:nvCxnSpPr>
        <p:spPr bwMode="auto">
          <a:xfrm>
            <a:off x="3047603" y="3048000"/>
            <a:ext cx="8860271"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 name="Picture Placeholder 15" descr="Place icon here">
            <a:extLst>
              <a:ext uri="{FF2B5EF4-FFF2-40B4-BE49-F238E27FC236}">
                <a16:creationId xmlns:a16="http://schemas.microsoft.com/office/drawing/2014/main" id="{C00295A2-8D30-455D-EBB9-FA7A46791936}"/>
              </a:ext>
            </a:extLst>
          </p:cNvPr>
          <p:cNvSpPr>
            <a:spLocks noGrp="1"/>
          </p:cNvSpPr>
          <p:nvPr>
            <p:ph type="pic" sz="quarter" idx="20" hasCustomPrompt="1"/>
          </p:nvPr>
        </p:nvSpPr>
        <p:spPr>
          <a:xfrm>
            <a:off x="3333316" y="3347315"/>
            <a:ext cx="201142" cy="201613"/>
          </a:xfrm>
        </p:spPr>
        <p:txBody>
          <a:bodyPr/>
          <a:lstStyle>
            <a:lvl1pPr>
              <a:defRPr sz="700">
                <a:solidFill>
                  <a:schemeClr val="tx1"/>
                </a:solidFill>
              </a:defRPr>
            </a:lvl1pPr>
          </a:lstStyle>
          <a:p>
            <a:r>
              <a:rPr lang="en-US"/>
              <a:t>Icon</a:t>
            </a:r>
          </a:p>
        </p:txBody>
      </p:sp>
      <p:sp>
        <p:nvSpPr>
          <p:cNvPr id="8" name="Text Placeholder 4">
            <a:extLst>
              <a:ext uri="{FF2B5EF4-FFF2-40B4-BE49-F238E27FC236}">
                <a16:creationId xmlns:a16="http://schemas.microsoft.com/office/drawing/2014/main" id="{2704E464-B0E0-CDD0-B14B-FA6386285AEC}"/>
              </a:ext>
            </a:extLst>
          </p:cNvPr>
          <p:cNvSpPr>
            <a:spLocks noGrp="1"/>
          </p:cNvSpPr>
          <p:nvPr>
            <p:ph type="body" sz="quarter" idx="14"/>
          </p:nvPr>
        </p:nvSpPr>
        <p:spPr>
          <a:xfrm>
            <a:off x="3333316" y="3714750"/>
            <a:ext cx="2475384"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5" descr="Place icon here">
            <a:extLst>
              <a:ext uri="{FF2B5EF4-FFF2-40B4-BE49-F238E27FC236}">
                <a16:creationId xmlns:a16="http://schemas.microsoft.com/office/drawing/2014/main" id="{F30F0F2C-CA19-3A79-4375-EB8A00FA887C}"/>
              </a:ext>
            </a:extLst>
          </p:cNvPr>
          <p:cNvSpPr>
            <a:spLocks noGrp="1"/>
          </p:cNvSpPr>
          <p:nvPr>
            <p:ph type="pic" sz="quarter" idx="21" hasCustomPrompt="1"/>
          </p:nvPr>
        </p:nvSpPr>
        <p:spPr>
          <a:xfrm>
            <a:off x="6380920" y="3347315"/>
            <a:ext cx="201142" cy="201613"/>
          </a:xfrm>
        </p:spPr>
        <p:txBody>
          <a:bodyPr/>
          <a:lstStyle>
            <a:lvl1pPr>
              <a:defRPr sz="700">
                <a:solidFill>
                  <a:schemeClr val="tx1"/>
                </a:solidFill>
              </a:defRPr>
            </a:lvl1pPr>
          </a:lstStyle>
          <a:p>
            <a:r>
              <a:rPr lang="en-US"/>
              <a:t>Icon</a:t>
            </a:r>
          </a:p>
        </p:txBody>
      </p:sp>
      <p:sp>
        <p:nvSpPr>
          <p:cNvPr id="9" name="Text Placeholder 4">
            <a:extLst>
              <a:ext uri="{FF2B5EF4-FFF2-40B4-BE49-F238E27FC236}">
                <a16:creationId xmlns:a16="http://schemas.microsoft.com/office/drawing/2014/main" id="{E96B64B8-6DA8-8704-DD30-37587B3E6824}"/>
              </a:ext>
            </a:extLst>
          </p:cNvPr>
          <p:cNvSpPr>
            <a:spLocks noGrp="1"/>
          </p:cNvSpPr>
          <p:nvPr>
            <p:ph type="body" sz="quarter" idx="15"/>
          </p:nvPr>
        </p:nvSpPr>
        <p:spPr>
          <a:xfrm>
            <a:off x="6380920" y="3714750"/>
            <a:ext cx="2475384" cy="1896341"/>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15" descr="Place icon here">
            <a:extLst>
              <a:ext uri="{FF2B5EF4-FFF2-40B4-BE49-F238E27FC236}">
                <a16:creationId xmlns:a16="http://schemas.microsoft.com/office/drawing/2014/main" id="{9354D8C6-F61D-3FC1-07F8-FEE730E2D7A8}"/>
              </a:ext>
            </a:extLst>
          </p:cNvPr>
          <p:cNvSpPr>
            <a:spLocks noGrp="1"/>
          </p:cNvSpPr>
          <p:nvPr>
            <p:ph type="pic" sz="quarter" idx="22" hasCustomPrompt="1"/>
          </p:nvPr>
        </p:nvSpPr>
        <p:spPr>
          <a:xfrm>
            <a:off x="9428523" y="3347315"/>
            <a:ext cx="201142" cy="201613"/>
          </a:xfrm>
        </p:spPr>
        <p:txBody>
          <a:bodyPr/>
          <a:lstStyle>
            <a:lvl1pPr>
              <a:defRPr sz="700">
                <a:solidFill>
                  <a:schemeClr val="tx1"/>
                </a:solidFill>
              </a:defRPr>
            </a:lvl1pPr>
          </a:lstStyle>
          <a:p>
            <a:r>
              <a:rPr lang="en-US"/>
              <a:t>Icon</a:t>
            </a:r>
          </a:p>
        </p:txBody>
      </p:sp>
      <p:sp>
        <p:nvSpPr>
          <p:cNvPr id="10" name="Text Placeholder 4">
            <a:extLst>
              <a:ext uri="{FF2B5EF4-FFF2-40B4-BE49-F238E27FC236}">
                <a16:creationId xmlns:a16="http://schemas.microsoft.com/office/drawing/2014/main" id="{AF965C82-A0A6-A670-C10A-6073DD3549EB}"/>
              </a:ext>
            </a:extLst>
          </p:cNvPr>
          <p:cNvSpPr>
            <a:spLocks noGrp="1"/>
          </p:cNvSpPr>
          <p:nvPr>
            <p:ph type="body" sz="quarter" idx="16"/>
          </p:nvPr>
        </p:nvSpPr>
        <p:spPr>
          <a:xfrm>
            <a:off x="9428523" y="3714750"/>
            <a:ext cx="2476178" cy="1905000"/>
          </a:xfrm>
        </p:spPr>
        <p:txBody>
          <a:bodyPr/>
          <a:lstStyle>
            <a:lvl1pPr>
              <a:lnSpc>
                <a:spcPct val="110000"/>
              </a:lnSpc>
              <a:spcBef>
                <a:spcPts val="0"/>
              </a:spcBef>
              <a:defRPr sz="1200">
                <a:solidFill>
                  <a:schemeClr val="tx1"/>
                </a:solidFill>
              </a:defRPr>
            </a:lvl1pPr>
            <a:lvl2pPr marL="109706" indent="-109706">
              <a:lnSpc>
                <a:spcPct val="110000"/>
              </a:lnSpc>
              <a:spcBef>
                <a:spcPts val="0"/>
              </a:spcBef>
              <a:defRPr sz="1200">
                <a:solidFill>
                  <a:schemeClr val="tx1"/>
                </a:solidFill>
              </a:defRPr>
            </a:lvl2pPr>
            <a:lvl3pPr marL="219412" indent="-109706">
              <a:lnSpc>
                <a:spcPct val="110000"/>
              </a:lnSpc>
              <a:spcBef>
                <a:spcPts val="0"/>
              </a:spcBef>
              <a:defRPr sz="1200">
                <a:solidFill>
                  <a:schemeClr val="tx1"/>
                </a:solidFill>
              </a:defRPr>
            </a:lvl3pPr>
            <a:lvl4pPr marL="329118" indent="-109706">
              <a:lnSpc>
                <a:spcPct val="110000"/>
              </a:lnSpc>
              <a:spcBef>
                <a:spcPts val="0"/>
              </a:spcBef>
              <a:defRPr sz="1200">
                <a:solidFill>
                  <a:schemeClr val="tx1"/>
                </a:solidFill>
              </a:defRPr>
            </a:lvl4pPr>
            <a:lvl5pPr>
              <a:lnSpc>
                <a:spcPct val="110000"/>
              </a:lnSpc>
              <a:spcBef>
                <a:spcPts val="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09A430D6-E733-E611-E1EF-A795D0B0362A}"/>
              </a:ext>
            </a:extLst>
          </p:cNvPr>
          <p:cNvSpPr>
            <a:spLocks noGrp="1"/>
          </p:cNvSpPr>
          <p:nvPr>
            <p:ph type="ftr" sz="quarter" idx="23"/>
          </p:nvPr>
        </p:nvSpPr>
        <p:spPr/>
        <p:txBody>
          <a:bodyPr/>
          <a:lstStyle/>
          <a:p>
            <a:endParaRPr lang="en-US"/>
          </a:p>
        </p:txBody>
      </p:sp>
      <p:sp>
        <p:nvSpPr>
          <p:cNvPr id="11" name="Slide Number">
            <a:extLst>
              <a:ext uri="{FF2B5EF4-FFF2-40B4-BE49-F238E27FC236}">
                <a16:creationId xmlns:a16="http://schemas.microsoft.com/office/drawing/2014/main" id="{A0B46D22-64E6-4222-F4E2-B807A7A15287}"/>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3465807"/>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oxes, 6 stacked, alternate, large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192024"/>
            <a:ext cx="5519019" cy="1706563"/>
          </a:xfrm>
        </p:spPr>
        <p:txBody>
          <a:bodyPr rIns="457200"/>
          <a:lstStyle>
            <a:lvl1pPr>
              <a:lnSpc>
                <a:spcPct val="100000"/>
              </a:lnSpc>
              <a:defRPr sz="3199">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87998" y="3332988"/>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25C7A71B-E65D-0A5D-606D-9F95D5AC6BE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126174920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xes, 6 stacked, alternate, small 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E52F-EEA1-D56F-5E7A-C1983151DCC0}"/>
              </a:ext>
            </a:extLst>
          </p:cNvPr>
          <p:cNvSpPr>
            <a:spLocks noGrp="1"/>
          </p:cNvSpPr>
          <p:nvPr>
            <p:ph type="title"/>
          </p:nvPr>
        </p:nvSpPr>
        <p:spPr>
          <a:xfrm>
            <a:off x="287999" y="288036"/>
            <a:ext cx="2474590" cy="1706563"/>
          </a:xfrm>
        </p:spPr>
        <p:txBody>
          <a:bodyPr rIns="0"/>
          <a:lstStyle>
            <a:lvl1pPr>
              <a:lnSpc>
                <a:spcPct val="110000"/>
              </a:lnSpc>
              <a:defRPr sz="1800">
                <a:solidFill>
                  <a:schemeClr val="tx2"/>
                </a:solidFill>
              </a:defRPr>
            </a:lvl1pPr>
          </a:lstStyle>
          <a:p>
            <a:r>
              <a:rPr lang="en-US"/>
              <a:t>Click to edit Master title style</a:t>
            </a:r>
            <a:endParaRPr lang="en-US" dirty="0"/>
          </a:p>
        </p:txBody>
      </p:sp>
      <p:cxnSp>
        <p:nvCxnSpPr>
          <p:cNvPr id="20" name="Straight Connector 19" descr="Vertical column divider">
            <a:extLst>
              <a:ext uri="{FF2B5EF4-FFF2-40B4-BE49-F238E27FC236}">
                <a16:creationId xmlns:a16="http://schemas.microsoft.com/office/drawing/2014/main" id="{F764036E-86AB-0893-B72B-200B84A6BCFD}"/>
              </a:ext>
              <a:ext uri="{C183D7F6-B498-43B3-948B-1728B52AA6E4}">
                <adec:decorative xmlns:adec="http://schemas.microsoft.com/office/drawing/2017/decorative" val="0"/>
              </a:ext>
            </a:extLst>
          </p:cNvPr>
          <p:cNvCxnSpPr/>
          <p:nvPr/>
        </p:nvCxnSpPr>
        <p:spPr bwMode="auto">
          <a:xfrm>
            <a:off x="6093683" y="283464"/>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 name="Text Placeholder 6">
            <a:extLst>
              <a:ext uri="{FF2B5EF4-FFF2-40B4-BE49-F238E27FC236}">
                <a16:creationId xmlns:a16="http://schemas.microsoft.com/office/drawing/2014/main" id="{6D534223-A15F-A9E6-C7FA-95FFDF117A57}"/>
              </a:ext>
            </a:extLst>
          </p:cNvPr>
          <p:cNvSpPr>
            <a:spLocks noGrp="1"/>
          </p:cNvSpPr>
          <p:nvPr>
            <p:ph type="body" sz="quarter" idx="12"/>
          </p:nvPr>
        </p:nvSpPr>
        <p:spPr>
          <a:xfrm>
            <a:off x="638091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9" name="Straight Connector 18" descr="Vertical column divider">
            <a:extLst>
              <a:ext uri="{FF2B5EF4-FFF2-40B4-BE49-F238E27FC236}">
                <a16:creationId xmlns:a16="http://schemas.microsoft.com/office/drawing/2014/main" id="{B87B78A1-A315-98D3-1692-18AAAF4C6002}"/>
              </a:ext>
              <a:ext uri="{C183D7F6-B498-43B3-948B-1728B52AA6E4}">
                <adec:decorative xmlns:adec="http://schemas.microsoft.com/office/drawing/2017/decorative" val="0"/>
              </a:ext>
            </a:extLst>
          </p:cNvPr>
          <p:cNvCxnSpPr/>
          <p:nvPr/>
        </p:nvCxnSpPr>
        <p:spPr bwMode="auto">
          <a:xfrm>
            <a:off x="9142810" y="284957"/>
            <a:ext cx="0" cy="5715794"/>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8" name="Text Placeholder 6">
            <a:extLst>
              <a:ext uri="{FF2B5EF4-FFF2-40B4-BE49-F238E27FC236}">
                <a16:creationId xmlns:a16="http://schemas.microsoft.com/office/drawing/2014/main" id="{C1675E3B-BB72-1CF2-CC6C-1977AEAF5921}"/>
              </a:ext>
            </a:extLst>
          </p:cNvPr>
          <p:cNvSpPr>
            <a:spLocks noGrp="1"/>
          </p:cNvSpPr>
          <p:nvPr>
            <p:ph type="body" sz="quarter" idx="13"/>
          </p:nvPr>
        </p:nvSpPr>
        <p:spPr>
          <a:xfrm>
            <a:off x="9430109" y="288036"/>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descr="Horizontal row divider">
            <a:extLst>
              <a:ext uri="{FF2B5EF4-FFF2-40B4-BE49-F238E27FC236}">
                <a16:creationId xmlns:a16="http://schemas.microsoft.com/office/drawing/2014/main" id="{4F455E69-0B51-1D31-E569-651079398D33}"/>
              </a:ext>
              <a:ext uri="{C183D7F6-B498-43B3-948B-1728B52AA6E4}">
                <adec:decorative xmlns:adec="http://schemas.microsoft.com/office/drawing/2017/decorative" val="0"/>
              </a:ext>
            </a:extLst>
          </p:cNvPr>
          <p:cNvCxnSpPr>
            <a:cxnSpLocks/>
          </p:cNvCxnSpPr>
          <p:nvPr/>
        </p:nvCxnSpPr>
        <p:spPr bwMode="auto">
          <a:xfrm>
            <a:off x="287301" y="3048000"/>
            <a:ext cx="11620574" cy="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Text Placeholder 6">
            <a:extLst>
              <a:ext uri="{FF2B5EF4-FFF2-40B4-BE49-F238E27FC236}">
                <a16:creationId xmlns:a16="http://schemas.microsoft.com/office/drawing/2014/main" id="{75681CC4-265E-A18C-1C70-60E527BC6249}"/>
              </a:ext>
            </a:extLst>
          </p:cNvPr>
          <p:cNvSpPr>
            <a:spLocks noGrp="1"/>
          </p:cNvSpPr>
          <p:nvPr>
            <p:ph type="body" sz="quarter" idx="16"/>
          </p:nvPr>
        </p:nvSpPr>
        <p:spPr>
          <a:xfrm>
            <a:off x="290042"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8" name="Straight Connector 17" descr="Vertical column divider">
            <a:extLst>
              <a:ext uri="{FF2B5EF4-FFF2-40B4-BE49-F238E27FC236}">
                <a16:creationId xmlns:a16="http://schemas.microsoft.com/office/drawing/2014/main" id="{54C560F4-CB2D-6B04-588B-57BB4D4E6DC3}"/>
              </a:ext>
              <a:ext uri="{C183D7F6-B498-43B3-948B-1728B52AA6E4}">
                <adec:decorative xmlns:adec="http://schemas.microsoft.com/office/drawing/2017/decorative" val="0"/>
              </a:ext>
            </a:extLst>
          </p:cNvPr>
          <p:cNvCxnSpPr>
            <a:cxnSpLocks/>
          </p:cNvCxnSpPr>
          <p:nvPr/>
        </p:nvCxnSpPr>
        <p:spPr bwMode="auto">
          <a:xfrm>
            <a:off x="3047603" y="3048000"/>
            <a:ext cx="0" cy="2952750"/>
          </a:xfrm>
          <a:prstGeom prst="line">
            <a:avLst/>
          </a:prstGeom>
          <a:ln w="12700">
            <a:solidFill>
              <a:schemeClr val="tx1"/>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2" name="Text Placeholder 6">
            <a:extLst>
              <a:ext uri="{FF2B5EF4-FFF2-40B4-BE49-F238E27FC236}">
                <a16:creationId xmlns:a16="http://schemas.microsoft.com/office/drawing/2014/main" id="{8D234ED4-217E-BF9B-FDEE-0BE07F831EDD}"/>
              </a:ext>
            </a:extLst>
          </p:cNvPr>
          <p:cNvSpPr>
            <a:spLocks noGrp="1"/>
          </p:cNvSpPr>
          <p:nvPr>
            <p:ph type="body" sz="quarter" idx="17"/>
          </p:nvPr>
        </p:nvSpPr>
        <p:spPr>
          <a:xfrm>
            <a:off x="3333316"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9258F0BD-A5CC-CECC-5230-86FB175FD67E}"/>
              </a:ext>
            </a:extLst>
          </p:cNvPr>
          <p:cNvSpPr>
            <a:spLocks noGrp="1"/>
          </p:cNvSpPr>
          <p:nvPr>
            <p:ph type="body" sz="quarter" idx="14"/>
          </p:nvPr>
        </p:nvSpPr>
        <p:spPr>
          <a:xfrm>
            <a:off x="638091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D9573D61-18CF-FC91-A019-041D3206DAEC}"/>
              </a:ext>
            </a:extLst>
          </p:cNvPr>
          <p:cNvSpPr>
            <a:spLocks noGrp="1"/>
          </p:cNvSpPr>
          <p:nvPr>
            <p:ph type="body" sz="quarter" idx="15"/>
          </p:nvPr>
        </p:nvSpPr>
        <p:spPr>
          <a:xfrm>
            <a:off x="9430109" y="3333750"/>
            <a:ext cx="2476178" cy="2477294"/>
          </a:xfrm>
        </p:spPr>
        <p:txBody>
          <a:bodyPr/>
          <a:lstStyle>
            <a:lvl1pPr>
              <a:spcBef>
                <a:spcPts val="0"/>
              </a:spcBef>
              <a:defRPr sz="1400">
                <a:solidFill>
                  <a:schemeClr val="tx1"/>
                </a:solidFill>
              </a:defRPr>
            </a:lvl1pPr>
            <a:lvl2pPr marL="127990" indent="-127990">
              <a:spcBef>
                <a:spcPts val="0"/>
              </a:spcBef>
              <a:defRPr sz="1400">
                <a:solidFill>
                  <a:schemeClr val="tx1"/>
                </a:solidFill>
              </a:defRPr>
            </a:lvl2pPr>
            <a:lvl3pPr marL="255981" indent="-127990">
              <a:spcBef>
                <a:spcPts val="0"/>
              </a:spcBef>
              <a:defRPr sz="1400">
                <a:solidFill>
                  <a:schemeClr val="tx1"/>
                </a:solidFill>
              </a:defRPr>
            </a:lvl3pPr>
            <a:lvl4pPr marL="383971" indent="-127990">
              <a:spcBef>
                <a:spcPts val="0"/>
              </a:spcBef>
              <a:defRPr sz="1400">
                <a:solidFill>
                  <a:schemeClr val="tx1"/>
                </a:solidFill>
              </a:defRPr>
            </a:lvl4pPr>
            <a:lvl5pPr>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BDA5ACE3-ACF8-D072-E98D-B30BD47D0818}"/>
              </a:ext>
            </a:extLst>
          </p:cNvPr>
          <p:cNvSpPr>
            <a:spLocks noGrp="1"/>
          </p:cNvSpPr>
          <p:nvPr>
            <p:ph type="ftr" sz="quarter" idx="18"/>
          </p:nvPr>
        </p:nvSpPr>
        <p:spPr/>
        <p:txBody>
          <a:bodyPr/>
          <a:lstStyle/>
          <a:p>
            <a:endParaRPr lang="en-US"/>
          </a:p>
        </p:txBody>
      </p:sp>
      <p:sp>
        <p:nvSpPr>
          <p:cNvPr id="5" name="Slide Number">
            <a:extLst>
              <a:ext uri="{FF2B5EF4-FFF2-40B4-BE49-F238E27FC236}">
                <a16:creationId xmlns:a16="http://schemas.microsoft.com/office/drawing/2014/main" id="{78DA00F4-B5C9-B0CB-71F8-ED123EAA68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69411699"/>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Video or imagery, half,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5">
            <a:extLst>
              <a:ext uri="{FF2B5EF4-FFF2-40B4-BE49-F238E27FC236}">
                <a16:creationId xmlns:a16="http://schemas.microsoft.com/office/drawing/2014/main" id="{88F00625-4E10-D884-2256-56B294B4BA89}"/>
              </a:ext>
            </a:extLst>
          </p:cNvPr>
          <p:cNvSpPr>
            <a:spLocks noGrp="1"/>
          </p:cNvSpPr>
          <p:nvPr>
            <p:ph type="body" sz="quarter" idx="13"/>
          </p:nvPr>
        </p:nvSpPr>
        <p:spPr>
          <a:xfrm>
            <a:off x="3333316" y="1714500"/>
            <a:ext cx="2475384"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Picture Placeholder 10" descr="Place imagery here">
            <a:extLst>
              <a:ext uri="{FF2B5EF4-FFF2-40B4-BE49-F238E27FC236}">
                <a16:creationId xmlns:a16="http://schemas.microsoft.com/office/drawing/2014/main" id="{468A48E8-BE84-7972-AB73-8E31C1C13499}"/>
              </a:ext>
            </a:extLst>
          </p:cNvPr>
          <p:cNvSpPr>
            <a:spLocks noGrp="1"/>
          </p:cNvSpPr>
          <p:nvPr>
            <p:ph type="pic" sz="quarter" idx="15"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C977F84A-1700-568D-FF6C-C74EAF713E1A}"/>
              </a:ext>
            </a:extLst>
          </p:cNvPr>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217327428"/>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Video or imagery, 3/4, ble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75EDE688-75EF-DA04-F0B3-24F53FFC6BAF}"/>
              </a:ext>
            </a:extLst>
          </p:cNvPr>
          <p:cNvSpPr>
            <a:spLocks noGrp="1"/>
          </p:cNvSpPr>
          <p:nvPr>
            <p:ph type="body" sz="quarter" idx="13"/>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Picture Placeholder 11" descr="Place imagery here">
            <a:extLst>
              <a:ext uri="{FF2B5EF4-FFF2-40B4-BE49-F238E27FC236}">
                <a16:creationId xmlns:a16="http://schemas.microsoft.com/office/drawing/2014/main" id="{DE390102-FDF4-C834-3F45-02B57A70ADB2}"/>
              </a:ext>
            </a:extLst>
          </p:cNvPr>
          <p:cNvSpPr>
            <a:spLocks noGrp="1"/>
          </p:cNvSpPr>
          <p:nvPr>
            <p:ph type="pic" sz="quarter" idx="14" hasCustomPrompt="1"/>
          </p:nvPr>
        </p:nvSpPr>
        <p:spPr>
          <a:xfrm>
            <a:off x="3047603" y="0"/>
            <a:ext cx="9144397" cy="6858000"/>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3" name="Slide Number Placeholder 2">
            <a:extLst>
              <a:ext uri="{FF2B5EF4-FFF2-40B4-BE49-F238E27FC236}">
                <a16:creationId xmlns:a16="http://schemas.microsoft.com/office/drawing/2014/main" id="{5075B039-5865-7356-B725-0FF3C8F73E3C}"/>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3253213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Video or imagery, 3/4, inse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28FE37E5-0FED-B2B2-3150-F02A8956CD38}"/>
              </a:ext>
            </a:extLst>
          </p:cNvPr>
          <p:cNvSpPr>
            <a:spLocks noGrp="1"/>
          </p:cNvSpPr>
          <p:nvPr>
            <p:ph type="body" sz="quarter" idx="12"/>
          </p:nvPr>
        </p:nvSpPr>
        <p:spPr>
          <a:xfrm>
            <a:off x="287999" y="1714500"/>
            <a:ext cx="2477765" cy="4286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Picture Placeholder 6" descr="Place imagery here">
            <a:extLst>
              <a:ext uri="{FF2B5EF4-FFF2-40B4-BE49-F238E27FC236}">
                <a16:creationId xmlns:a16="http://schemas.microsoft.com/office/drawing/2014/main" id="{CC70703B-65B6-4B78-8B7C-73857A06C3A8}"/>
              </a:ext>
            </a:extLst>
          </p:cNvPr>
          <p:cNvSpPr>
            <a:spLocks noGrp="1"/>
          </p:cNvSpPr>
          <p:nvPr>
            <p:ph type="pic" sz="quarter" idx="14" hasCustomPrompt="1"/>
          </p:nvPr>
        </p:nvSpPr>
        <p:spPr>
          <a:xfrm>
            <a:off x="3333316" y="282576"/>
            <a:ext cx="8574559" cy="6289675"/>
          </a:xfrm>
          <a:solidFill>
            <a:srgbClr val="E0E0E0"/>
          </a:solidFill>
        </p:spPr>
        <p:txBody>
          <a:bodyPr anchor="ctr"/>
          <a:lstStyle>
            <a:lvl1pPr algn="ctr">
              <a:defRPr>
                <a:solidFill>
                  <a:schemeClr val="accent5"/>
                </a:solidFill>
              </a:defRPr>
            </a:lvl1pPr>
          </a:lstStyle>
          <a:p>
            <a:r>
              <a:rPr lang="en-US"/>
              <a:t>Place imagery here</a:t>
            </a:r>
          </a:p>
        </p:txBody>
      </p:sp>
      <p:sp>
        <p:nvSpPr>
          <p:cNvPr id="4" name="Footer Placeholder 3">
            <a:extLst>
              <a:ext uri="{FF2B5EF4-FFF2-40B4-BE49-F238E27FC236}">
                <a16:creationId xmlns:a16="http://schemas.microsoft.com/office/drawing/2014/main" id="{378C6A11-84D9-C1BA-F3C9-2E9D1A288B2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3760646"/>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Video or imagery, bleed">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F6679120-DB81-97FD-CD5A-00DC1F5E6658}"/>
              </a:ext>
            </a:extLst>
          </p:cNvPr>
          <p:cNvSpPr>
            <a:spLocks noGrp="1"/>
          </p:cNvSpPr>
          <p:nvPr>
            <p:ph type="pic" sz="quarter" idx="11" hasCustomPrompt="1"/>
          </p:nvPr>
        </p:nvSpPr>
        <p:spPr>
          <a:xfrm>
            <a:off x="0" y="0"/>
            <a:ext cx="12192000" cy="6858000"/>
          </a:xfrm>
          <a:solidFill>
            <a:srgbClr val="E0E0E0"/>
          </a:solidFill>
        </p:spPr>
        <p:txBody>
          <a:bodyPr anchor="ctr"/>
          <a:lstStyle>
            <a:lvl1pPr algn="ctr">
              <a:defRPr>
                <a:solidFill>
                  <a:schemeClr val="accent5"/>
                </a:solidFill>
              </a:defRPr>
            </a:lvl1pPr>
          </a:lstStyle>
          <a:p>
            <a:r>
              <a:rPr lang="en-US"/>
              <a:t>Place imagery here</a:t>
            </a:r>
          </a:p>
        </p:txBody>
      </p:sp>
      <p:sp>
        <p:nvSpPr>
          <p:cNvPr id="3" name="Slide Number Placeholder 2">
            <a:extLst>
              <a:ext uri="{FF2B5EF4-FFF2-40B4-BE49-F238E27FC236}">
                <a16:creationId xmlns:a16="http://schemas.microsoft.com/office/drawing/2014/main" id="{60C9F466-AC9D-B311-5655-93E326ED59B1}"/>
              </a:ext>
            </a:extLst>
          </p:cNvPr>
          <p:cNvSpPr>
            <a:spLocks noGrp="1"/>
          </p:cNvSpPr>
          <p:nvPr>
            <p:ph type="sldNum" sz="quarter" idx="10"/>
          </p:nvPr>
        </p:nvSpPr>
        <p:spPr>
          <a:xfrm>
            <a:off x="11770048" y="6452314"/>
            <a:ext cx="134652" cy="123111"/>
          </a:xfrm>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401373106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lain, business uni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228679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3A2629C-3C99-5809-3D6C-46ACEB922F7C}"/>
              </a:ext>
            </a:extLst>
          </p:cNvPr>
          <p:cNvSpPr>
            <a:spLocks noGrp="1"/>
          </p:cNvSpPr>
          <p:nvPr>
            <p:ph type="body" sz="quarter" idx="10"/>
          </p:nvPr>
        </p:nvSpPr>
        <p:spPr>
          <a:xfrm>
            <a:off x="287998" y="6231636"/>
            <a:ext cx="5524575" cy="381000"/>
          </a:xfrm>
        </p:spPr>
        <p:txBody>
          <a:bodyPr anchor="b"/>
          <a:lstStyle>
            <a:lvl1pPr>
              <a:lnSpc>
                <a:spcPct val="110000"/>
              </a:lnSpc>
              <a:spcBef>
                <a:spcPts val="0"/>
              </a:spcBef>
              <a:defRPr sz="1400">
                <a:solidFill>
                  <a:schemeClr val="tx1"/>
                </a:solidFill>
              </a:defRPr>
            </a:lvl1pPr>
          </a:lstStyle>
          <a:p>
            <a:pPr lvl="0"/>
            <a:r>
              <a:rPr lang="en-US"/>
              <a:t>Click to edit Master text styles</a:t>
            </a:r>
          </a:p>
        </p:txBody>
      </p:sp>
      <p:pic>
        <p:nvPicPr>
          <p:cNvPr id="3" name="Picture 2" descr="IBM 8-bar logo">
            <a:extLst>
              <a:ext uri="{FF2B5EF4-FFF2-40B4-BE49-F238E27FC236}">
                <a16:creationId xmlns:a16="http://schemas.microsoft.com/office/drawing/2014/main" id="{6C5E26C6-9CEF-2A61-0C64-FAACB68F53D2}"/>
              </a:ext>
            </a:extLst>
          </p:cNvPr>
          <p:cNvPicPr>
            <a:picLocks noChangeAspect="1"/>
          </p:cNvPicPr>
          <p:nvPr/>
        </p:nvPicPr>
        <p:blipFill>
          <a:blip r:embed="rId2"/>
          <a:stretch>
            <a:fillRect/>
          </a:stretch>
        </p:blipFill>
        <p:spPr>
          <a:xfrm>
            <a:off x="11138525" y="6263482"/>
            <a:ext cx="819043" cy="304800"/>
          </a:xfrm>
          <a:prstGeom prst="rect">
            <a:avLst/>
          </a:prstGeom>
        </p:spPr>
      </p:pic>
    </p:spTree>
    <p:extLst>
      <p:ext uri="{BB962C8B-B14F-4D97-AF65-F5344CB8AC3E}">
        <p14:creationId xmlns:p14="http://schemas.microsoft.com/office/powerpoint/2010/main" val="2165819650"/>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Video or imagery, inset">
    <p:bg>
      <p:bgPr>
        <a:solidFill>
          <a:schemeClr val="bg1"/>
        </a:solidFill>
        <a:effectLst/>
      </p:bgPr>
    </p:bg>
    <p:spTree>
      <p:nvGrpSpPr>
        <p:cNvPr id="1" name=""/>
        <p:cNvGrpSpPr/>
        <p:nvPr/>
      </p:nvGrpSpPr>
      <p:grpSpPr>
        <a:xfrm>
          <a:off x="0" y="0"/>
          <a:ext cx="0" cy="0"/>
          <a:chOff x="0" y="0"/>
          <a:chExt cx="0" cy="0"/>
        </a:xfrm>
      </p:grpSpPr>
      <p:sp>
        <p:nvSpPr>
          <p:cNvPr id="4" name="Picture Placeholder 3" descr="Place imagery here">
            <a:extLst>
              <a:ext uri="{FF2B5EF4-FFF2-40B4-BE49-F238E27FC236}">
                <a16:creationId xmlns:a16="http://schemas.microsoft.com/office/drawing/2014/main" id="{34239CCE-9A38-90E1-F860-FF40FBDA2409}"/>
              </a:ext>
            </a:extLst>
          </p:cNvPr>
          <p:cNvSpPr>
            <a:spLocks noGrp="1"/>
          </p:cNvSpPr>
          <p:nvPr>
            <p:ph type="pic" sz="quarter" idx="11" hasCustomPrompt="1"/>
          </p:nvPr>
        </p:nvSpPr>
        <p:spPr>
          <a:xfrm>
            <a:off x="284126" y="284957"/>
            <a:ext cx="11620574" cy="6290468"/>
          </a:xfrm>
          <a:solidFill>
            <a:srgbClr val="E0E0E0"/>
          </a:solidFill>
        </p:spPr>
        <p:txBody>
          <a:bodyPr anchor="ctr"/>
          <a:lstStyle>
            <a:lvl1pPr algn="ctr">
              <a:defRPr>
                <a:solidFill>
                  <a:schemeClr val="accent5"/>
                </a:solidFill>
              </a:defRPr>
            </a:lvl1pPr>
          </a:lstStyle>
          <a:p>
            <a:r>
              <a:rPr lang="en-US"/>
              <a:t>Place imagery here</a:t>
            </a:r>
          </a:p>
        </p:txBody>
      </p:sp>
    </p:spTree>
    <p:extLst>
      <p:ext uri="{BB962C8B-B14F-4D97-AF65-F5344CB8AC3E}">
        <p14:creationId xmlns:p14="http://schemas.microsoft.com/office/powerpoint/2010/main" val="230179030"/>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acts, profiles, contributor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2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17" name="Picture Placeholder 7" descr="Place bio portrait here">
            <a:extLst>
              <a:ext uri="{FF2B5EF4-FFF2-40B4-BE49-F238E27FC236}">
                <a16:creationId xmlns:a16="http://schemas.microsoft.com/office/drawing/2014/main" id="{E889D859-F4A1-3E97-F05E-8D134A25B9F2}"/>
              </a:ext>
            </a:extLst>
          </p:cNvPr>
          <p:cNvSpPr>
            <a:spLocks noGrp="1"/>
          </p:cNvSpPr>
          <p:nvPr>
            <p:ph type="pic" sz="quarter" idx="20" hasCustomPrompt="1"/>
          </p:nvPr>
        </p:nvSpPr>
        <p:spPr>
          <a:xfrm>
            <a:off x="287999" y="1333500"/>
            <a:ext cx="1236501" cy="1238250"/>
          </a:xfrm>
          <a:solidFill>
            <a:srgbClr val="E0E0E0"/>
          </a:solidFill>
        </p:spPr>
        <p:txBody>
          <a:bodyPr anchor="ctr"/>
          <a:lstStyle>
            <a:lvl1pPr algn="ctr">
              <a:defRPr>
                <a:solidFill>
                  <a:schemeClr val="accent5"/>
                </a:solidFill>
              </a:defRPr>
            </a:lvl1pPr>
          </a:lstStyle>
          <a:p>
            <a:r>
              <a:rPr lang="en-US"/>
              <a:t>Place imagery here</a:t>
            </a:r>
          </a:p>
        </p:txBody>
      </p:sp>
      <p:sp>
        <p:nvSpPr>
          <p:cNvPr id="18" name="Text Placeholder 9">
            <a:extLst>
              <a:ext uri="{FF2B5EF4-FFF2-40B4-BE49-F238E27FC236}">
                <a16:creationId xmlns:a16="http://schemas.microsoft.com/office/drawing/2014/main" id="{31D025A0-5106-DFB0-90B1-8B366B78913F}"/>
              </a:ext>
            </a:extLst>
          </p:cNvPr>
          <p:cNvSpPr>
            <a:spLocks noGrp="1"/>
          </p:cNvSpPr>
          <p:nvPr>
            <p:ph type="body" sz="quarter" idx="21"/>
          </p:nvPr>
        </p:nvSpPr>
        <p:spPr>
          <a:xfrm>
            <a:off x="1714277"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Picture Placeholder 7" descr="Place bio portrait here">
            <a:extLst>
              <a:ext uri="{FF2B5EF4-FFF2-40B4-BE49-F238E27FC236}">
                <a16:creationId xmlns:a16="http://schemas.microsoft.com/office/drawing/2014/main" id="{AB8510EE-4140-AEDB-B7AB-EF1D4B72D2AD}"/>
              </a:ext>
            </a:extLst>
          </p:cNvPr>
          <p:cNvSpPr>
            <a:spLocks noGrp="1"/>
          </p:cNvSpPr>
          <p:nvPr>
            <p:ph type="pic" sz="quarter" idx="11" hasCustomPrompt="1"/>
          </p:nvPr>
        </p:nvSpPr>
        <p:spPr>
          <a:xfrm>
            <a:off x="287999"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0" name="Text Placeholder 9">
            <a:extLst>
              <a:ext uri="{FF2B5EF4-FFF2-40B4-BE49-F238E27FC236}">
                <a16:creationId xmlns:a16="http://schemas.microsoft.com/office/drawing/2014/main" id="{126F49A0-96BE-0B44-B1C8-17D765B10B3E}"/>
              </a:ext>
            </a:extLst>
          </p:cNvPr>
          <p:cNvSpPr>
            <a:spLocks noGrp="1"/>
          </p:cNvSpPr>
          <p:nvPr>
            <p:ph type="body" sz="quarter" idx="12"/>
          </p:nvPr>
        </p:nvSpPr>
        <p:spPr>
          <a:xfrm>
            <a:off x="1714277"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7" descr="Place bio portrait here">
            <a:extLst>
              <a:ext uri="{FF2B5EF4-FFF2-40B4-BE49-F238E27FC236}">
                <a16:creationId xmlns:a16="http://schemas.microsoft.com/office/drawing/2014/main" id="{3F048335-9A0B-2C1F-47A6-67051F20075E}"/>
              </a:ext>
            </a:extLst>
          </p:cNvPr>
          <p:cNvSpPr>
            <a:spLocks noGrp="1"/>
          </p:cNvSpPr>
          <p:nvPr>
            <p:ph type="pic" sz="quarter" idx="13" hasCustomPrompt="1"/>
          </p:nvPr>
        </p:nvSpPr>
        <p:spPr>
          <a:xfrm>
            <a:off x="287999"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12" name="Text Placeholder 9">
            <a:extLst>
              <a:ext uri="{FF2B5EF4-FFF2-40B4-BE49-F238E27FC236}">
                <a16:creationId xmlns:a16="http://schemas.microsoft.com/office/drawing/2014/main" id="{D4772377-8015-4C99-7ED3-E4475C524D2A}"/>
              </a:ext>
            </a:extLst>
          </p:cNvPr>
          <p:cNvSpPr>
            <a:spLocks noGrp="1"/>
          </p:cNvSpPr>
          <p:nvPr>
            <p:ph type="body" sz="quarter" idx="14"/>
          </p:nvPr>
        </p:nvSpPr>
        <p:spPr>
          <a:xfrm>
            <a:off x="1714277"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Picture Placeholder 7" descr="Place bio portrait here">
            <a:extLst>
              <a:ext uri="{FF2B5EF4-FFF2-40B4-BE49-F238E27FC236}">
                <a16:creationId xmlns:a16="http://schemas.microsoft.com/office/drawing/2014/main" id="{F94AC7E0-2DC4-5DEB-8E1E-2F27996F98E6}"/>
              </a:ext>
            </a:extLst>
          </p:cNvPr>
          <p:cNvSpPr>
            <a:spLocks noGrp="1"/>
          </p:cNvSpPr>
          <p:nvPr>
            <p:ph type="pic" sz="quarter" idx="26" hasCustomPrompt="1"/>
          </p:nvPr>
        </p:nvSpPr>
        <p:spPr>
          <a:xfrm>
            <a:off x="6377745" y="1333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4" name="Text Placeholder 9">
            <a:extLst>
              <a:ext uri="{FF2B5EF4-FFF2-40B4-BE49-F238E27FC236}">
                <a16:creationId xmlns:a16="http://schemas.microsoft.com/office/drawing/2014/main" id="{3E3566C7-C728-77B2-2A34-BBB83D482F56}"/>
              </a:ext>
            </a:extLst>
          </p:cNvPr>
          <p:cNvSpPr>
            <a:spLocks noGrp="1"/>
          </p:cNvSpPr>
          <p:nvPr>
            <p:ph type="body" sz="quarter" idx="27"/>
          </p:nvPr>
        </p:nvSpPr>
        <p:spPr>
          <a:xfrm>
            <a:off x="7807896" y="13335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Picture Placeholder 7" descr="Place bio portrait here">
            <a:extLst>
              <a:ext uri="{FF2B5EF4-FFF2-40B4-BE49-F238E27FC236}">
                <a16:creationId xmlns:a16="http://schemas.microsoft.com/office/drawing/2014/main" id="{A33F8C74-1D30-FEA9-4F3C-636531C86142}"/>
              </a:ext>
            </a:extLst>
          </p:cNvPr>
          <p:cNvSpPr>
            <a:spLocks noGrp="1"/>
          </p:cNvSpPr>
          <p:nvPr>
            <p:ph type="pic" sz="quarter" idx="22" hasCustomPrompt="1"/>
          </p:nvPr>
        </p:nvSpPr>
        <p:spPr>
          <a:xfrm>
            <a:off x="6377745" y="30607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0" name="Text Placeholder 9">
            <a:extLst>
              <a:ext uri="{FF2B5EF4-FFF2-40B4-BE49-F238E27FC236}">
                <a16:creationId xmlns:a16="http://schemas.microsoft.com/office/drawing/2014/main" id="{A52D1EA1-405F-7875-BAB9-B258776E1460}"/>
              </a:ext>
            </a:extLst>
          </p:cNvPr>
          <p:cNvSpPr>
            <a:spLocks noGrp="1"/>
          </p:cNvSpPr>
          <p:nvPr>
            <p:ph type="body" sz="quarter" idx="23"/>
          </p:nvPr>
        </p:nvSpPr>
        <p:spPr>
          <a:xfrm>
            <a:off x="7807896" y="3060700"/>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Picture Placeholder 7" descr="Place bio portrait here">
            <a:extLst>
              <a:ext uri="{FF2B5EF4-FFF2-40B4-BE49-F238E27FC236}">
                <a16:creationId xmlns:a16="http://schemas.microsoft.com/office/drawing/2014/main" id="{2E690121-61A1-708E-E5B8-5B65A668E628}"/>
              </a:ext>
            </a:extLst>
          </p:cNvPr>
          <p:cNvSpPr>
            <a:spLocks noGrp="1"/>
          </p:cNvSpPr>
          <p:nvPr>
            <p:ph type="pic" sz="quarter" idx="24" hasCustomPrompt="1"/>
          </p:nvPr>
        </p:nvSpPr>
        <p:spPr>
          <a:xfrm>
            <a:off x="6377745" y="4762500"/>
            <a:ext cx="1236501" cy="1238250"/>
          </a:xfrm>
          <a:solidFill>
            <a:srgbClr val="E0E0E0"/>
          </a:solidFill>
        </p:spPr>
        <p:txBody>
          <a:bodyPr anchor="ctr"/>
          <a:lstStyle>
            <a:lvl1pPr marL="0" marR="0" indent="0" algn="ctr" defTabSz="1218956" rtl="0" eaLnBrk="1" fontAlgn="auto" latinLnBrk="0" hangingPunct="1">
              <a:lnSpc>
                <a:spcPct val="110000"/>
              </a:lnSpc>
              <a:spcBef>
                <a:spcPts val="0"/>
              </a:spcBef>
              <a:spcAft>
                <a:spcPts val="0"/>
              </a:spcAft>
              <a:buClrTx/>
              <a:buSzTx/>
              <a:buFontTx/>
              <a:buNone/>
              <a:tabLst/>
              <a:defRPr>
                <a:solidFill>
                  <a:schemeClr val="accent5"/>
                </a:solidFill>
              </a:defRPr>
            </a:lvl1pPr>
          </a:lstStyle>
          <a:p>
            <a:pPr marL="0" marR="0" lvl="0" indent="0" algn="ctr" defTabSz="1218956" rtl="0" eaLnBrk="1" fontAlgn="auto" latinLnBrk="0" hangingPunct="1">
              <a:lnSpc>
                <a:spcPct val="110000"/>
              </a:lnSpc>
              <a:spcBef>
                <a:spcPts val="0"/>
              </a:spcBef>
              <a:spcAft>
                <a:spcPts val="0"/>
              </a:spcAft>
              <a:buClrTx/>
              <a:buSzTx/>
              <a:buFontTx/>
              <a:buNone/>
              <a:tabLst/>
              <a:defRPr/>
            </a:pPr>
            <a:r>
              <a:rPr lang="en-US"/>
              <a:t>Place imagery here</a:t>
            </a:r>
          </a:p>
        </p:txBody>
      </p:sp>
      <p:sp>
        <p:nvSpPr>
          <p:cNvPr id="22" name="Text Placeholder 9">
            <a:extLst>
              <a:ext uri="{FF2B5EF4-FFF2-40B4-BE49-F238E27FC236}">
                <a16:creationId xmlns:a16="http://schemas.microsoft.com/office/drawing/2014/main" id="{73849969-24A3-113A-C58E-4A4B0FB29BAD}"/>
              </a:ext>
            </a:extLst>
          </p:cNvPr>
          <p:cNvSpPr>
            <a:spLocks noGrp="1"/>
          </p:cNvSpPr>
          <p:nvPr>
            <p:ph type="body" sz="quarter" idx="25"/>
          </p:nvPr>
        </p:nvSpPr>
        <p:spPr>
          <a:xfrm>
            <a:off x="7807896" y="4762501"/>
            <a:ext cx="2853953" cy="1238250"/>
          </a:xfrm>
        </p:spPr>
        <p:txBody>
          <a:bodyPr/>
          <a:lstStyle>
            <a:lvl1pPr>
              <a:lnSpc>
                <a:spcPct val="110000"/>
              </a:lnSpc>
              <a:spcBef>
                <a:spcPts val="0"/>
              </a:spcBef>
              <a:defRPr sz="1400">
                <a:solidFill>
                  <a:schemeClr val="tx1"/>
                </a:solidFill>
              </a:defRPr>
            </a:lvl1pPr>
            <a:lvl2pPr marL="127990" indent="-127990">
              <a:lnSpc>
                <a:spcPct val="110000"/>
              </a:lnSpc>
              <a:spcBef>
                <a:spcPts val="0"/>
              </a:spcBef>
              <a:defRPr sz="1400">
                <a:solidFill>
                  <a:schemeClr val="tx1"/>
                </a:solidFill>
              </a:defRPr>
            </a:lvl2pPr>
            <a:lvl3pPr marL="255981" indent="-127990">
              <a:lnSpc>
                <a:spcPct val="110000"/>
              </a:lnSpc>
              <a:spcBef>
                <a:spcPts val="0"/>
              </a:spcBef>
              <a:defRPr sz="1400">
                <a:solidFill>
                  <a:schemeClr val="tx1"/>
                </a:solidFill>
              </a:defRPr>
            </a:lvl3pPr>
            <a:lvl4pPr marL="383971" indent="-127990">
              <a:lnSpc>
                <a:spcPct val="110000"/>
              </a:lnSpc>
              <a:spcBef>
                <a:spcPts val="0"/>
              </a:spcBef>
              <a:defRPr sz="1400">
                <a:solidFill>
                  <a:schemeClr val="tx1"/>
                </a:solidFill>
              </a:defRPr>
            </a:lvl4pPr>
            <a:lvl5pPr>
              <a:lnSpc>
                <a:spcPct val="110000"/>
              </a:lnSpc>
              <a:spcBef>
                <a:spcPts val="0"/>
              </a:spcBef>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3">
            <a:extLst>
              <a:ext uri="{FF2B5EF4-FFF2-40B4-BE49-F238E27FC236}">
                <a16:creationId xmlns:a16="http://schemas.microsoft.com/office/drawing/2014/main" id="{85D83A84-CCD3-C297-7314-225B96D47D6A}"/>
              </a:ext>
            </a:extLst>
          </p:cNvPr>
          <p:cNvSpPr>
            <a:spLocks noGrp="1"/>
          </p:cNvSpPr>
          <p:nvPr>
            <p:ph type="ftr" sz="quarter" idx="19"/>
          </p:nvPr>
        </p:nvSpPr>
        <p:spPr/>
        <p:txBody>
          <a:bodyPr/>
          <a:lstStyle/>
          <a:p>
            <a:endParaRPr lang="en-US"/>
          </a:p>
        </p:txBody>
      </p:sp>
      <p:sp>
        <p:nvSpPr>
          <p:cNvPr id="5" name="Slide Number">
            <a:extLst>
              <a:ext uri="{FF2B5EF4-FFF2-40B4-BE49-F238E27FC236}">
                <a16:creationId xmlns:a16="http://schemas.microsoft.com/office/drawing/2014/main" id="{74870601-E9CA-9D0E-804F-2A7353CE534A}"/>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8860035"/>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228679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B3D8D357-75A1-F4FD-F531-380CF7DE4340}"/>
              </a:ext>
            </a:extLst>
          </p:cNvPr>
          <p:cNvSpPr>
            <a:spLocks noGrp="1"/>
          </p:cNvSpPr>
          <p:nvPr>
            <p:ph type="tbl" sz="quarter" idx="11"/>
          </p:nvPr>
        </p:nvSpPr>
        <p:spPr>
          <a:xfrm>
            <a:off x="3333316" y="284957"/>
            <a:ext cx="8571384" cy="5715794"/>
          </a:xfrm>
        </p:spPr>
        <p:txBody>
          <a:bodyPr anchor="ctr"/>
          <a:lstStyle>
            <a:lvl1pPr algn="ctr">
              <a:defRPr>
                <a:solidFill>
                  <a:schemeClr val="tx1"/>
                </a:solidFill>
              </a:defRPr>
            </a:lvl1pPr>
          </a:lstStyle>
          <a:p>
            <a:r>
              <a:rPr lang="en-US"/>
              <a:t>Click icon to add table</a:t>
            </a:r>
          </a:p>
        </p:txBody>
      </p:sp>
      <p:sp>
        <p:nvSpPr>
          <p:cNvPr id="4" name="Footer Placeholder 3">
            <a:extLst>
              <a:ext uri="{FF2B5EF4-FFF2-40B4-BE49-F238E27FC236}">
                <a16:creationId xmlns:a16="http://schemas.microsoft.com/office/drawing/2014/main" id="{B48A8EE3-1224-3A4B-8A9E-611D8DCF629F}"/>
              </a:ext>
            </a:extLst>
          </p:cNvPr>
          <p:cNvSpPr>
            <a:spLocks noGrp="1"/>
          </p:cNvSpPr>
          <p:nvPr>
            <p:ph type="ftr" sz="quarter" idx="12"/>
          </p:nvPr>
        </p:nvSpPr>
        <p:spPr/>
        <p:txBody>
          <a:bodyPr/>
          <a:lstStyle/>
          <a:p>
            <a:endParaRPr lang="en-US"/>
          </a:p>
        </p:txBody>
      </p:sp>
      <p:sp>
        <p:nvSpPr>
          <p:cNvPr id="6" name="Slide Number">
            <a:extLst>
              <a:ext uri="{FF2B5EF4-FFF2-40B4-BE49-F238E27FC236}">
                <a16:creationId xmlns:a16="http://schemas.microsoft.com/office/drawing/2014/main" id="{7989FA07-F7B7-BE4B-581F-7BE47BBA6051}"/>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485435083"/>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egal disclaimer, one column">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p:txBody>
          <a:bodyPr/>
          <a:lstStyle/>
          <a:p>
            <a:endParaRPr lang="en-US"/>
          </a:p>
        </p:txBody>
      </p:sp>
      <p:sp>
        <p:nvSpPr>
          <p:cNvPr id="6" name="Slide Number">
            <a:extLst>
              <a:ext uri="{FF2B5EF4-FFF2-40B4-BE49-F238E27FC236}">
                <a16:creationId xmlns:a16="http://schemas.microsoft.com/office/drawing/2014/main" id="{80270476-9FE1-F85E-6F9B-322B184D8FC9}"/>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921933358"/>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nk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D0BFE-82FD-94B0-E6D9-A9096777C842}"/>
              </a:ext>
            </a:extLst>
          </p:cNvPr>
          <p:cNvSpPr>
            <a:spLocks noGrp="1"/>
          </p:cNvSpPr>
          <p:nvPr>
            <p:ph type="title"/>
          </p:nvPr>
        </p:nvSpPr>
        <p:spPr>
          <a:xfrm>
            <a:off x="287999" y="288036"/>
            <a:ext cx="2474590" cy="763524"/>
          </a:xfrm>
        </p:spPr>
        <p:txBody>
          <a:bodyPr/>
          <a:lstStyle>
            <a:lvl1pPr>
              <a:lnSpc>
                <a:spcPct val="110000"/>
              </a:lnSpc>
              <a:defRPr sz="1400">
                <a:solidFill>
                  <a:schemeClr val="tx2"/>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9559113-A66F-B148-0A73-FD8B5C2B023D}"/>
              </a:ext>
            </a:extLst>
          </p:cNvPr>
          <p:cNvSpPr>
            <a:spLocks noGrp="1"/>
          </p:cNvSpPr>
          <p:nvPr>
            <p:ph type="ftr" sz="quarter" idx="12"/>
          </p:nvPr>
        </p:nvSpPr>
        <p:spPr/>
        <p:txBody>
          <a:bodyPr/>
          <a:lstStyle/>
          <a:p>
            <a:endParaRPr lang="en-US"/>
          </a:p>
        </p:txBody>
      </p:sp>
      <p:sp>
        <p:nvSpPr>
          <p:cNvPr id="5" name="Slide Number">
            <a:extLst>
              <a:ext uri="{FF2B5EF4-FFF2-40B4-BE49-F238E27FC236}">
                <a16:creationId xmlns:a16="http://schemas.microsoft.com/office/drawing/2014/main" id="{BAFC9C6E-79FD-9BB8-F74D-EAA013319C68}"/>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545419290"/>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egal disclaimer, two columns">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B717A5-5D28-36C3-250F-93E0C68721CA}"/>
              </a:ext>
            </a:extLst>
          </p:cNvPr>
          <p:cNvSpPr>
            <a:spLocks noGrp="1"/>
          </p:cNvSpPr>
          <p:nvPr>
            <p:ph type="body" sz="quarter" idx="14"/>
          </p:nvPr>
        </p:nvSpPr>
        <p:spPr>
          <a:xfrm>
            <a:off x="287999" y="192024"/>
            <a:ext cx="2477765" cy="1429544"/>
          </a:xfrm>
        </p:spPr>
        <p:txBody>
          <a:bodyPr/>
          <a:lstStyle>
            <a:lvl1pPr>
              <a:lnSpc>
                <a:spcPct val="90000"/>
              </a:lnSpc>
              <a:spcBef>
                <a:spcPts val="0"/>
              </a:spcBef>
              <a:defRPr sz="3199">
                <a:solidFill>
                  <a:schemeClr val="tx2"/>
                </a:solidFill>
              </a:defRPr>
            </a:lvl1pPr>
            <a:lvl2pPr>
              <a:lnSpc>
                <a:spcPct val="100000"/>
              </a:lnSpc>
              <a:spcBef>
                <a:spcPts val="0"/>
              </a:spcBef>
              <a:defRPr sz="3199">
                <a:solidFill>
                  <a:schemeClr val="tx1"/>
                </a:solidFill>
              </a:defRPr>
            </a:lvl2pPr>
            <a:lvl3pPr>
              <a:lnSpc>
                <a:spcPct val="100000"/>
              </a:lnSpc>
              <a:spcBef>
                <a:spcPts val="0"/>
              </a:spcBef>
              <a:defRPr sz="3199">
                <a:solidFill>
                  <a:schemeClr val="tx1"/>
                </a:solidFill>
              </a:defRPr>
            </a:lvl3pPr>
            <a:lvl4pPr>
              <a:lnSpc>
                <a:spcPct val="100000"/>
              </a:lnSpc>
              <a:spcBef>
                <a:spcPts val="0"/>
              </a:spcBef>
              <a:defRPr sz="3199">
                <a:solidFill>
                  <a:schemeClr val="tx1"/>
                </a:solidFill>
              </a:defRPr>
            </a:lvl4pPr>
            <a:lvl5pPr>
              <a:lnSpc>
                <a:spcPct val="100000"/>
              </a:lnSpc>
              <a:spcBef>
                <a:spcPts val="0"/>
              </a:spcBef>
              <a:defRPr sz="3199">
                <a:solidFill>
                  <a:schemeClr val="tx1"/>
                </a:solidFill>
              </a:defRPr>
            </a:lvl5pPr>
          </a:lstStyle>
          <a:p>
            <a:pPr lvl="0"/>
            <a:r>
              <a:rPr lang="en-US"/>
              <a:t>Click to edit Master text styles</a:t>
            </a:r>
          </a:p>
        </p:txBody>
      </p:sp>
      <p:sp>
        <p:nvSpPr>
          <p:cNvPr id="6" name="Text Placeholder 6">
            <a:extLst>
              <a:ext uri="{FF2B5EF4-FFF2-40B4-BE49-F238E27FC236}">
                <a16:creationId xmlns:a16="http://schemas.microsoft.com/office/drawing/2014/main" id="{54E531DA-4051-706E-065B-21A03914153D}"/>
              </a:ext>
            </a:extLst>
          </p:cNvPr>
          <p:cNvSpPr>
            <a:spLocks noGrp="1"/>
          </p:cNvSpPr>
          <p:nvPr>
            <p:ph type="body" sz="quarter" idx="17" hasCustomPrompt="1"/>
          </p:nvPr>
        </p:nvSpPr>
        <p:spPr>
          <a:xfrm>
            <a:off x="6380919"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7" name="Text Placeholder 6">
            <a:extLst>
              <a:ext uri="{FF2B5EF4-FFF2-40B4-BE49-F238E27FC236}">
                <a16:creationId xmlns:a16="http://schemas.microsoft.com/office/drawing/2014/main" id="{13FF5DC1-E283-8AC5-8620-936474303181}"/>
              </a:ext>
            </a:extLst>
          </p:cNvPr>
          <p:cNvSpPr>
            <a:spLocks noGrp="1"/>
          </p:cNvSpPr>
          <p:nvPr>
            <p:ph type="body" sz="quarter" idx="15" hasCustomPrompt="1"/>
          </p:nvPr>
        </p:nvSpPr>
        <p:spPr>
          <a:xfrm>
            <a:off x="9428522" y="284957"/>
            <a:ext cx="2476178" cy="5715794"/>
          </a:xfrm>
        </p:spPr>
        <p:txBody>
          <a:bodyPr/>
          <a:lstStyle>
            <a:lvl1pPr>
              <a:lnSpc>
                <a:spcPct val="120000"/>
              </a:lnSpc>
              <a:spcBef>
                <a:spcPts val="0"/>
              </a:spcBef>
              <a:defRPr sz="800" b="0" i="0">
                <a:solidFill>
                  <a:schemeClr val="tx1"/>
                </a:solidFill>
                <a:latin typeface="IBM Plex Sans" panose="020B0503050203000203" pitchFamily="34" charset="0"/>
              </a:defRPr>
            </a:lvl1pPr>
            <a:lvl2pPr marL="73137" indent="-73137">
              <a:lnSpc>
                <a:spcPct val="120000"/>
              </a:lnSpc>
              <a:spcBef>
                <a:spcPts val="0"/>
              </a:spcBef>
              <a:defRPr sz="800" b="0" i="0">
                <a:solidFill>
                  <a:schemeClr val="tx1"/>
                </a:solidFill>
                <a:latin typeface="IBM Plex Sans" panose="020B0503050203000203" pitchFamily="34" charset="0"/>
              </a:defRPr>
            </a:lvl2pPr>
            <a:lvl3pPr marL="146275" indent="-73137">
              <a:lnSpc>
                <a:spcPct val="120000"/>
              </a:lnSpc>
              <a:spcBef>
                <a:spcPts val="0"/>
              </a:spcBef>
              <a:defRPr sz="800" b="0" i="0">
                <a:solidFill>
                  <a:schemeClr val="tx1"/>
                </a:solidFill>
                <a:latin typeface="IBM Plex Sans" panose="020B0503050203000203" pitchFamily="34" charset="0"/>
              </a:defRPr>
            </a:lvl3pPr>
            <a:lvl4pPr marL="219412" indent="-73137">
              <a:lnSpc>
                <a:spcPct val="120000"/>
              </a:lnSpc>
              <a:spcBef>
                <a:spcPts val="0"/>
              </a:spcBef>
              <a:defRPr sz="800" b="0" i="0">
                <a:solidFill>
                  <a:schemeClr val="tx1"/>
                </a:solidFill>
                <a:latin typeface="IBM Plex Sans" panose="020B0503050203000203" pitchFamily="34" charset="0"/>
              </a:defRPr>
            </a:lvl4pPr>
            <a:lvl5pPr>
              <a:lnSpc>
                <a:spcPct val="120000"/>
              </a:lnSpc>
              <a:spcBef>
                <a:spcPts val="0"/>
              </a:spcBef>
              <a:defRPr sz="800" b="0" i="0">
                <a:solidFill>
                  <a:schemeClr val="tx1"/>
                </a:solidFill>
                <a:latin typeface="IBM Plex Sans" panose="020B0503050203000203" pitchFamily="34" charset="0"/>
              </a:defRPr>
            </a:lvl5pPr>
          </a:lstStyle>
          <a:p>
            <a:r>
              <a:rPr lang="en-US" dirty="0"/>
              <a:t>Copy and paste appropriate legal disclaimer text from one of the three options in the PDF guidance deck, found on pages 22-24. Always use the proper legal disclaimer for your presentation audience.</a:t>
            </a:r>
          </a:p>
        </p:txBody>
      </p:sp>
      <p:sp>
        <p:nvSpPr>
          <p:cNvPr id="2" name="Footer Placeholder 1">
            <a:extLst>
              <a:ext uri="{FF2B5EF4-FFF2-40B4-BE49-F238E27FC236}">
                <a16:creationId xmlns:a16="http://schemas.microsoft.com/office/drawing/2014/main" id="{04A6E1A4-1881-81E9-2BBE-BC4DBFE11A0E}"/>
              </a:ext>
            </a:extLst>
          </p:cNvPr>
          <p:cNvSpPr>
            <a:spLocks noGrp="1"/>
          </p:cNvSpPr>
          <p:nvPr>
            <p:ph type="ftr" sz="quarter" idx="16"/>
          </p:nvPr>
        </p:nvSpPr>
        <p:spPr>
          <a:xfrm>
            <a:off x="290474" y="6402388"/>
            <a:ext cx="2477765" cy="190500"/>
          </a:xfrm>
        </p:spPr>
        <p:txBody>
          <a:bodyPr/>
          <a:lstStyle/>
          <a:p>
            <a:endParaRPr lang="en-US"/>
          </a:p>
        </p:txBody>
      </p:sp>
      <p:sp>
        <p:nvSpPr>
          <p:cNvPr id="5" name="Slide Number">
            <a:extLst>
              <a:ext uri="{FF2B5EF4-FFF2-40B4-BE49-F238E27FC236}">
                <a16:creationId xmlns:a16="http://schemas.microsoft.com/office/drawing/2014/main" id="{CAD686F0-BF95-1E62-61EC-967907338873}"/>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4167313319"/>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bg1"/>
        </a:solidFill>
        <a:effectLst/>
      </p:bgPr>
    </p:bg>
    <p:spTree>
      <p:nvGrpSpPr>
        <p:cNvPr id="1" name=""/>
        <p:cNvGrpSpPr/>
        <p:nvPr/>
      </p:nvGrpSpPr>
      <p:grpSpPr>
        <a:xfrm>
          <a:off x="0" y="0"/>
          <a:ext cx="0" cy="0"/>
          <a:chOff x="0" y="0"/>
          <a:chExt cx="0" cy="0"/>
        </a:xfrm>
      </p:grpSpPr>
      <p:pic>
        <p:nvPicPr>
          <p:cNvPr id="4" name="Picture 3" descr="IBM 8-bar logo">
            <a:extLst>
              <a:ext uri="{FF2B5EF4-FFF2-40B4-BE49-F238E27FC236}">
                <a16:creationId xmlns:a16="http://schemas.microsoft.com/office/drawing/2014/main" id="{F7060FE5-C047-4041-AB41-F553D2847ED5}"/>
              </a:ext>
            </a:extLst>
          </p:cNvPr>
          <p:cNvPicPr>
            <a:picLocks noChangeAspect="1"/>
          </p:cNvPicPr>
          <p:nvPr/>
        </p:nvPicPr>
        <p:blipFill>
          <a:blip r:embed="rId2"/>
          <a:stretch>
            <a:fillRect/>
          </a:stretch>
        </p:blipFill>
        <p:spPr>
          <a:xfrm>
            <a:off x="5232004" y="3084230"/>
            <a:ext cx="1727991" cy="689541"/>
          </a:xfrm>
          <a:prstGeom prst="rect">
            <a:avLst/>
          </a:prstGeom>
        </p:spPr>
      </p:pic>
    </p:spTree>
    <p:extLst>
      <p:ext uri="{BB962C8B-B14F-4D97-AF65-F5344CB8AC3E}">
        <p14:creationId xmlns:p14="http://schemas.microsoft.com/office/powerpoint/2010/main" val="425858151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90097B-C052-9FE2-332D-82B969DCEE4A}"/>
              </a:ext>
            </a:extLst>
          </p:cNvPr>
          <p:cNvSpPr>
            <a:spLocks noChangeArrowheads="1"/>
          </p:cNvSpPr>
          <p:nvPr/>
        </p:nvSpPr>
        <p:spPr bwMode="blackWhite">
          <a:xfrm>
            <a:off x="0" y="0"/>
            <a:ext cx="12192000" cy="1690688"/>
          </a:xfrm>
          <a:prstGeom prst="rect">
            <a:avLst/>
          </a:prstGeom>
          <a:solidFill>
            <a:srgbClr val="7889FB"/>
          </a:solidFill>
          <a:ln w="9525">
            <a:solidFill>
              <a:schemeClr val="accent1"/>
            </a:solidFill>
            <a:miter lim="800000"/>
            <a:headEnd/>
            <a:tailEnd/>
          </a:ln>
          <a:effec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grpSp>
        <p:nvGrpSpPr>
          <p:cNvPr id="3" name="Group 8">
            <a:extLst>
              <a:ext uri="{FF2B5EF4-FFF2-40B4-BE49-F238E27FC236}">
                <a16:creationId xmlns:a16="http://schemas.microsoft.com/office/drawing/2014/main" id="{02A33E41-F824-6941-972A-C695C80A72E0}"/>
              </a:ext>
            </a:extLst>
          </p:cNvPr>
          <p:cNvGrpSpPr>
            <a:grpSpLocks/>
          </p:cNvGrpSpPr>
          <p:nvPr/>
        </p:nvGrpSpPr>
        <p:grpSpPr bwMode="auto">
          <a:xfrm>
            <a:off x="10231967" y="687388"/>
            <a:ext cx="1549400" cy="558800"/>
            <a:chOff x="4738" y="433"/>
            <a:chExt cx="732" cy="352"/>
          </a:xfrm>
        </p:grpSpPr>
        <p:pic>
          <p:nvPicPr>
            <p:cNvPr id="4" name="Picture 9" descr="ibm_white_logo_300dpi">
              <a:extLst>
                <a:ext uri="{FF2B5EF4-FFF2-40B4-BE49-F238E27FC236}">
                  <a16:creationId xmlns:a16="http://schemas.microsoft.com/office/drawing/2014/main" id="{21AA4383-B025-9264-3C04-BDF6D9624E94}"/>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37846310-41D5-EDDB-ADEC-015624DC9611}"/>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defRPr/>
              </a:pPr>
              <a:r>
                <a:rPr lang="en-US" altLang="en-US" sz="600">
                  <a:solidFill>
                    <a:schemeClr val="bg1"/>
                  </a:solidFill>
                  <a:latin typeface="Arial" panose="020B0604020202020204" pitchFamily="34" charset="0"/>
                  <a:cs typeface="Arial" panose="020B0604020202020204" pitchFamily="34" charset="0"/>
                </a:rPr>
                <a:t>®</a:t>
              </a:r>
            </a:p>
            <a:p>
              <a:pPr algn="r">
                <a:defRPr/>
              </a:pPr>
              <a:endParaRPr lang="en-US" altLang="en-US" sz="600">
                <a:solidFill>
                  <a:schemeClr val="bg1"/>
                </a:solidFill>
                <a:latin typeface="Arial" panose="020B0604020202020204" pitchFamily="34" charset="0"/>
                <a:cs typeface="Arial" panose="020B0604020202020204" pitchFamily="34" charset="0"/>
              </a:endParaRPr>
            </a:p>
          </p:txBody>
        </p:sp>
      </p:grpSp>
      <p:sp>
        <p:nvSpPr>
          <p:cNvPr id="6" name="Rectangle 5">
            <a:extLst>
              <a:ext uri="{FF2B5EF4-FFF2-40B4-BE49-F238E27FC236}">
                <a16:creationId xmlns:a16="http://schemas.microsoft.com/office/drawing/2014/main" id="{51DFC41C-F3C0-E75D-03A2-56BAA238F124}"/>
              </a:ext>
            </a:extLst>
          </p:cNvPr>
          <p:cNvSpPr>
            <a:spLocks noChangeArrowheads="1"/>
          </p:cNvSpPr>
          <p:nvPr/>
        </p:nvSpPr>
        <p:spPr bwMode="blackWhite">
          <a:xfrm>
            <a:off x="0" y="5153025"/>
            <a:ext cx="12192000" cy="1760538"/>
          </a:xfrm>
          <a:prstGeom prst="rect">
            <a:avLst/>
          </a:prstGeom>
          <a:solidFill>
            <a:srgbClr val="7889FB"/>
          </a:solidFill>
          <a:ln>
            <a:noFill/>
          </a:ln>
          <a:effectLst/>
        </p:spPr>
        <p:txBody>
          <a:bodyPr wrap="none" anchor="ctr"/>
          <a:lstStyle/>
          <a:p>
            <a:pPr algn="ctr" eaLnBrk="1" hangingPunct="1">
              <a:defRPr/>
            </a:pPr>
            <a:endParaRPr lang="en-US" sz="2400">
              <a:effectLst>
                <a:outerShdw blurRad="38100" dist="38100" dir="2700000" algn="tl">
                  <a:srgbClr val="000000">
                    <a:alpha val="43137"/>
                  </a:srgbClr>
                </a:outerShdw>
              </a:effectLst>
            </a:endParaRPr>
          </a:p>
        </p:txBody>
      </p:sp>
      <p:pic>
        <p:nvPicPr>
          <p:cNvPr id="7" name="Picture 12">
            <a:extLst>
              <a:ext uri="{FF2B5EF4-FFF2-40B4-BE49-F238E27FC236}">
                <a16:creationId xmlns:a16="http://schemas.microsoft.com/office/drawing/2014/main" id="{F2594ED0-1548-689D-99D7-B69A7D1EC0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5">
            <a:extLst>
              <a:ext uri="{FF2B5EF4-FFF2-40B4-BE49-F238E27FC236}">
                <a16:creationId xmlns:a16="http://schemas.microsoft.com/office/drawing/2014/main" id="{CFAFFCB9-C80E-6592-32AA-6BBA7CE796A2}"/>
              </a:ext>
            </a:extLst>
          </p:cNvPr>
          <p:cNvSpPr>
            <a:spLocks noChangeArrowheads="1"/>
          </p:cNvSpPr>
          <p:nvPr/>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lnSpc>
                <a:spcPct val="98000"/>
              </a:lnSpc>
              <a:spcBef>
                <a:spcPct val="20000"/>
              </a:spcBef>
              <a:defRPr/>
            </a:pPr>
            <a:r>
              <a:rPr lang="en-US" altLang="en-US" sz="1800">
                <a:solidFill>
                  <a:srgbClr val="FFFFFF"/>
                </a:solidFill>
                <a:latin typeface="Arial" panose="020B0604020202020204" pitchFamily="34" charset="0"/>
                <a:cs typeface="Arial" panose="020B0604020202020204" pitchFamily="34" charset="0"/>
              </a:rPr>
              <a:t>IBM Software Group</a:t>
            </a:r>
          </a:p>
        </p:txBody>
      </p:sp>
      <p:sp>
        <p:nvSpPr>
          <p:cNvPr id="9" name="Line 16">
            <a:extLst>
              <a:ext uri="{FF2B5EF4-FFF2-40B4-BE49-F238E27FC236}">
                <a16:creationId xmlns:a16="http://schemas.microsoft.com/office/drawing/2014/main" id="{F821644B-C9A3-9E35-1976-45961F19295D}"/>
              </a:ext>
            </a:extLst>
          </p:cNvPr>
          <p:cNvSpPr>
            <a:spLocks noChangeShapeType="1"/>
          </p:cNvSpPr>
          <p:nvPr/>
        </p:nvSpPr>
        <p:spPr bwMode="black">
          <a:xfrm flipV="1">
            <a:off x="2516717" y="1362076"/>
            <a:ext cx="0" cy="328613"/>
          </a:xfrm>
          <a:prstGeom prst="line">
            <a:avLst/>
          </a:prstGeom>
          <a:noFill/>
          <a:ln w="12700">
            <a:solidFill>
              <a:srgbClr val="FFFFFF"/>
            </a:solidFill>
            <a:round/>
            <a:headEnd/>
            <a:tailEnd/>
          </a:ln>
          <a:effectLst/>
        </p:spPr>
        <p:txBody>
          <a:bodyPr/>
          <a:lstStyle/>
          <a:p>
            <a:pPr algn="ctr" eaLnBrk="1" hangingPunct="1">
              <a:defRPr/>
            </a:pPr>
            <a:endParaRPr lang="en-US" sz="2400">
              <a:effectLst>
                <a:outerShdw blurRad="38100" dist="38100" dir="2700000" algn="tl">
                  <a:srgbClr val="000000">
                    <a:alpha val="43137"/>
                  </a:srgbClr>
                </a:outerShdw>
              </a:effectLst>
            </a:endParaRPr>
          </a:p>
        </p:txBody>
      </p:sp>
      <p:pic>
        <p:nvPicPr>
          <p:cNvPr id="10" name="Picture 18" descr="rational_logo">
            <a:extLst>
              <a:ext uri="{FF2B5EF4-FFF2-40B4-BE49-F238E27FC236}">
                <a16:creationId xmlns:a16="http://schemas.microsoft.com/office/drawing/2014/main" id="{FF4128A4-7166-532C-0EDF-7322261ED6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3">
            <a:extLst>
              <a:ext uri="{FF2B5EF4-FFF2-40B4-BE49-F238E27FC236}">
                <a16:creationId xmlns:a16="http://schemas.microsoft.com/office/drawing/2014/main" id="{8A4377C9-FC19-5E05-E919-20D90082B895}"/>
              </a:ext>
            </a:extLst>
          </p:cNvPr>
          <p:cNvGrpSpPr>
            <a:grpSpLocks/>
          </p:cNvGrpSpPr>
          <p:nvPr userDrawn="1"/>
        </p:nvGrpSpPr>
        <p:grpSpPr bwMode="auto">
          <a:xfrm>
            <a:off x="10231967" y="687388"/>
            <a:ext cx="1549400" cy="558800"/>
            <a:chOff x="4738" y="433"/>
            <a:chExt cx="732" cy="352"/>
          </a:xfrm>
        </p:grpSpPr>
        <p:pic>
          <p:nvPicPr>
            <p:cNvPr id="12" name="Picture 4" descr="ibm_white_logo_300dpi">
              <a:extLst>
                <a:ext uri="{FF2B5EF4-FFF2-40B4-BE49-F238E27FC236}">
                  <a16:creationId xmlns:a16="http://schemas.microsoft.com/office/drawing/2014/main" id="{301FD239-D39C-E761-2A23-2AA7763091D5}"/>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a:extLst>
                <a:ext uri="{FF2B5EF4-FFF2-40B4-BE49-F238E27FC236}">
                  <a16:creationId xmlns:a16="http://schemas.microsoft.com/office/drawing/2014/main" id="{6973ABEE-ADFA-266F-8F3D-3B948FF16564}"/>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chemeClr val="bg1"/>
                  </a:solidFill>
                  <a:latin typeface="Arial" panose="020B0604020202020204" pitchFamily="34" charset="0"/>
                  <a:cs typeface="Arial" panose="020B0604020202020204" pitchFamily="34" charset="0"/>
                </a:rPr>
                <a:t>®</a:t>
              </a:r>
            </a:p>
            <a:p>
              <a:pPr algn="r">
                <a:defRPr/>
              </a:pPr>
              <a:endParaRPr lang="en-US" altLang="en-US" sz="600" b="0">
                <a:solidFill>
                  <a:schemeClr val="bg1"/>
                </a:solidFill>
                <a:latin typeface="Arial" panose="020B0604020202020204" pitchFamily="34" charset="0"/>
                <a:cs typeface="Arial" panose="020B0604020202020204" pitchFamily="34" charset="0"/>
              </a:endParaRPr>
            </a:p>
          </p:txBody>
        </p:sp>
      </p:grpSp>
      <p:sp>
        <p:nvSpPr>
          <p:cNvPr id="14" name="Rectangle 6">
            <a:extLst>
              <a:ext uri="{FF2B5EF4-FFF2-40B4-BE49-F238E27FC236}">
                <a16:creationId xmlns:a16="http://schemas.microsoft.com/office/drawing/2014/main" id="{BB5F579D-2BBA-C9A8-D001-B18224A4DD6F}"/>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algn="ctr" eaLnBrk="1" hangingPunct="1">
              <a:defRPr/>
            </a:pPr>
            <a:endParaRPr lang="en-US" altLang="en-US" sz="800"/>
          </a:p>
        </p:txBody>
      </p:sp>
      <p:pic>
        <p:nvPicPr>
          <p:cNvPr id="15" name="Picture 7">
            <a:extLst>
              <a:ext uri="{FF2B5EF4-FFF2-40B4-BE49-F238E27FC236}">
                <a16:creationId xmlns:a16="http://schemas.microsoft.com/office/drawing/2014/main" id="{9464C4D9-AE52-827F-2301-B8896125ADE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0">
            <a:extLst>
              <a:ext uri="{FF2B5EF4-FFF2-40B4-BE49-F238E27FC236}">
                <a16:creationId xmlns:a16="http://schemas.microsoft.com/office/drawing/2014/main" id="{0B1A204E-3A7C-0ADE-6AF1-2D17CD3B6156}"/>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algn="ctr" eaLnBrk="0" fontAlgn="base" hangingPunct="0">
              <a:spcBef>
                <a:spcPct val="0"/>
              </a:spcBef>
              <a:spcAft>
                <a:spcPct val="0"/>
              </a:spcAft>
              <a:defRPr sz="800" b="1">
                <a:solidFill>
                  <a:schemeClr val="tx1"/>
                </a:solidFill>
                <a:latin typeface="Verdana" panose="020B0604030504040204" pitchFamily="34" charset="0"/>
              </a:defRPr>
            </a:lvl6pPr>
            <a:lvl7pPr marL="2971800" indent="-228600" algn="ctr" eaLnBrk="0" fontAlgn="base" hangingPunct="0">
              <a:spcBef>
                <a:spcPct val="0"/>
              </a:spcBef>
              <a:spcAft>
                <a:spcPct val="0"/>
              </a:spcAft>
              <a:defRPr sz="800" b="1">
                <a:solidFill>
                  <a:schemeClr val="tx1"/>
                </a:solidFill>
                <a:latin typeface="Verdana" panose="020B0604030504040204" pitchFamily="34" charset="0"/>
              </a:defRPr>
            </a:lvl7pPr>
            <a:lvl8pPr marL="3429000" indent="-228600" algn="ctr" eaLnBrk="0" fontAlgn="base" hangingPunct="0">
              <a:spcBef>
                <a:spcPct val="0"/>
              </a:spcBef>
              <a:spcAft>
                <a:spcPct val="0"/>
              </a:spcAft>
              <a:defRPr sz="800" b="1">
                <a:solidFill>
                  <a:schemeClr val="tx1"/>
                </a:solidFill>
                <a:latin typeface="Verdana" panose="020B0604030504040204" pitchFamily="34" charset="0"/>
              </a:defRPr>
            </a:lvl8pPr>
            <a:lvl9pPr marL="3886200" indent="-228600" algn="ctr"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17" name="Line 11">
            <a:extLst>
              <a:ext uri="{FF2B5EF4-FFF2-40B4-BE49-F238E27FC236}">
                <a16:creationId xmlns:a16="http://schemas.microsoft.com/office/drawing/2014/main" id="{60949B91-10A8-9142-4065-2F5733FCD7D1}"/>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pic>
        <p:nvPicPr>
          <p:cNvPr id="18" name="Picture 13" descr="rational_logo">
            <a:extLst>
              <a:ext uri="{FF2B5EF4-FFF2-40B4-BE49-F238E27FC236}">
                <a16:creationId xmlns:a16="http://schemas.microsoft.com/office/drawing/2014/main" id="{5073E51B-B788-04E1-A4B1-2EA473B946BA}"/>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3">
            <a:extLst>
              <a:ext uri="{FF2B5EF4-FFF2-40B4-BE49-F238E27FC236}">
                <a16:creationId xmlns:a16="http://schemas.microsoft.com/office/drawing/2014/main" id="{4B7FCC2B-59B5-B3B0-456E-B67FE4849F3A}"/>
              </a:ext>
            </a:extLst>
          </p:cNvPr>
          <p:cNvGrpSpPr>
            <a:grpSpLocks/>
          </p:cNvGrpSpPr>
          <p:nvPr userDrawn="1"/>
        </p:nvGrpSpPr>
        <p:grpSpPr bwMode="auto">
          <a:xfrm>
            <a:off x="10231967" y="687388"/>
            <a:ext cx="1549400" cy="558800"/>
            <a:chOff x="4738" y="433"/>
            <a:chExt cx="732" cy="352"/>
          </a:xfrm>
        </p:grpSpPr>
        <p:pic>
          <p:nvPicPr>
            <p:cNvPr id="20" name="Picture 4" descr="ibm_white_logo_300dpi">
              <a:extLst>
                <a:ext uri="{FF2B5EF4-FFF2-40B4-BE49-F238E27FC236}">
                  <a16:creationId xmlns:a16="http://schemas.microsoft.com/office/drawing/2014/main" id="{917691B6-4291-8F1E-0A86-00D26D2031F2}"/>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5">
              <a:extLst>
                <a:ext uri="{FF2B5EF4-FFF2-40B4-BE49-F238E27FC236}">
                  <a16:creationId xmlns:a16="http://schemas.microsoft.com/office/drawing/2014/main" id="{415A306A-3C2A-65C5-DF64-76A39B01AC96}"/>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a:defRPr/>
              </a:pPr>
              <a:r>
                <a:rPr lang="en-US" altLang="en-US" sz="600" b="0">
                  <a:solidFill>
                    <a:srgbClr val="FFFFFF"/>
                  </a:solidFill>
                  <a:latin typeface="Arial" panose="020B0604020202020204" pitchFamily="34" charset="0"/>
                  <a:cs typeface="Arial" panose="020B0604020202020204" pitchFamily="34" charset="0"/>
                </a:rPr>
                <a:t>®</a:t>
              </a:r>
            </a:p>
            <a:p>
              <a:pPr algn="r">
                <a:defRPr/>
              </a:pPr>
              <a:endParaRPr lang="en-US" altLang="en-US" sz="600" b="0">
                <a:solidFill>
                  <a:srgbClr val="FFFFFF"/>
                </a:solidFill>
                <a:latin typeface="Arial" panose="020B0604020202020204" pitchFamily="34" charset="0"/>
                <a:cs typeface="Arial" panose="020B0604020202020204" pitchFamily="34" charset="0"/>
              </a:endParaRPr>
            </a:p>
          </p:txBody>
        </p:sp>
      </p:grpSp>
      <p:sp>
        <p:nvSpPr>
          <p:cNvPr id="22" name="Rectangle 6">
            <a:extLst>
              <a:ext uri="{FF2B5EF4-FFF2-40B4-BE49-F238E27FC236}">
                <a16:creationId xmlns:a16="http://schemas.microsoft.com/office/drawing/2014/main" id="{E71BDC74-5925-45FC-E201-A86138DE616F}"/>
              </a:ext>
            </a:extLst>
          </p:cNvPr>
          <p:cNvSpPr>
            <a:spLocks noChangeArrowheads="1"/>
          </p:cNvSpPr>
          <p:nvPr userDrawn="1"/>
        </p:nvSpPr>
        <p:spPr bwMode="blackWhite">
          <a:xfrm>
            <a:off x="0" y="5153025"/>
            <a:ext cx="12192000" cy="1760538"/>
          </a:xfrm>
          <a:prstGeom prst="rect">
            <a:avLst/>
          </a:prstGeom>
          <a:solidFill>
            <a:srgbClr val="7889FB"/>
          </a:solidFill>
          <a:ln>
            <a:noFill/>
          </a:ln>
          <a:effectLst/>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endParaRPr lang="en-US" altLang="en-US" sz="800">
              <a:solidFill>
                <a:srgbClr val="000000"/>
              </a:solidFill>
            </a:endParaRPr>
          </a:p>
        </p:txBody>
      </p:sp>
      <p:pic>
        <p:nvPicPr>
          <p:cNvPr id="23" name="Picture 7">
            <a:extLst>
              <a:ext uri="{FF2B5EF4-FFF2-40B4-BE49-F238E27FC236}">
                <a16:creationId xmlns:a16="http://schemas.microsoft.com/office/drawing/2014/main" id="{F9DFA714-DA8E-6112-CBCC-C7E179DC995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10">
            <a:extLst>
              <a:ext uri="{FF2B5EF4-FFF2-40B4-BE49-F238E27FC236}">
                <a16:creationId xmlns:a16="http://schemas.microsoft.com/office/drawing/2014/main" id="{2FD05B4C-CF6D-0A8E-2B3E-8070E8008FCA}"/>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800" b="1">
                <a:solidFill>
                  <a:schemeClr val="tx1"/>
                </a:solidFill>
                <a:latin typeface="Verdana" panose="020B0604030504040204" pitchFamily="34" charset="0"/>
              </a:defRPr>
            </a:lvl1pPr>
            <a:lvl2pPr marL="742950" indent="-285750" eaLnBrk="0" hangingPunct="0">
              <a:defRPr sz="800" b="1">
                <a:solidFill>
                  <a:schemeClr val="tx1"/>
                </a:solidFill>
                <a:latin typeface="Verdana" panose="020B0604030504040204" pitchFamily="34" charset="0"/>
              </a:defRPr>
            </a:lvl2pPr>
            <a:lvl3pPr marL="1143000" indent="-228600" eaLnBrk="0" hangingPunct="0">
              <a:defRPr sz="800" b="1">
                <a:solidFill>
                  <a:schemeClr val="tx1"/>
                </a:solidFill>
                <a:latin typeface="Verdana" panose="020B0604030504040204" pitchFamily="34" charset="0"/>
              </a:defRPr>
            </a:lvl3pPr>
            <a:lvl4pPr marL="1600200" indent="-228600" eaLnBrk="0" hangingPunct="0">
              <a:defRPr sz="800" b="1">
                <a:solidFill>
                  <a:schemeClr val="tx1"/>
                </a:solidFill>
                <a:latin typeface="Verdana" panose="020B0604030504040204" pitchFamily="34" charset="0"/>
              </a:defRPr>
            </a:lvl4pPr>
            <a:lvl5pPr marL="2057400" indent="-228600" eaLnBrk="0" hangingPunct="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lnSpc>
                <a:spcPct val="98000"/>
              </a:lnSpc>
              <a:spcBef>
                <a:spcPct val="20000"/>
              </a:spcBef>
              <a:defRPr/>
            </a:pPr>
            <a:r>
              <a:rPr lang="en-US" altLang="en-US" sz="1800" b="0">
                <a:solidFill>
                  <a:srgbClr val="FFFFFF"/>
                </a:solidFill>
                <a:latin typeface="Arial" panose="020B0604020202020204" pitchFamily="34" charset="0"/>
                <a:cs typeface="Arial" panose="020B0604020202020204" pitchFamily="34" charset="0"/>
              </a:rPr>
              <a:t>IBM Software Group</a:t>
            </a:r>
          </a:p>
        </p:txBody>
      </p:sp>
      <p:sp>
        <p:nvSpPr>
          <p:cNvPr id="25" name="Line 11">
            <a:extLst>
              <a:ext uri="{FF2B5EF4-FFF2-40B4-BE49-F238E27FC236}">
                <a16:creationId xmlns:a16="http://schemas.microsoft.com/office/drawing/2014/main" id="{8C573F21-B4B1-5E94-85AB-08423B61E5AF}"/>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pic>
        <p:nvPicPr>
          <p:cNvPr id="26" name="Picture 13" descr="rational_logo">
            <a:extLst>
              <a:ext uri="{FF2B5EF4-FFF2-40B4-BE49-F238E27FC236}">
                <a16:creationId xmlns:a16="http://schemas.microsoft.com/office/drawing/2014/main" id="{1985CB7F-5A12-31E8-A61A-07B9C7EF2962}"/>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invGray">
          <a:xfrm>
            <a:off x="812800" y="5257800"/>
            <a:ext cx="210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296669E3-BA87-5CE1-3D6F-91E584E64595}"/>
              </a:ext>
            </a:extLst>
          </p:cNvPr>
          <p:cNvSpPr>
            <a:spLocks noChangeArrowheads="1"/>
          </p:cNvSpPr>
          <p:nvPr userDrawn="1"/>
        </p:nvSpPr>
        <p:spPr bwMode="blackWhite">
          <a:xfrm>
            <a:off x="0" y="0"/>
            <a:ext cx="12192000" cy="1690688"/>
          </a:xfrm>
          <a:prstGeom prst="rect">
            <a:avLst/>
          </a:prstGeom>
          <a:gradFill rotWithShape="0">
            <a:gsLst>
              <a:gs pos="0">
                <a:srgbClr val="000000"/>
              </a:gs>
              <a:gs pos="74001">
                <a:srgbClr val="BAD1FF"/>
              </a:gs>
              <a:gs pos="83000">
                <a:srgbClr val="BAD1FF"/>
              </a:gs>
              <a:gs pos="100000">
                <a:srgbClr val="D1E0FF"/>
              </a:gs>
            </a:gsLst>
            <a:lin ang="5400000" scaled="1"/>
          </a:gradFill>
          <a:ln w="9525">
            <a:solidFill>
              <a:srgbClr val="6699FF"/>
            </a:solidFill>
            <a:miter lim="800000"/>
            <a:headEnd/>
            <a:tailEnd/>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grpSp>
        <p:nvGrpSpPr>
          <p:cNvPr id="28" name="Group 8">
            <a:extLst>
              <a:ext uri="{FF2B5EF4-FFF2-40B4-BE49-F238E27FC236}">
                <a16:creationId xmlns:a16="http://schemas.microsoft.com/office/drawing/2014/main" id="{CE466A6C-1E4A-393C-7FCC-3780A824AF64}"/>
              </a:ext>
            </a:extLst>
          </p:cNvPr>
          <p:cNvGrpSpPr>
            <a:grpSpLocks/>
          </p:cNvGrpSpPr>
          <p:nvPr userDrawn="1"/>
        </p:nvGrpSpPr>
        <p:grpSpPr bwMode="auto">
          <a:xfrm>
            <a:off x="10231967" y="687388"/>
            <a:ext cx="1549400" cy="558800"/>
            <a:chOff x="4738" y="433"/>
            <a:chExt cx="732" cy="352"/>
          </a:xfrm>
        </p:grpSpPr>
        <p:pic>
          <p:nvPicPr>
            <p:cNvPr id="29" name="Picture 9" descr="ibm_white_logo_300dpi">
              <a:extLst>
                <a:ext uri="{FF2B5EF4-FFF2-40B4-BE49-F238E27FC236}">
                  <a16:creationId xmlns:a16="http://schemas.microsoft.com/office/drawing/2014/main" id="{3798E76D-AFE2-BCC1-BE8E-E87E83E61BEC}"/>
                </a:ext>
              </a:extLst>
            </p:cNvPr>
            <p:cNvPicPr>
              <a:picLocks noChangeAspect="1" noChangeArrowheads="1"/>
            </p:cNvPicPr>
            <p:nvPr/>
          </p:nvPicPr>
          <p:blipFill>
            <a:blip r:embed="rId3">
              <a:clrChange>
                <a:clrFrom>
                  <a:srgbClr val="7889FB"/>
                </a:clrFrom>
                <a:clrTo>
                  <a:srgbClr val="7889FB">
                    <a:alpha val="0"/>
                  </a:srgbClr>
                </a:clrTo>
              </a:clrChange>
              <a:extLst>
                <a:ext uri="{28A0092B-C50C-407E-A947-70E740481C1C}">
                  <a14:useLocalDpi xmlns:a14="http://schemas.microsoft.com/office/drawing/2010/main" val="0"/>
                </a:ext>
              </a:extLst>
            </a:blip>
            <a:srcRect r="6470"/>
            <a:stretch>
              <a:fillRect/>
            </a:stretch>
          </p:blipFill>
          <p:spPr bwMode="invGray">
            <a:xfrm>
              <a:off x="4738" y="433"/>
              <a:ext cx="6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4DFE3B0E-F091-1827-50C3-1FC6D981A139}"/>
                </a:ext>
              </a:extLst>
            </p:cNvPr>
            <p:cNvSpPr>
              <a:spLocks noChangeArrowheads="1"/>
            </p:cNvSpPr>
            <p:nvPr/>
          </p:nvSpPr>
          <p:spPr bwMode="black">
            <a:xfrm>
              <a:off x="5325" y="611"/>
              <a:ext cx="145" cy="174"/>
            </a:xfrm>
            <a:prstGeom prst="rect">
              <a:avLst/>
            </a:prstGeom>
            <a:noFill/>
            <a:ln>
              <a:noFill/>
            </a:ln>
            <a:effectLst/>
          </p:spPr>
          <p:txBody>
            <a:bodyPr>
              <a:spAutoFit/>
            </a:bodyPr>
            <a:lstStyle>
              <a:lvl1pPr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algn="r">
                <a:defRPr/>
              </a:pPr>
              <a:r>
                <a:rPr lang="en-US" altLang="en-US" sz="600" b="0">
                  <a:solidFill>
                    <a:srgbClr val="FFFFFF"/>
                  </a:solidFill>
                  <a:cs typeface="Arial" panose="020B0604020202020204" pitchFamily="34" charset="0"/>
                </a:rPr>
                <a:t>®</a:t>
              </a:r>
            </a:p>
            <a:p>
              <a:pPr algn="r">
                <a:defRPr/>
              </a:pPr>
              <a:endParaRPr lang="en-US" altLang="en-US" sz="600" b="0">
                <a:solidFill>
                  <a:srgbClr val="FFFFFF"/>
                </a:solidFill>
                <a:cs typeface="Arial" panose="020B0604020202020204" pitchFamily="34" charset="0"/>
              </a:endParaRPr>
            </a:p>
          </p:txBody>
        </p:sp>
      </p:grpSp>
      <p:sp>
        <p:nvSpPr>
          <p:cNvPr id="31" name="Rectangle 11">
            <a:extLst>
              <a:ext uri="{FF2B5EF4-FFF2-40B4-BE49-F238E27FC236}">
                <a16:creationId xmlns:a16="http://schemas.microsoft.com/office/drawing/2014/main" id="{666D966E-6607-D3E8-794E-B229C7C5F751}"/>
              </a:ext>
            </a:extLst>
          </p:cNvPr>
          <p:cNvSpPr>
            <a:spLocks noChangeArrowheads="1"/>
          </p:cNvSpPr>
          <p:nvPr userDrawn="1"/>
        </p:nvSpPr>
        <p:spPr bwMode="blackWhite">
          <a:xfrm>
            <a:off x="0" y="5140325"/>
            <a:ext cx="12192000" cy="1760538"/>
          </a:xfrm>
          <a:prstGeom prst="rect">
            <a:avLst/>
          </a:prstGeom>
          <a:gradFill rotWithShape="0">
            <a:gsLst>
              <a:gs pos="0">
                <a:srgbClr val="F7FAFF"/>
              </a:gs>
              <a:gs pos="44000">
                <a:srgbClr val="BAD1FF"/>
              </a:gs>
              <a:gs pos="83000">
                <a:srgbClr val="7F7F7F"/>
              </a:gs>
              <a:gs pos="100000">
                <a:srgbClr val="000000"/>
              </a:gs>
            </a:gsLst>
            <a:lin ang="5400000" scaled="1"/>
          </a:gradFill>
          <a:ln>
            <a:noFill/>
          </a:ln>
        </p:spPr>
        <p:txBody>
          <a:bodyPr wrap="none" anchor="ct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lnSpc>
                <a:spcPct val="90000"/>
              </a:lnSpc>
              <a:spcBef>
                <a:spcPct val="30000"/>
              </a:spcBef>
              <a:buClr>
                <a:srgbClr val="006699"/>
              </a:buClr>
              <a:buFont typeface="Webdings" panose="05030102010509060703" pitchFamily="18" charset="2"/>
              <a:buChar char="4"/>
              <a:defRPr/>
            </a:pPr>
            <a:endParaRPr lang="en-US" altLang="en-US" sz="2400">
              <a:solidFill>
                <a:srgbClr val="006699"/>
              </a:solidFill>
              <a:latin typeface="Arial" panose="020B0604020202020204" pitchFamily="34" charset="0"/>
            </a:endParaRPr>
          </a:p>
        </p:txBody>
      </p:sp>
      <p:pic>
        <p:nvPicPr>
          <p:cNvPr id="32" name="Picture 12">
            <a:extLst>
              <a:ext uri="{FF2B5EF4-FFF2-40B4-BE49-F238E27FC236}">
                <a16:creationId xmlns:a16="http://schemas.microsoft.com/office/drawing/2014/main" id="{847F2C17-5BB4-3163-A572-0AF50B8EBAE1}"/>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 y="4778376"/>
            <a:ext cx="1218988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15">
            <a:extLst>
              <a:ext uri="{FF2B5EF4-FFF2-40B4-BE49-F238E27FC236}">
                <a16:creationId xmlns:a16="http://schemas.microsoft.com/office/drawing/2014/main" id="{26F178A1-F789-84B5-32EC-6EDAE225C946}"/>
              </a:ext>
            </a:extLst>
          </p:cNvPr>
          <p:cNvSpPr>
            <a:spLocks noChangeArrowheads="1"/>
          </p:cNvSpPr>
          <p:nvPr userDrawn="1"/>
        </p:nvSpPr>
        <p:spPr bwMode="black">
          <a:xfrm>
            <a:off x="2709333" y="1301750"/>
            <a:ext cx="5471584" cy="306388"/>
          </a:xfrm>
          <a:prstGeom prst="rect">
            <a:avLst/>
          </a:prstGeom>
          <a:noFill/>
          <a:ln>
            <a:noFill/>
          </a:ln>
          <a:effectLst/>
        </p:spPr>
        <p:txBody>
          <a:bodyPr lIns="18288" tIns="18288" rIns="18288" bIns="18288" anchor="ctr"/>
          <a:lstStyle>
            <a:lvl1pPr marL="342900" indent="-342900" eaLnBrk="0" hangingPunct="0">
              <a:defRPr sz="2400" b="1">
                <a:solidFill>
                  <a:srgbClr val="006699"/>
                </a:solidFill>
                <a:latin typeface="Arial" panose="020B0604020202020204" pitchFamily="34" charset="0"/>
              </a:defRPr>
            </a:lvl1pPr>
            <a:lvl2pPr marL="742950" indent="-285750" eaLnBrk="0" hangingPunct="0">
              <a:defRPr sz="2400" b="1">
                <a:solidFill>
                  <a:srgbClr val="006699"/>
                </a:solidFill>
                <a:latin typeface="Arial" panose="020B0604020202020204" pitchFamily="34" charset="0"/>
              </a:defRPr>
            </a:lvl2pPr>
            <a:lvl3pPr marL="1143000" indent="-228600" eaLnBrk="0" hangingPunct="0">
              <a:defRPr sz="2400" b="1">
                <a:solidFill>
                  <a:srgbClr val="006699"/>
                </a:solidFill>
                <a:latin typeface="Arial" panose="020B0604020202020204" pitchFamily="34" charset="0"/>
              </a:defRPr>
            </a:lvl3pPr>
            <a:lvl4pPr marL="1600200" indent="-228600" eaLnBrk="0" hangingPunct="0">
              <a:defRPr sz="2400" b="1">
                <a:solidFill>
                  <a:srgbClr val="006699"/>
                </a:solidFill>
                <a:latin typeface="Arial" panose="020B0604020202020204" pitchFamily="34" charset="0"/>
              </a:defRPr>
            </a:lvl4pPr>
            <a:lvl5pPr marL="2057400" indent="-228600" eaLnBrk="0" hangingPunct="0">
              <a:defRPr sz="2400" b="1">
                <a:solidFill>
                  <a:srgbClr val="006699"/>
                </a:solidFill>
                <a:latin typeface="Arial" panose="020B0604020202020204" pitchFamily="34" charset="0"/>
              </a:defRPr>
            </a:lvl5pPr>
            <a:lvl6pPr marL="25146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6pPr>
            <a:lvl7pPr marL="29718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7pPr>
            <a:lvl8pPr marL="34290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8pPr>
            <a:lvl9pPr marL="3886200" indent="-228600" algn="r" eaLnBrk="0" fontAlgn="base" hangingPunct="0">
              <a:lnSpc>
                <a:spcPct val="90000"/>
              </a:lnSpc>
              <a:spcBef>
                <a:spcPct val="30000"/>
              </a:spcBef>
              <a:spcAft>
                <a:spcPct val="0"/>
              </a:spcAft>
              <a:buClr>
                <a:srgbClr val="006699"/>
              </a:buClr>
              <a:buFont typeface="Webdings" panose="05030102010509060703" pitchFamily="18" charset="2"/>
              <a:buChar char="4"/>
              <a:defRPr sz="2400" b="1">
                <a:solidFill>
                  <a:srgbClr val="006699"/>
                </a:solidFill>
                <a:latin typeface="Arial" panose="020B0604020202020204" pitchFamily="34" charset="0"/>
              </a:defRPr>
            </a:lvl9pPr>
          </a:lstStyle>
          <a:p>
            <a:pPr eaLnBrk="1" hangingPunct="1">
              <a:lnSpc>
                <a:spcPct val="98000"/>
              </a:lnSpc>
              <a:spcBef>
                <a:spcPct val="20000"/>
              </a:spcBef>
              <a:defRPr/>
            </a:pPr>
            <a:r>
              <a:rPr lang="en-US" altLang="en-US" sz="1800" b="0" dirty="0">
                <a:solidFill>
                  <a:srgbClr val="FFFFFF"/>
                </a:solidFill>
                <a:cs typeface="Arial" panose="020B0604020202020204" pitchFamily="34" charset="0"/>
              </a:rPr>
              <a:t>IBM Software Group</a:t>
            </a:r>
          </a:p>
        </p:txBody>
      </p:sp>
      <p:sp>
        <p:nvSpPr>
          <p:cNvPr id="34" name="Line 16">
            <a:extLst>
              <a:ext uri="{FF2B5EF4-FFF2-40B4-BE49-F238E27FC236}">
                <a16:creationId xmlns:a16="http://schemas.microsoft.com/office/drawing/2014/main" id="{1A2C6076-DD31-6F65-B513-0835B5ACFB57}"/>
              </a:ext>
            </a:extLst>
          </p:cNvPr>
          <p:cNvSpPr>
            <a:spLocks noChangeShapeType="1"/>
          </p:cNvSpPr>
          <p:nvPr userDrawn="1"/>
        </p:nvSpPr>
        <p:spPr bwMode="black">
          <a:xfrm flipV="1">
            <a:off x="2516717" y="1362076"/>
            <a:ext cx="0" cy="32861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Tree>
    <p:extLst>
      <p:ext uri="{BB962C8B-B14F-4D97-AF65-F5344CB8AC3E}">
        <p14:creationId xmlns:p14="http://schemas.microsoft.com/office/powerpoint/2010/main" val="1717511816"/>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ig text">
    <p:spTree>
      <p:nvGrpSpPr>
        <p:cNvPr id="1" name=""/>
        <p:cNvGrpSpPr/>
        <p:nvPr/>
      </p:nvGrpSpPr>
      <p:grpSpPr>
        <a:xfrm>
          <a:off x="0" y="0"/>
          <a:ext cx="0" cy="0"/>
          <a:chOff x="0" y="0"/>
          <a:chExt cx="0" cy="0"/>
        </a:xfrm>
      </p:grpSpPr>
      <p:sp>
        <p:nvSpPr>
          <p:cNvPr id="2" name="Title"/>
          <p:cNvSpPr>
            <a:spLocks noGrp="1"/>
          </p:cNvSpPr>
          <p:nvPr>
            <p:ph type="title"/>
          </p:nvPr>
        </p:nvSpPr>
        <p:spPr>
          <a:xfrm>
            <a:off x="182882" y="121920"/>
            <a:ext cx="11704229" cy="5872480"/>
          </a:xfrm>
        </p:spPr>
        <p:txBody>
          <a:bodyPr/>
          <a:lstStyle>
            <a:lvl1pPr>
              <a:defRPr sz="9600" b="1">
                <a:latin typeface="+mn-lt"/>
              </a:defRPr>
            </a:lvl1pPr>
          </a:lstStyle>
          <a:p>
            <a:r>
              <a:rPr lang="en-US" dirty="0"/>
              <a:t>Click to edit Master title style</a:t>
            </a:r>
          </a:p>
        </p:txBody>
      </p:sp>
    </p:spTree>
    <p:extLst>
      <p:ext uri="{BB962C8B-B14F-4D97-AF65-F5344CB8AC3E}">
        <p14:creationId xmlns:p14="http://schemas.microsoft.com/office/powerpoint/2010/main" val="21261319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456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 imagery, half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192024"/>
            <a:ext cx="5049878" cy="5239544"/>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9" name="Picture 8" descr="IBM 8-bar logo">
            <a:extLst>
              <a:ext uri="{FF2B5EF4-FFF2-40B4-BE49-F238E27FC236}">
                <a16:creationId xmlns:a16="http://schemas.microsoft.com/office/drawing/2014/main" id="{735CD4FC-3A11-28F6-09EF-9089FE9596BF}"/>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3664911290"/>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11662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236631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4667" y="73025"/>
            <a:ext cx="11999384" cy="533400"/>
          </a:xfrm>
        </p:spPr>
        <p:txBody>
          <a:bodyPr/>
          <a:lstStyle/>
          <a:p>
            <a:r>
              <a:rPr lang="en-US"/>
              <a:t>Click to edit Master title style</a:t>
            </a:r>
          </a:p>
        </p:txBody>
      </p:sp>
      <p:sp>
        <p:nvSpPr>
          <p:cNvPr id="3" name="Text Placeholder 2"/>
          <p:cNvSpPr>
            <a:spLocks noGrp="1"/>
          </p:cNvSpPr>
          <p:nvPr>
            <p:ph type="body" sz="half" idx="1"/>
          </p:nvPr>
        </p:nvSpPr>
        <p:spPr>
          <a:xfrm>
            <a:off x="120651" y="776288"/>
            <a:ext cx="5869516" cy="562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3368" y="776289"/>
            <a:ext cx="5871633" cy="2733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3368" y="3662363"/>
            <a:ext cx="5871633" cy="2735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26506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3" name="Picture 13">
            <a:extLst>
              <a:ext uri="{FF2B5EF4-FFF2-40B4-BE49-F238E27FC236}">
                <a16:creationId xmlns:a16="http://schemas.microsoft.com/office/drawing/2014/main" id="{034C301F-D315-4113-8239-3F8918D2B562}"/>
              </a:ext>
            </a:extLst>
          </p:cNvPr>
          <p:cNvPicPr>
            <a:picLocks noChangeAspect="1"/>
          </p:cNvPicPr>
          <p:nvPr userDrawn="1"/>
        </p:nvPicPr>
        <p:blipFill>
          <a:blip r:embed="rId2">
            <a:extLst>
              <a:ext uri="{28A0092B-C50C-407E-A947-70E740481C1C}">
                <a14:useLocalDpi xmlns:a14="http://schemas.microsoft.com/office/drawing/2010/main" val="0"/>
              </a:ext>
            </a:extLst>
          </a:blip>
          <a:srcRect r="28326" b="-1923"/>
          <a:stretch>
            <a:fillRect/>
          </a:stretch>
        </p:blipFill>
        <p:spPr bwMode="auto">
          <a:xfrm>
            <a:off x="11049001" y="261938"/>
            <a:ext cx="776817"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03201" y="143669"/>
            <a:ext cx="11459633" cy="457200"/>
          </a:xfrm>
          <a:prstGeom prst="rect">
            <a:avLst/>
          </a:prstGeom>
        </p:spPr>
        <p:txBody>
          <a:bodyPr/>
          <a:lstStyle>
            <a:lvl1pPr>
              <a:defRPr sz="2800" b="1">
                <a:solidFill>
                  <a:schemeClr val="accent3"/>
                </a:solidFill>
              </a:defRPr>
            </a:lvl1pPr>
          </a:lstStyle>
          <a:p>
            <a:r>
              <a:rPr lang="en-US"/>
              <a:t>Click to edit Master title style</a:t>
            </a:r>
          </a:p>
        </p:txBody>
      </p:sp>
    </p:spTree>
    <p:extLst>
      <p:ext uri="{BB962C8B-B14F-4D97-AF65-F5344CB8AC3E}">
        <p14:creationId xmlns:p14="http://schemas.microsoft.com/office/powerpoint/2010/main" val="2983086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imagery, half, business unit">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76E74B7-8F2A-46A5-97C4-76677246CFAF}"/>
              </a:ext>
            </a:extLst>
          </p:cNvPr>
          <p:cNvSpPr>
            <a:spLocks noGrp="1"/>
          </p:cNvSpPr>
          <p:nvPr>
            <p:ph type="body" sz="quarter" idx="11"/>
          </p:nvPr>
        </p:nvSpPr>
        <p:spPr>
          <a:xfrm>
            <a:off x="287999" y="288036"/>
            <a:ext cx="5049180" cy="285750"/>
          </a:xfrm>
        </p:spPr>
        <p:txBody>
          <a:bodyPr/>
          <a:lstStyle>
            <a:lvl1pPr>
              <a:spcBef>
                <a:spcPts val="0"/>
              </a:spcBef>
              <a:defRPr sz="1400">
                <a:solidFill>
                  <a:schemeClr val="tx2"/>
                </a:solidFill>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2" name="Title 1">
            <a:extLst>
              <a:ext uri="{FF2B5EF4-FFF2-40B4-BE49-F238E27FC236}">
                <a16:creationId xmlns:a16="http://schemas.microsoft.com/office/drawing/2014/main" id="{413A412C-EE28-6248-612D-41BAAD7F005C}"/>
              </a:ext>
            </a:extLst>
          </p:cNvPr>
          <p:cNvSpPr>
            <a:spLocks noGrp="1"/>
          </p:cNvSpPr>
          <p:nvPr>
            <p:ph type="title"/>
          </p:nvPr>
        </p:nvSpPr>
        <p:spPr>
          <a:xfrm>
            <a:off x="287999" y="763524"/>
            <a:ext cx="5049180" cy="4668838"/>
          </a:xfrm>
        </p:spPr>
        <p:txBody>
          <a:bodyPr/>
          <a:lstStyle>
            <a:lvl1pPr>
              <a:lnSpc>
                <a:spcPct val="100000"/>
              </a:lnSpc>
              <a:defRPr sz="4299">
                <a:solidFill>
                  <a:schemeClr val="tx2"/>
                </a:solidFill>
              </a:defRPr>
            </a:lvl1pPr>
          </a:lstStyle>
          <a:p>
            <a:r>
              <a:rPr lang="en-US"/>
              <a:t>Click to edit Master title style</a:t>
            </a:r>
            <a:endParaRPr lang="en-US" dirty="0"/>
          </a:p>
        </p:txBody>
      </p:sp>
      <p:sp>
        <p:nvSpPr>
          <p:cNvPr id="7" name="Picture Placeholder 6" descr="Place imagery here">
            <a:extLst>
              <a:ext uri="{FF2B5EF4-FFF2-40B4-BE49-F238E27FC236}">
                <a16:creationId xmlns:a16="http://schemas.microsoft.com/office/drawing/2014/main" id="{9CD5B627-E439-376E-A00C-87BAFF059FD8}"/>
              </a:ext>
            </a:extLst>
          </p:cNvPr>
          <p:cNvSpPr>
            <a:spLocks noGrp="1"/>
          </p:cNvSpPr>
          <p:nvPr>
            <p:ph type="pic" sz="quarter" idx="12" hasCustomPrompt="1"/>
          </p:nvPr>
        </p:nvSpPr>
        <p:spPr>
          <a:xfrm>
            <a:off x="6380919" y="284957"/>
            <a:ext cx="5523781" cy="6287294"/>
          </a:xfrm>
          <a:solidFill>
            <a:srgbClr val="E0E0E0"/>
          </a:solidFill>
        </p:spPr>
        <p:txBody>
          <a:bodyPr anchor="ctr"/>
          <a:lstStyle>
            <a:lvl1pPr algn="ctr">
              <a:defRPr>
                <a:solidFill>
                  <a:schemeClr val="accent5"/>
                </a:solidFill>
              </a:defRPr>
            </a:lvl1pPr>
          </a:lstStyle>
          <a:p>
            <a:r>
              <a:rPr lang="en-US"/>
              <a:t>Place imagery here</a:t>
            </a:r>
          </a:p>
        </p:txBody>
      </p:sp>
      <p:pic>
        <p:nvPicPr>
          <p:cNvPr id="4" name="Picture 3" descr="IBM 8-bar logo">
            <a:extLst>
              <a:ext uri="{FF2B5EF4-FFF2-40B4-BE49-F238E27FC236}">
                <a16:creationId xmlns:a16="http://schemas.microsoft.com/office/drawing/2014/main" id="{EEE0A3D1-7815-E46E-77D1-E2DC099B4733}"/>
              </a:ext>
            </a:extLst>
          </p:cNvPr>
          <p:cNvPicPr>
            <a:picLocks noChangeAspect="1"/>
          </p:cNvPicPr>
          <p:nvPr/>
        </p:nvPicPr>
        <p:blipFill>
          <a:blip r:embed="rId2"/>
          <a:stretch>
            <a:fillRect/>
          </a:stretch>
        </p:blipFill>
        <p:spPr>
          <a:xfrm>
            <a:off x="288888" y="6263482"/>
            <a:ext cx="819043" cy="304800"/>
          </a:xfrm>
          <a:prstGeom prst="rect">
            <a:avLst/>
          </a:prstGeom>
        </p:spPr>
      </p:pic>
    </p:spTree>
    <p:extLst>
      <p:ext uri="{BB962C8B-B14F-4D97-AF65-F5344CB8AC3E}">
        <p14:creationId xmlns:p14="http://schemas.microsoft.com/office/powerpoint/2010/main" val="345581816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9" y="192024"/>
            <a:ext cx="2477765" cy="2286794"/>
          </a:xfrm>
        </p:spPr>
        <p:txBody>
          <a:bodyPr/>
          <a:lstStyle>
            <a:lvl1pPr>
              <a:lnSpc>
                <a:spcPct val="100000"/>
              </a:lnSpc>
              <a:defRPr sz="3199">
                <a:solidFill>
                  <a:schemeClr val="tx2"/>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675443B4-0187-FC99-0FDE-8EB191B6CEF4}"/>
              </a:ext>
            </a:extLst>
          </p:cNvPr>
          <p:cNvSpPr>
            <a:spLocks noGrp="1"/>
          </p:cNvSpPr>
          <p:nvPr>
            <p:ph type="body" sz="quarter" idx="10"/>
          </p:nvPr>
        </p:nvSpPr>
        <p:spPr>
          <a:xfrm>
            <a:off x="6380919" y="284957"/>
            <a:ext cx="2476178"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9">
            <a:extLst>
              <a:ext uri="{FF2B5EF4-FFF2-40B4-BE49-F238E27FC236}">
                <a16:creationId xmlns:a16="http://schemas.microsoft.com/office/drawing/2014/main" id="{5A647AD3-098B-D1AB-C8D8-463E38402F94}"/>
              </a:ext>
            </a:extLst>
          </p:cNvPr>
          <p:cNvSpPr>
            <a:spLocks noGrp="1"/>
          </p:cNvSpPr>
          <p:nvPr>
            <p:ph type="body" sz="quarter" idx="11"/>
          </p:nvPr>
        </p:nvSpPr>
        <p:spPr>
          <a:xfrm>
            <a:off x="9430110" y="284957"/>
            <a:ext cx="2474590" cy="5715794"/>
          </a:xfrm>
        </p:spPr>
        <p:txBody>
          <a:bodyPr/>
          <a:lstStyle>
            <a:lvl1pPr defTabSz="580528">
              <a:spcBef>
                <a:spcPts val="0"/>
              </a:spcBef>
              <a:defRPr>
                <a:solidFill>
                  <a:schemeClr val="tx1"/>
                </a:solidFill>
              </a:defRPr>
            </a:lvl1pPr>
            <a:lvl2pPr defTabSz="580528">
              <a:spcBef>
                <a:spcPts val="0"/>
              </a:spcBef>
              <a:defRPr>
                <a:solidFill>
                  <a:schemeClr val="tx1"/>
                </a:solidFill>
              </a:defRPr>
            </a:lvl2pPr>
            <a:lvl3pPr defTabSz="580528">
              <a:spcBef>
                <a:spcPts val="0"/>
              </a:spcBef>
              <a:defRPr>
                <a:solidFill>
                  <a:schemeClr val="tx1"/>
                </a:solidFill>
              </a:defRPr>
            </a:lvl3pPr>
            <a:lvl4pPr defTabSz="580528">
              <a:spcBef>
                <a:spcPts val="0"/>
              </a:spcBef>
              <a:defRPr>
                <a:solidFill>
                  <a:schemeClr val="tx1"/>
                </a:solidFill>
              </a:defRPr>
            </a:lvl4pPr>
            <a:lvl5pPr defTabSz="580528">
              <a:spcBef>
                <a:spcPts val="0"/>
              </a:spcBef>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3">
            <a:extLst>
              <a:ext uri="{FF2B5EF4-FFF2-40B4-BE49-F238E27FC236}">
                <a16:creationId xmlns:a16="http://schemas.microsoft.com/office/drawing/2014/main" id="{028AA764-A00C-AFFF-7F3F-49A733DCD474}"/>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D5D1D2A7-CF30-5698-14FC-F71CB82D5BCC}"/>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97911479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36957-63E4-1587-AB6D-C18AE4E04D8D}"/>
              </a:ext>
            </a:extLst>
          </p:cNvPr>
          <p:cNvSpPr>
            <a:spLocks noGrp="1"/>
          </p:cNvSpPr>
          <p:nvPr>
            <p:ph type="title"/>
          </p:nvPr>
        </p:nvSpPr>
        <p:spPr>
          <a:xfrm>
            <a:off x="287998" y="192024"/>
            <a:ext cx="5524575" cy="1429544"/>
          </a:xfrm>
        </p:spPr>
        <p:txBody>
          <a:bodyPr rIns="457200"/>
          <a:lstStyle>
            <a:lvl1pPr>
              <a:lnSpc>
                <a:spcPct val="100000"/>
              </a:lnSpc>
              <a:defRPr sz="3199">
                <a:solidFill>
                  <a:schemeClr val="tx2"/>
                </a:solidFill>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A289B0F8-E9A7-CF76-E87F-8D4302E8DA4D}"/>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A4B74093-A800-CB62-8607-A04D569204E2}"/>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90372014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7EC0-4BFB-A603-5703-0D692C62692D}"/>
              </a:ext>
            </a:extLst>
          </p:cNvPr>
          <p:cNvSpPr>
            <a:spLocks noGrp="1"/>
          </p:cNvSpPr>
          <p:nvPr>
            <p:ph type="title"/>
          </p:nvPr>
        </p:nvSpPr>
        <p:spPr>
          <a:xfrm>
            <a:off x="287300" y="210312"/>
            <a:ext cx="8569797" cy="4095750"/>
          </a:xfrm>
        </p:spPr>
        <p:txBody>
          <a:bodyPr/>
          <a:lstStyle>
            <a:lvl1pPr>
              <a:defRPr sz="8598" b="0" i="0">
                <a:solidFill>
                  <a:schemeClr val="tx2"/>
                </a:solidFill>
                <a:latin typeface="IBM Plex Sans ExtLt" panose="020B0303050203000203" pitchFamily="34" charset="0"/>
              </a:defRPr>
            </a:lvl1pPr>
          </a:lstStyle>
          <a:p>
            <a:r>
              <a:rPr lang="en-US"/>
              <a:t>Click to edit Master title style</a:t>
            </a:r>
            <a:endParaRPr lang="en-US" dirty="0"/>
          </a:p>
        </p:txBody>
      </p:sp>
      <p:sp>
        <p:nvSpPr>
          <p:cNvPr id="5" name="Footer Placeholder 3">
            <a:extLst>
              <a:ext uri="{FF2B5EF4-FFF2-40B4-BE49-F238E27FC236}">
                <a16:creationId xmlns:a16="http://schemas.microsoft.com/office/drawing/2014/main" id="{BC591478-AD3F-2EF7-29A4-36A887DC1956}"/>
              </a:ext>
            </a:extLst>
          </p:cNvPr>
          <p:cNvSpPr>
            <a:spLocks noGrp="1"/>
          </p:cNvSpPr>
          <p:nvPr>
            <p:ph type="ftr" sz="quarter" idx="18"/>
          </p:nvPr>
        </p:nvSpPr>
        <p:spPr>
          <a:xfrm>
            <a:off x="284125" y="6402118"/>
            <a:ext cx="2477765" cy="190500"/>
          </a:xfrm>
        </p:spPr>
        <p:txBody>
          <a:bodyPr/>
          <a:lstStyle/>
          <a:p>
            <a:endParaRPr lang="en-US"/>
          </a:p>
        </p:txBody>
      </p:sp>
      <p:sp>
        <p:nvSpPr>
          <p:cNvPr id="4" name="Slide Number">
            <a:extLst>
              <a:ext uri="{FF2B5EF4-FFF2-40B4-BE49-F238E27FC236}">
                <a16:creationId xmlns:a16="http://schemas.microsoft.com/office/drawing/2014/main" id="{76697187-0170-8894-23C9-28F80A0C3B2B}"/>
              </a:ext>
            </a:extLst>
          </p:cNvPr>
          <p:cNvSpPr txBox="1">
            <a:spLocks noGrp="1"/>
          </p:cNvSpPr>
          <p:nvPr>
            <p:ph type="sldNum" sz="quarter" idx="4"/>
          </p:nvPr>
        </p:nvSpPr>
        <p:spPr>
          <a:xfrm>
            <a:off x="11769264" y="6469419"/>
            <a:ext cx="135436" cy="123111"/>
          </a:xfrm>
          <a:prstGeom prst="rect">
            <a:avLst/>
          </a:prstGeom>
          <a:ln w="12700">
            <a:miter lim="400000"/>
          </a:ln>
        </p:spPr>
        <p:txBody>
          <a:bodyPr wrap="none" lIns="0" tIns="0" rIns="0" bIns="0" anchor="ctr">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2363029365"/>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xfrm>
            <a:off x="11769264" y="6469507"/>
            <a:ext cx="135436" cy="123111"/>
          </a:xfrm>
          <a:prstGeom prst="rect">
            <a:avLst/>
          </a:prstGeom>
          <a:ln w="12700">
            <a:miter lim="400000"/>
          </a:ln>
        </p:spPr>
        <p:txBody>
          <a:bodyPr wrap="none" lIns="0" tIns="0" rIns="0" bIns="0" anchor="b" anchorCtr="0">
            <a:spAutoFit/>
          </a:bodyPr>
          <a:lstStyle>
            <a:lvl1pPr algn="r">
              <a:defRPr sz="800" b="0" i="0">
                <a:solidFill>
                  <a:schemeClr val="tx1"/>
                </a:solidFill>
                <a:latin typeface="IBM Plex Sans" panose="020B0503050203000203" pitchFamily="34" charset="0"/>
                <a:ea typeface="+mn-ea"/>
                <a:cs typeface="+mn-cs"/>
                <a:sym typeface="IBM Plex Sans"/>
              </a:defRPr>
            </a:lvl1pPr>
          </a:lstStyle>
          <a:p>
            <a:fld id="{86CB4B4D-7CA3-9044-876B-883B54F8677D}" type="slidenum">
              <a:rPr lang="en-US" smtClean="0"/>
              <a:pPr/>
              <a:t>‹#›</a:t>
            </a:fld>
            <a:endParaRPr lang="en-US"/>
          </a:p>
        </p:txBody>
      </p:sp>
      <p:sp>
        <p:nvSpPr>
          <p:cNvPr id="48" name="Title Text"/>
          <p:cNvSpPr txBox="1">
            <a:spLocks noGrp="1"/>
          </p:cNvSpPr>
          <p:nvPr>
            <p:ph type="title"/>
          </p:nvPr>
        </p:nvSpPr>
        <p:spPr>
          <a:xfrm>
            <a:off x="287999" y="288036"/>
            <a:ext cx="11293592"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Title Text</a:t>
            </a:r>
          </a:p>
        </p:txBody>
      </p:sp>
      <p:sp>
        <p:nvSpPr>
          <p:cNvPr id="49" name="Body Level One…"/>
          <p:cNvSpPr txBox="1">
            <a:spLocks noGrp="1"/>
          </p:cNvSpPr>
          <p:nvPr>
            <p:ph type="body" idx="1"/>
          </p:nvPr>
        </p:nvSpPr>
        <p:spPr>
          <a:xfrm>
            <a:off x="287300" y="1663700"/>
            <a:ext cx="11293592" cy="43346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a:t>Body Level One</a:t>
            </a:r>
          </a:p>
          <a:p>
            <a:pPr lvl="1"/>
            <a:r>
              <a:rPr dirty="0"/>
              <a:t>Body Level Two</a:t>
            </a:r>
          </a:p>
          <a:p>
            <a:pPr lvl="2"/>
            <a:r>
              <a:rPr dirty="0"/>
              <a:t>Body Level Three</a:t>
            </a:r>
          </a:p>
          <a:p>
            <a:pPr lvl="3"/>
            <a:r>
              <a:rPr dirty="0"/>
              <a:t>Body Level Four</a:t>
            </a:r>
          </a:p>
        </p:txBody>
      </p:sp>
      <p:sp>
        <p:nvSpPr>
          <p:cNvPr id="2" name="Footer Placeholder 1">
            <a:extLst>
              <a:ext uri="{FF2B5EF4-FFF2-40B4-BE49-F238E27FC236}">
                <a16:creationId xmlns:a16="http://schemas.microsoft.com/office/drawing/2014/main" id="{59EB465A-FE7F-6B71-D716-1673174BBF59}"/>
              </a:ext>
            </a:extLst>
          </p:cNvPr>
          <p:cNvSpPr>
            <a:spLocks noGrp="1"/>
          </p:cNvSpPr>
          <p:nvPr>
            <p:ph type="ftr" sz="quarter" idx="3"/>
          </p:nvPr>
        </p:nvSpPr>
        <p:spPr>
          <a:xfrm>
            <a:off x="284125" y="6402118"/>
            <a:ext cx="2477765" cy="190500"/>
          </a:xfrm>
          <a:prstGeom prst="rect">
            <a:avLst/>
          </a:prstGeom>
        </p:spPr>
        <p:txBody>
          <a:bodyPr vert="horz" lIns="0" tIns="0" rIns="0" bIns="0" rtlCol="0" anchor="b"/>
          <a:lstStyle>
            <a:lvl1pPr algn="l">
              <a:defRPr sz="800" b="0" i="0">
                <a:solidFill>
                  <a:schemeClr val="tx1"/>
                </a:solidFill>
                <a:latin typeface="IBM Plex Sans" panose="020B0503050203000203" pitchFamily="34" charset="0"/>
              </a:defRPr>
            </a:lvl1pPr>
          </a:lstStyle>
          <a:p>
            <a:r>
              <a:rPr lang="en-US"/>
              <a:t>Footer text (optional)</a:t>
            </a:r>
          </a:p>
        </p:txBody>
      </p:sp>
    </p:spTree>
    <p:extLst>
      <p:ext uri="{BB962C8B-B14F-4D97-AF65-F5344CB8AC3E}">
        <p14:creationId xmlns:p14="http://schemas.microsoft.com/office/powerpoint/2010/main" val="2217658881"/>
      </p:ext>
    </p:extLst>
  </p:cSld>
  <p:clrMap bg1="dk1" tx1="lt1" bg2="dk2" tx2="lt2" accent1="accent1" accent2="accent2" accent3="accent3" accent4="accent4" accent5="accent5" accent6="accent6" hlink="hlink" folHlink="folHlink"/>
  <p:sldLayoutIdLst>
    <p:sldLayoutId id="2147485146" r:id="rId1"/>
    <p:sldLayoutId id="2147485147" r:id="rId2"/>
    <p:sldLayoutId id="2147485148" r:id="rId3"/>
    <p:sldLayoutId id="2147485149" r:id="rId4"/>
    <p:sldLayoutId id="2147485150" r:id="rId5"/>
    <p:sldLayoutId id="2147485151" r:id="rId6"/>
    <p:sldLayoutId id="2147485152" r:id="rId7"/>
    <p:sldLayoutId id="2147485153" r:id="rId8"/>
    <p:sldLayoutId id="2147485154" r:id="rId9"/>
    <p:sldLayoutId id="2147485155" r:id="rId10"/>
    <p:sldLayoutId id="2147485156" r:id="rId11"/>
    <p:sldLayoutId id="2147485157" r:id="rId12"/>
    <p:sldLayoutId id="2147485158" r:id="rId13"/>
    <p:sldLayoutId id="2147485159" r:id="rId14"/>
    <p:sldLayoutId id="2147485160" r:id="rId15"/>
    <p:sldLayoutId id="2147485161" r:id="rId16"/>
    <p:sldLayoutId id="2147485162" r:id="rId17"/>
    <p:sldLayoutId id="2147485163" r:id="rId18"/>
    <p:sldLayoutId id="2147485164" r:id="rId19"/>
    <p:sldLayoutId id="2147485165" r:id="rId20"/>
    <p:sldLayoutId id="2147485166" r:id="rId21"/>
    <p:sldLayoutId id="2147485167" r:id="rId22"/>
    <p:sldLayoutId id="2147485168" r:id="rId23"/>
    <p:sldLayoutId id="2147485169" r:id="rId24"/>
    <p:sldLayoutId id="2147485170" r:id="rId25"/>
    <p:sldLayoutId id="2147485171" r:id="rId26"/>
    <p:sldLayoutId id="2147485172" r:id="rId27"/>
    <p:sldLayoutId id="2147485173" r:id="rId28"/>
    <p:sldLayoutId id="2147485174" r:id="rId29"/>
    <p:sldLayoutId id="2147485175" r:id="rId30"/>
    <p:sldLayoutId id="2147485176" r:id="rId31"/>
    <p:sldLayoutId id="2147485177" r:id="rId32"/>
    <p:sldLayoutId id="2147485178" r:id="rId33"/>
    <p:sldLayoutId id="2147485179" r:id="rId34"/>
    <p:sldLayoutId id="2147485180" r:id="rId35"/>
    <p:sldLayoutId id="2147485181" r:id="rId36"/>
    <p:sldLayoutId id="2147485182" r:id="rId37"/>
    <p:sldLayoutId id="2147485183" r:id="rId38"/>
    <p:sldLayoutId id="2147485184" r:id="rId39"/>
    <p:sldLayoutId id="2147485185" r:id="rId40"/>
    <p:sldLayoutId id="2147485186" r:id="rId41"/>
    <p:sldLayoutId id="2147485187" r:id="rId42"/>
    <p:sldLayoutId id="2147485188" r:id="rId43"/>
    <p:sldLayoutId id="2147485189" r:id="rId44"/>
    <p:sldLayoutId id="2147485190" r:id="rId45"/>
    <p:sldLayoutId id="2147485191" r:id="rId46"/>
    <p:sldLayoutId id="2147485192" r:id="rId47"/>
    <p:sldLayoutId id="2147485193" r:id="rId48"/>
    <p:sldLayoutId id="2147485194" r:id="rId49"/>
    <p:sldLayoutId id="2147485195" r:id="rId50"/>
    <p:sldLayoutId id="2147485196" r:id="rId51"/>
    <p:sldLayoutId id="2147485197" r:id="rId52"/>
    <p:sldLayoutId id="2147485198" r:id="rId53"/>
  </p:sldLayoutIdLst>
  <p:transition spd="med"/>
  <p:txStyles>
    <p:titleStyle>
      <a:lvl1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chemeClr val="tx2"/>
          </a:solidFill>
          <a:uFillTx/>
          <a:latin typeface="+mj-lt"/>
          <a:ea typeface="+mj-ea"/>
          <a:cs typeface="+mj-cs"/>
          <a:sym typeface="IBM Plex Sans Light"/>
        </a:defRPr>
      </a:lvl1pPr>
      <a:lvl2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2pPr>
      <a:lvl3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3pPr>
      <a:lvl4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4pPr>
      <a:lvl5pPr marL="0" marR="0" indent="0"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5pPr>
      <a:lvl6pPr marL="0" marR="0" indent="181248"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6pPr>
      <a:lvl7pPr marL="0" marR="0" indent="362497"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7pPr>
      <a:lvl8pPr marL="0" marR="0" indent="543744"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8pPr>
      <a:lvl9pPr marL="0" marR="0" indent="724993" algn="l" defTabSz="1218956" rtl="0" eaLnBrk="1" latinLnBrk="0" hangingPunct="1">
        <a:lnSpc>
          <a:spcPct val="90000"/>
        </a:lnSpc>
        <a:spcBef>
          <a:spcPts val="0"/>
        </a:spcBef>
        <a:spcAft>
          <a:spcPts val="0"/>
        </a:spcAft>
        <a:buClrTx/>
        <a:buSzTx/>
        <a:buFontTx/>
        <a:buNone/>
        <a:tabLst/>
        <a:defRPr sz="3199" b="0" i="0" u="none" strike="noStrike" cap="none" spc="0" baseline="0">
          <a:solidFill>
            <a:srgbClr val="000000"/>
          </a:solidFill>
          <a:uFillTx/>
          <a:latin typeface="+mj-lt"/>
          <a:ea typeface="+mj-ea"/>
          <a:cs typeface="+mj-cs"/>
          <a:sym typeface="IBM Plex Sans Light"/>
        </a:defRPr>
      </a:lvl9pPr>
    </p:titleStyle>
    <p:bodyStyle>
      <a:lvl1pPr marL="0" marR="0" indent="0" algn="l" defTabSz="1218956"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IBM Plex Sans Light"/>
        </a:defRPr>
      </a:lvl1pPr>
      <a:lvl2pPr marL="164559"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2pPr>
      <a:lvl3pPr marL="329118"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3pPr>
      <a:lvl4pPr marL="493677" marR="0" indent="-164559" algn="l" defTabSz="1218956"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IBM Plex Sans Light"/>
        </a:defRPr>
      </a:lvl4pPr>
      <a:lvl5pPr marL="571386" marR="0" indent="-228554" algn="l" defTabSz="1218956"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IBM Plex Sans Light"/>
        </a:defRPr>
      </a:lvl5pPr>
      <a:lvl6pPr marL="921346"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6pPr>
      <a:lvl7pPr marL="1102595"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7pPr>
      <a:lvl8pPr marL="1283843"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8pPr>
      <a:lvl9pPr marL="1465091" marR="0" indent="-194466" algn="l" defTabSz="1218956"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IBM Plex Sans Light"/>
        </a:defRPr>
      </a:lvl9pPr>
    </p:bodyStyle>
    <p:otherStyle>
      <a:lvl1pPr marL="0" marR="0" indent="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1pPr>
      <a:lvl2pPr marL="0" marR="0" indent="17146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2pPr>
      <a:lvl3pPr marL="0" marR="0" indent="342922"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3pPr>
      <a:lvl4pPr marL="0" marR="0" indent="514384"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4pPr>
      <a:lvl5pPr marL="0" marR="0" indent="685845"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5pPr>
      <a:lvl6pPr marL="0" marR="0" indent="857307"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6pPr>
      <a:lvl7pPr marL="0" marR="0" indent="1028768"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7pPr>
      <a:lvl8pPr marL="0" marR="0" indent="1200230"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8pPr>
      <a:lvl9pPr marL="0" marR="0" indent="1371691" algn="r" defTabSz="914461" rtl="0" eaLnBrk="1" latinLnBrk="0" hangingPunct="1">
        <a:lnSpc>
          <a:spcPct val="100000"/>
        </a:lnSpc>
        <a:spcBef>
          <a:spcPts val="0"/>
        </a:spcBef>
        <a:spcAft>
          <a:spcPts val="0"/>
        </a:spcAft>
        <a:buClrTx/>
        <a:buSzTx/>
        <a:buFontTx/>
        <a:buNone/>
        <a:tabLst/>
        <a:defRPr sz="800" b="0" i="0" u="none" strike="noStrike" cap="none" spc="0" baseline="0">
          <a:solidFill>
            <a:schemeClr val="tx1"/>
          </a:solidFill>
          <a:uFillTx/>
          <a:latin typeface="+mn-lt"/>
          <a:ea typeface="+mn-ea"/>
          <a:cs typeface="+mn-cs"/>
          <a:sym typeface="IBM Plex Sans"/>
        </a:defRPr>
      </a:lvl9pPr>
    </p:otherStyle>
  </p:txStyles>
  <p:extLst>
    <p:ext uri="{27BBF7A9-308A-43DC-89C8-2F10F3537804}">
      <p15:sldGuideLst xmlns:p15="http://schemas.microsoft.com/office/powerpoint/2012/main">
        <p15:guide id="1" orient="horz" pos="4320">
          <p15:clr>
            <a:srgbClr val="0F62FE"/>
          </p15:clr>
        </p15:guide>
        <p15:guide id="3" pos="364">
          <p15:clr>
            <a:srgbClr val="EE5396"/>
          </p15:clr>
        </p15:guide>
        <p15:guide id="4" pos="3840">
          <p15:clr>
            <a:srgbClr val="0F62FE"/>
          </p15:clr>
        </p15:guide>
        <p15:guide id="5" pos="1916">
          <p15:clr>
            <a:srgbClr val="EE5396"/>
          </p15:clr>
        </p15:guide>
        <p15:guide id="6" pos="5756">
          <p15:clr>
            <a:srgbClr val="EE5396"/>
          </p15:clr>
        </p15:guide>
        <p15:guide id="7" pos="7319">
          <p15:clr>
            <a:srgbClr val="EE5396"/>
          </p15:clr>
        </p15:guide>
        <p15:guide id="8" pos="8040">
          <p15:clr>
            <a:srgbClr val="EE5396"/>
          </p15:clr>
        </p15:guide>
        <p15:guide id="9" pos="4200">
          <p15:clr>
            <a:srgbClr val="EE5396"/>
          </p15:clr>
        </p15:guide>
        <p15:guide id="10" pos="3480">
          <p15:clr>
            <a:srgbClr val="EE5396"/>
          </p15:clr>
        </p15:guide>
        <p15:guide id="11" pos="9594">
          <p15:clr>
            <a:srgbClr val="EE5396"/>
          </p15:clr>
        </p15:guide>
        <p15:guide id="13" pos="11160">
          <p15:clr>
            <a:srgbClr val="EE5396"/>
          </p15:clr>
        </p15:guide>
        <p15:guide id="14" pos="11880">
          <p15:clr>
            <a:srgbClr val="EE5396"/>
          </p15:clr>
        </p15:guide>
        <p15:guide id="15" pos="13440">
          <p15:clr>
            <a:srgbClr val="EE5396"/>
          </p15:clr>
        </p15:guide>
        <p15:guide id="16" pos="14995">
          <p15:clr>
            <a:srgbClr val="EE5396"/>
          </p15:clr>
        </p15:guide>
        <p15:guide id="17" orient="horz" pos="2160">
          <p15:clr>
            <a:srgbClr val="0F62FE"/>
          </p15:clr>
        </p15:guide>
        <p15:guide id="19" orient="horz" pos="3240">
          <p15:clr>
            <a:srgbClr val="EE5396"/>
          </p15:clr>
        </p15:guide>
        <p15:guide id="20" orient="horz" pos="1080">
          <p15:clr>
            <a:srgbClr val="EE5396"/>
          </p15:clr>
        </p15:guide>
        <p15:guide id="21" orient="horz" pos="364">
          <p15:clr>
            <a:srgbClr val="EE5396"/>
          </p15:clr>
        </p15:guide>
        <p15:guide id="22" orient="horz" pos="5400">
          <p15:clr>
            <a:srgbClr val="EE5396"/>
          </p15:clr>
        </p15:guide>
        <p15:guide id="24" orient="horz" pos="7557">
          <p15:clr>
            <a:srgbClr val="EE5396"/>
          </p15:clr>
        </p15:guide>
        <p15:guide id="25" orient="horz" pos="8273">
          <p15:clr>
            <a:srgbClr val="EE5396"/>
          </p15:clr>
        </p15:guide>
        <p15:guide id="26" pos="7680">
          <p15:clr>
            <a:srgbClr val="0F62FE"/>
          </p15:clr>
        </p15:guide>
        <p15:guide id="27" pos="11520">
          <p15:clr>
            <a:srgbClr val="0F62FE"/>
          </p15:clr>
        </p15:guide>
        <p15:guide id="28" orient="horz" pos="6480">
          <p15:clr>
            <a:srgbClr val="0F62FE"/>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mailto:Christopoher.sayles@ibm.com" TargetMode="External"/><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9.xml"/></Relationships>
</file>

<file path=ppt/slides/_rels/slide10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84.xml"/><Relationship Id="rId1" Type="http://schemas.openxmlformats.org/officeDocument/2006/relationships/slideLayout" Target="../slideLayouts/slideLayout53.xml"/><Relationship Id="rId5" Type="http://schemas.openxmlformats.org/officeDocument/2006/relationships/image" Target="../media/image139.png"/><Relationship Id="rId4" Type="http://schemas.openxmlformats.org/officeDocument/2006/relationships/image" Target="../media/image138.png"/></Relationships>
</file>

<file path=ppt/slides/_rels/slide10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85.xml"/><Relationship Id="rId1" Type="http://schemas.openxmlformats.org/officeDocument/2006/relationships/slideLayout" Target="../slideLayouts/slideLayout53.xml"/><Relationship Id="rId4" Type="http://schemas.openxmlformats.org/officeDocument/2006/relationships/image" Target="../media/image141.png"/></Relationships>
</file>

<file path=ppt/slides/_rels/slide10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6.xml"/><Relationship Id="rId1" Type="http://schemas.openxmlformats.org/officeDocument/2006/relationships/slideLayout" Target="../slideLayouts/slideLayout53.xml"/><Relationship Id="rId5" Type="http://schemas.openxmlformats.org/officeDocument/2006/relationships/image" Target="../media/image144.png"/><Relationship Id="rId4" Type="http://schemas.openxmlformats.org/officeDocument/2006/relationships/image" Target="../media/image143.png"/></Relationships>
</file>

<file path=ppt/slides/_rels/slide10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87.xml"/><Relationship Id="rId1" Type="http://schemas.openxmlformats.org/officeDocument/2006/relationships/slideLayout" Target="../slideLayouts/slideLayout53.xml"/><Relationship Id="rId4" Type="http://schemas.openxmlformats.org/officeDocument/2006/relationships/image" Target="../media/image146.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3.xml"/></Relationships>
</file>

<file path=ppt/slides/_rels/slide10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89.xml"/><Relationship Id="rId1" Type="http://schemas.openxmlformats.org/officeDocument/2006/relationships/slideLayout" Target="../slideLayouts/slideLayout53.xml"/><Relationship Id="rId4" Type="http://schemas.openxmlformats.org/officeDocument/2006/relationships/image" Target="../media/image147.png"/></Relationships>
</file>

<file path=ppt/slides/_rels/slide10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90.xml"/><Relationship Id="rId1" Type="http://schemas.openxmlformats.org/officeDocument/2006/relationships/slideLayout" Target="../slideLayouts/slideLayout53.xml"/><Relationship Id="rId4" Type="http://schemas.openxmlformats.org/officeDocument/2006/relationships/image" Target="../media/image149.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9.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svg"/><Relationship Id="rId2" Type="http://schemas.openxmlformats.org/officeDocument/2006/relationships/notesSlide" Target="../notesSlides/notesSlide7.xml"/><Relationship Id="rId1" Type="http://schemas.openxmlformats.org/officeDocument/2006/relationships/slideLayout" Target="../slideLayouts/slideLayout49.xml"/><Relationship Id="rId6" Type="http://schemas.openxmlformats.org/officeDocument/2006/relationships/image" Target="../media/image22.png"/><Relationship Id="rId5" Type="http://schemas.openxmlformats.org/officeDocument/2006/relationships/image" Target="../media/image21.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hyperlink" Target="mailto:jsayles@us.ibm.com" TargetMode="External"/><Relationship Id="rId2" Type="http://schemas.openxmlformats.org/officeDocument/2006/relationships/notesSlide" Target="../notesSlides/notesSlide8.xml"/><Relationship Id="rId1" Type="http://schemas.openxmlformats.org/officeDocument/2006/relationships/slideLayout" Target="../slideLayouts/slideLayout4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developer.ibm.com/mainframe/idzrdz-remote-training/" TargetMode="External"/><Relationship Id="rId1" Type="http://schemas.openxmlformats.org/officeDocument/2006/relationships/slideLayout" Target="../slideLayouts/slideLayout4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5.png"/><Relationship Id="rId2" Type="http://schemas.openxmlformats.org/officeDocument/2006/relationships/diagramData" Target="../diagrams/data2.xml"/><Relationship Id="rId1" Type="http://schemas.openxmlformats.org/officeDocument/2006/relationships/slideLayout" Target="../slideLayouts/slideLayout4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8.xml"/><Relationship Id="rId4"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9.xml"/><Relationship Id="rId5" Type="http://schemas.openxmlformats.org/officeDocument/2006/relationships/image" Target="../media/image28.e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9.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49.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9.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9.xml"/><Relationship Id="rId5" Type="http://schemas.openxmlformats.org/officeDocument/2006/relationships/image" Target="../media/image36.jpeg"/><Relationship Id="rId4" Type="http://schemas.openxmlformats.org/officeDocument/2006/relationships/hyperlink" Target="http://images.google.com/imgres?imgurl=http://blog.micfo.com/wp-content/uploads/2008/10/z10-system-ec.jpg&amp;imgrefurl=http://blog.micfo.com/news-current-release/ibm-releases-junior-version-of-system-z10-enterprise-class-mainframe/&amp;usg=__4thq6RobWUnb1l2ODC8VJDRlKNg=&amp;h=1600&amp;w=1280&amp;sz=119&amp;hl=en&amp;start=2&amp;sig2=Ffo8J9Q-vOkeahph-H6hsg&amp;tbnid=MrIUswUyZ8BF8M:&amp;tbnh=150&amp;tbnw=120&amp;prev=/images%3Fq%3Dibm%2Bz/10%26gbv%3D2%26hl%3Den&amp;ei=NJl8SqrsFZLWM9O0lP4C"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hyperlink" Target="http://www.ibm.com/legal/copytrade.shtml" TargetMode="External"/><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50.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50.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49.xml"/><Relationship Id="rId6" Type="http://schemas.openxmlformats.org/officeDocument/2006/relationships/image" Target="../media/image38.jpeg"/><Relationship Id="rId5" Type="http://schemas.openxmlformats.org/officeDocument/2006/relationships/image" Target="../media/image48.emf"/><Relationship Id="rId4" Type="http://schemas.openxmlformats.org/officeDocument/2006/relationships/oleObject" Target="../embeddings/oleObject2.bin"/></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49.xml"/><Relationship Id="rId6" Type="http://schemas.openxmlformats.org/officeDocument/2006/relationships/image" Target="../media/image48.emf"/><Relationship Id="rId5" Type="http://schemas.openxmlformats.org/officeDocument/2006/relationships/oleObject" Target="../embeddings/oleObject2.bin"/><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4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49.xml"/><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49.xml"/><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49.xml"/><Relationship Id="rId5" Type="http://schemas.openxmlformats.org/officeDocument/2006/relationships/image" Target="../media/image38.jpeg"/><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49.xml"/><Relationship Id="rId6" Type="http://schemas.openxmlformats.org/officeDocument/2006/relationships/image" Target="../media/image64.png"/><Relationship Id="rId5" Type="http://schemas.openxmlformats.org/officeDocument/2006/relationships/image" Target="../media/image38.jpeg"/><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49.xml"/><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49.xml"/><Relationship Id="rId5" Type="http://schemas.openxmlformats.org/officeDocument/2006/relationships/image" Target="../media/image68.png"/><Relationship Id="rId4" Type="http://schemas.openxmlformats.org/officeDocument/2006/relationships/image" Target="../media/image67.png"/></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49.xml"/><Relationship Id="rId4" Type="http://schemas.openxmlformats.org/officeDocument/2006/relationships/image" Target="../media/image69.png"/></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49.xml"/><Relationship Id="rId5" Type="http://schemas.openxmlformats.org/officeDocument/2006/relationships/image" Target="../media/image71.png"/><Relationship Id="rId4" Type="http://schemas.openxmlformats.org/officeDocument/2006/relationships/image" Target="../media/image70.pn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3.xml"/><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4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5.xml"/><Relationship Id="rId1" Type="http://schemas.openxmlformats.org/officeDocument/2006/relationships/slideLayout" Target="../slideLayouts/slideLayout49.xml"/></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6.xml"/><Relationship Id="rId1" Type="http://schemas.openxmlformats.org/officeDocument/2006/relationships/slideLayout" Target="../slideLayouts/slideLayout49.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7.xml"/><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8.xml"/><Relationship Id="rId1" Type="http://schemas.openxmlformats.org/officeDocument/2006/relationships/slideLayout" Target="../slideLayouts/slideLayout49.xml"/><Relationship Id="rId4" Type="http://schemas.openxmlformats.org/officeDocument/2006/relationships/image" Target="../media/image80.png"/></Relationships>
</file>

<file path=ppt/slides/_rels/slide5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9.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49.xml"/><Relationship Id="rId6" Type="http://schemas.openxmlformats.org/officeDocument/2006/relationships/image" Target="../media/image38.jpeg"/><Relationship Id="rId5" Type="http://schemas.openxmlformats.org/officeDocument/2006/relationships/image" Target="../media/image84.png"/><Relationship Id="rId4" Type="http://schemas.openxmlformats.org/officeDocument/2006/relationships/image" Target="../media/image83.png"/></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1.xml"/><Relationship Id="rId1" Type="http://schemas.openxmlformats.org/officeDocument/2006/relationships/slideLayout" Target="../slideLayouts/slideLayout49.xml"/><Relationship Id="rId5" Type="http://schemas.openxmlformats.org/officeDocument/2006/relationships/image" Target="../media/image38.jpeg"/><Relationship Id="rId4" Type="http://schemas.openxmlformats.org/officeDocument/2006/relationships/image" Target="../media/image8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3.xml"/><Relationship Id="rId1" Type="http://schemas.openxmlformats.org/officeDocument/2006/relationships/slideLayout" Target="../slideLayouts/slideLayout49.xml"/><Relationship Id="rId4" Type="http://schemas.openxmlformats.org/officeDocument/2006/relationships/image" Target="../media/image38.jpeg"/></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4.xml"/><Relationship Id="rId1" Type="http://schemas.openxmlformats.org/officeDocument/2006/relationships/slideLayout" Target="../slideLayouts/slideLayout49.xml"/><Relationship Id="rId6" Type="http://schemas.openxmlformats.org/officeDocument/2006/relationships/image" Target="../media/image38.jpeg"/><Relationship Id="rId5" Type="http://schemas.openxmlformats.org/officeDocument/2006/relationships/image" Target="../media/image48.emf"/><Relationship Id="rId4" Type="http://schemas.openxmlformats.org/officeDocument/2006/relationships/oleObject" Target="../embeddings/oleObject2.bin"/></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5.xml"/><Relationship Id="rId1" Type="http://schemas.openxmlformats.org/officeDocument/2006/relationships/slideLayout" Target="../slideLayouts/slideLayout49.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6.xml"/><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7.xml"/><Relationship Id="rId1" Type="http://schemas.openxmlformats.org/officeDocument/2006/relationships/slideLayout" Target="../slideLayouts/slideLayout51.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49.xml"/><Relationship Id="rId4" Type="http://schemas.openxmlformats.org/officeDocument/2006/relationships/image" Target="../media/image10.svg"/></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svg"/><Relationship Id="rId2" Type="http://schemas.openxmlformats.org/officeDocument/2006/relationships/notesSlide" Target="../notesSlides/notesSlide59.xml"/><Relationship Id="rId1" Type="http://schemas.openxmlformats.org/officeDocument/2006/relationships/slideLayout" Target="../slideLayouts/slideLayout49.xml"/><Relationship Id="rId6" Type="http://schemas.openxmlformats.org/officeDocument/2006/relationships/image" Target="../media/image22.png"/><Relationship Id="rId5" Type="http://schemas.openxmlformats.org/officeDocument/2006/relationships/image" Target="../media/image21.emf"/><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0.xm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9.xml"/></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2.xml"/><Relationship Id="rId1" Type="http://schemas.openxmlformats.org/officeDocument/2006/relationships/slideLayout" Target="../slideLayouts/slideLayout49.xml"/></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3.xml"/><Relationship Id="rId1" Type="http://schemas.openxmlformats.org/officeDocument/2006/relationships/slideLayout" Target="../slideLayouts/slideLayout49.xml"/><Relationship Id="rId5" Type="http://schemas.openxmlformats.org/officeDocument/2006/relationships/image" Target="../media/image30.png"/><Relationship Id="rId4" Type="http://schemas.openxmlformats.org/officeDocument/2006/relationships/image" Target="../media/image32.png"/></Relationships>
</file>

<file path=ppt/slides/_rels/slide7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4.xml"/><Relationship Id="rId1" Type="http://schemas.openxmlformats.org/officeDocument/2006/relationships/slideLayout" Target="../slideLayouts/slideLayout49.xml"/><Relationship Id="rId4" Type="http://schemas.openxmlformats.org/officeDocument/2006/relationships/image" Target="../media/image94.png"/></Relationships>
</file>

<file path=ppt/slides/_rels/slide7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5.xml"/><Relationship Id="rId1" Type="http://schemas.openxmlformats.org/officeDocument/2006/relationships/slideLayout" Target="../slideLayouts/slideLayout49.xml"/><Relationship Id="rId4" Type="http://schemas.openxmlformats.org/officeDocument/2006/relationships/image" Target="../media/image96.png"/></Relationships>
</file>

<file path=ppt/slides/_rels/slide7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6.xml"/><Relationship Id="rId1" Type="http://schemas.openxmlformats.org/officeDocument/2006/relationships/slideLayout" Target="../slideLayouts/slideLayout49.xml"/><Relationship Id="rId4" Type="http://schemas.openxmlformats.org/officeDocument/2006/relationships/image" Target="../media/image98.png"/></Relationships>
</file>

<file path=ppt/slides/_rels/slide7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7.xml"/><Relationship Id="rId1" Type="http://schemas.openxmlformats.org/officeDocument/2006/relationships/slideLayout" Target="../slideLayouts/slideLayout49.xml"/></Relationships>
</file>

<file path=ppt/slides/_rels/slide7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8.xml"/><Relationship Id="rId1" Type="http://schemas.openxmlformats.org/officeDocument/2006/relationships/slideLayout" Target="../slideLayouts/slideLayout49.xml"/><Relationship Id="rId4" Type="http://schemas.openxmlformats.org/officeDocument/2006/relationships/image" Target="../media/image101.png"/></Relationships>
</file>

<file path=ppt/slides/_rels/slide7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9.xml"/><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9.xml"/></Relationships>
</file>

<file path=ppt/slides/_rels/slide8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0.xml"/><Relationship Id="rId1" Type="http://schemas.openxmlformats.org/officeDocument/2006/relationships/slideLayout" Target="../slideLayouts/slideLayout49.xml"/></Relationships>
</file>

<file path=ppt/slides/_rels/slide8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1.xml"/><Relationship Id="rId1" Type="http://schemas.openxmlformats.org/officeDocument/2006/relationships/slideLayout" Target="../slideLayouts/slideLayout49.xml"/></Relationships>
</file>

<file path=ppt/slides/_rels/slide8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49.xml"/></Relationships>
</file>

<file path=ppt/slides/_rels/slide8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9.xml"/></Relationships>
</file>

<file path=ppt/slides/_rels/slide8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72.xml"/><Relationship Id="rId1" Type="http://schemas.openxmlformats.org/officeDocument/2006/relationships/slideLayout" Target="../slideLayouts/slideLayout49.xml"/></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3.xml"/><Relationship Id="rId1" Type="http://schemas.openxmlformats.org/officeDocument/2006/relationships/slideLayout" Target="../slideLayouts/slideLayout49.xml"/><Relationship Id="rId4" Type="http://schemas.openxmlformats.org/officeDocument/2006/relationships/image" Target="../media/image10.svg"/></Relationships>
</file>

<file path=ppt/slides/_rels/slide8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4.xml"/><Relationship Id="rId1" Type="http://schemas.openxmlformats.org/officeDocument/2006/relationships/slideLayout" Target="../slideLayouts/slideLayout52.xml"/><Relationship Id="rId4" Type="http://schemas.openxmlformats.org/officeDocument/2006/relationships/image" Target="../media/image108.png"/></Relationships>
</file>

<file path=ppt/slides/_rels/slide8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5.xml"/><Relationship Id="rId1" Type="http://schemas.openxmlformats.org/officeDocument/2006/relationships/slideLayout" Target="../slideLayouts/slideLayout49.xml"/><Relationship Id="rId5" Type="http://schemas.openxmlformats.org/officeDocument/2006/relationships/slide" Target="slide15.xml"/><Relationship Id="rId4" Type="http://schemas.openxmlformats.org/officeDocument/2006/relationships/image" Target="../media/image27.png"/></Relationships>
</file>

<file path=ppt/slides/_rels/slide8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6.xml"/><Relationship Id="rId1" Type="http://schemas.openxmlformats.org/officeDocument/2006/relationships/slideLayout" Target="../slideLayouts/slideLayout52.xml"/><Relationship Id="rId5" Type="http://schemas.openxmlformats.org/officeDocument/2006/relationships/image" Target="../media/image110.png"/><Relationship Id="rId4" Type="http://schemas.openxmlformats.org/officeDocument/2006/relationships/image" Target="../media/image108.png"/></Relationships>
</file>

<file path=ppt/slides/_rels/slide8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7.xml"/><Relationship Id="rId1" Type="http://schemas.openxmlformats.org/officeDocument/2006/relationships/slideLayout" Target="../slideLayouts/slideLayout5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90.xml.rels><?xml version="1.0" encoding="UTF-8" standalone="yes"?>
<Relationships xmlns="http://schemas.openxmlformats.org/package/2006/relationships"><Relationship Id="rId3" Type="http://schemas.openxmlformats.org/officeDocument/2006/relationships/hyperlink" Target="https://developer.ibm.com/mainframe/wp-content/uploads/sites/46/2018/12/swap-icon.png" TargetMode="External"/><Relationship Id="rId2" Type="http://schemas.openxmlformats.org/officeDocument/2006/relationships/image" Target="../media/image115.png"/><Relationship Id="rId1" Type="http://schemas.openxmlformats.org/officeDocument/2006/relationships/slideLayout" Target="../slideLayouts/slideLayout50.xml"/><Relationship Id="rId4" Type="http://schemas.openxmlformats.org/officeDocument/2006/relationships/image" Target="../media/image116.png"/></Relationships>
</file>

<file path=ppt/slides/_rels/slide9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50.xml"/></Relationships>
</file>

<file path=ppt/slides/_rels/slide9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50.xml"/></Relationships>
</file>

<file path=ppt/slides/_rels/slide9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50.xml"/></Relationships>
</file>

<file path=ppt/slides/_rels/slide9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8.xml"/><Relationship Id="rId1" Type="http://schemas.openxmlformats.org/officeDocument/2006/relationships/slideLayout" Target="../slideLayouts/slideLayout53.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9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9.xml"/><Relationship Id="rId1" Type="http://schemas.openxmlformats.org/officeDocument/2006/relationships/slideLayout" Target="../slideLayouts/slideLayout53.xml"/><Relationship Id="rId5" Type="http://schemas.openxmlformats.org/officeDocument/2006/relationships/image" Target="../media/image127.png"/><Relationship Id="rId4" Type="http://schemas.openxmlformats.org/officeDocument/2006/relationships/image" Target="../media/image126.png"/></Relationships>
</file>

<file path=ppt/slides/_rels/slide9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80.xml"/><Relationship Id="rId1" Type="http://schemas.openxmlformats.org/officeDocument/2006/relationships/slideLayout" Target="../slideLayouts/slideLayout53.xml"/><Relationship Id="rId5" Type="http://schemas.openxmlformats.org/officeDocument/2006/relationships/image" Target="../media/image130.jpeg"/><Relationship Id="rId4" Type="http://schemas.openxmlformats.org/officeDocument/2006/relationships/image" Target="../media/image129.png"/></Relationships>
</file>

<file path=ppt/slides/_rels/slide9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1.xml"/><Relationship Id="rId1" Type="http://schemas.openxmlformats.org/officeDocument/2006/relationships/slideLayout" Target="../slideLayouts/slideLayout53.xml"/><Relationship Id="rId4" Type="http://schemas.openxmlformats.org/officeDocument/2006/relationships/image" Target="../media/image132.png"/></Relationships>
</file>

<file path=ppt/slides/_rels/slide9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82.xml"/><Relationship Id="rId1" Type="http://schemas.openxmlformats.org/officeDocument/2006/relationships/slideLayout" Target="../slideLayouts/slideLayout53.xml"/></Relationships>
</file>

<file path=ppt/slides/_rels/slide9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3.xml"/><Relationship Id="rId1" Type="http://schemas.openxmlformats.org/officeDocument/2006/relationships/slideLayout" Target="../slideLayouts/slideLayout53.xml"/><Relationship Id="rId5" Type="http://schemas.openxmlformats.org/officeDocument/2006/relationships/image" Target="../media/image136.png"/><Relationship Id="rId4" Type="http://schemas.openxmlformats.org/officeDocument/2006/relationships/image" Target="../media/image1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E7D475-83B9-7FAA-35E1-D3A1640FD244}"/>
              </a:ext>
            </a:extLst>
          </p:cNvPr>
          <p:cNvPicPr>
            <a:picLocks noGrp="1" noChangeAspect="1"/>
          </p:cNvPicPr>
          <p:nvPr>
            <p:ph type="pic" sz="quarter" idx="11"/>
          </p:nvPr>
        </p:nvPicPr>
        <p:blipFill>
          <a:blip r:embed="rId3">
            <a:lum bright="-4000"/>
            <a:alphaModFix amt="73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t="29492" b="29492"/>
          <a:stretch>
            <a:fillRect/>
          </a:stretch>
        </p:blipFill>
        <p:spPr>
          <a:xfrm>
            <a:off x="-17206" y="-76200"/>
            <a:ext cx="12192000" cy="6000750"/>
          </a:xfrm>
        </p:spPr>
      </p:pic>
      <p:sp>
        <p:nvSpPr>
          <p:cNvPr id="3" name="Title 2">
            <a:extLst>
              <a:ext uri="{FF2B5EF4-FFF2-40B4-BE49-F238E27FC236}">
                <a16:creationId xmlns:a16="http://schemas.microsoft.com/office/drawing/2014/main" id="{02126D7B-9102-E21E-2B99-B968818162B8}"/>
              </a:ext>
            </a:extLst>
          </p:cNvPr>
          <p:cNvSpPr>
            <a:spLocks noGrp="1"/>
          </p:cNvSpPr>
          <p:nvPr>
            <p:ph type="title"/>
          </p:nvPr>
        </p:nvSpPr>
        <p:spPr>
          <a:xfrm>
            <a:off x="288001" y="192024"/>
            <a:ext cx="8551199" cy="3144044"/>
          </a:xfrm>
        </p:spPr>
        <p:txBody>
          <a:bodyPr/>
          <a:lstStyle/>
          <a:p>
            <a:r>
              <a:rPr lang="en-US" dirty="0"/>
              <a:t>IBM Developer for z/OS – for ISPF Developers</a:t>
            </a:r>
            <a:br>
              <a:rPr lang="en-US" dirty="0"/>
            </a:br>
            <a:r>
              <a:rPr lang="en-US" dirty="0"/>
              <a:t>Module 9</a:t>
            </a:r>
            <a:br>
              <a:rPr lang="en-US" dirty="0"/>
            </a:br>
            <a:r>
              <a:rPr lang="en-US" dirty="0"/>
              <a:t>Debugging COBOL Programs</a:t>
            </a:r>
          </a:p>
        </p:txBody>
      </p:sp>
      <p:sp>
        <p:nvSpPr>
          <p:cNvPr id="4" name="Text Placeholder 3">
            <a:extLst>
              <a:ext uri="{FF2B5EF4-FFF2-40B4-BE49-F238E27FC236}">
                <a16:creationId xmlns:a16="http://schemas.microsoft.com/office/drawing/2014/main" id="{66C6E6D6-034D-0B86-21EF-331BBC8ACF0B}"/>
              </a:ext>
            </a:extLst>
          </p:cNvPr>
          <p:cNvSpPr>
            <a:spLocks noGrp="1"/>
          </p:cNvSpPr>
          <p:nvPr>
            <p:ph type="body" sz="quarter" idx="12"/>
          </p:nvPr>
        </p:nvSpPr>
        <p:spPr/>
        <p:txBody>
          <a:bodyPr/>
          <a:lstStyle/>
          <a:p>
            <a:r>
              <a:rPr lang="en-US" dirty="0"/>
              <a:t>Christopher Sayles</a:t>
            </a:r>
            <a:br>
              <a:rPr lang="en-US" dirty="0"/>
            </a:br>
            <a:r>
              <a:rPr lang="en-US" dirty="0"/>
              <a:t>DevOps Acceleration Team</a:t>
            </a:r>
          </a:p>
        </p:txBody>
      </p:sp>
      <p:sp>
        <p:nvSpPr>
          <p:cNvPr id="5" name="Text Placeholder 4">
            <a:extLst>
              <a:ext uri="{FF2B5EF4-FFF2-40B4-BE49-F238E27FC236}">
                <a16:creationId xmlns:a16="http://schemas.microsoft.com/office/drawing/2014/main" id="{2C8B0768-851E-E6C9-CC65-4B5EC23E1AEF}"/>
              </a:ext>
            </a:extLst>
          </p:cNvPr>
          <p:cNvSpPr>
            <a:spLocks noGrp="1"/>
          </p:cNvSpPr>
          <p:nvPr>
            <p:ph type="body" sz="quarter" idx="13"/>
          </p:nvPr>
        </p:nvSpPr>
        <p:spPr/>
        <p:txBody>
          <a:bodyPr/>
          <a:lstStyle/>
          <a:p>
            <a:r>
              <a:rPr lang="en-US" dirty="0">
                <a:hlinkClick r:id="rId5"/>
              </a:rPr>
              <a:t>Christopher.sayles@ibm.com</a:t>
            </a:r>
            <a:endParaRPr lang="en-US" dirty="0"/>
          </a:p>
        </p:txBody>
      </p:sp>
      <p:pic>
        <p:nvPicPr>
          <p:cNvPr id="11" name="Graphic 10">
            <a:extLst>
              <a:ext uri="{FF2B5EF4-FFF2-40B4-BE49-F238E27FC236}">
                <a16:creationId xmlns:a16="http://schemas.microsoft.com/office/drawing/2014/main" id="{3736E928-B60B-0DAB-6DB7-835D9CEE27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86600" y="1333500"/>
            <a:ext cx="4191000" cy="4191000"/>
          </a:xfrm>
          <a:prstGeom prst="rect">
            <a:avLst/>
          </a:prstGeom>
        </p:spPr>
      </p:pic>
      <p:sp>
        <p:nvSpPr>
          <p:cNvPr id="2" name="TextBox 1">
            <a:extLst>
              <a:ext uri="{FF2B5EF4-FFF2-40B4-BE49-F238E27FC236}">
                <a16:creationId xmlns:a16="http://schemas.microsoft.com/office/drawing/2014/main" id="{1EAAF626-9AA2-2BCF-103A-0E05D3EA1606}"/>
              </a:ext>
            </a:extLst>
          </p:cNvPr>
          <p:cNvSpPr txBox="1"/>
          <p:nvPr/>
        </p:nvSpPr>
        <p:spPr>
          <a:xfrm>
            <a:off x="4419600" y="3505200"/>
            <a:ext cx="914400" cy="91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444465" indent="-446749" algn="l" defTabSz="2438400">
              <a:spcBef>
                <a:spcPts val="2900"/>
              </a:spcBef>
              <a:buSzPct val="100000"/>
              <a:buFontTx/>
              <a:buChar char="–"/>
            </a:pPr>
            <a:r>
              <a:rPr lang="en-US" kern="0">
                <a:solidFill>
                  <a:srgbClr val="000000"/>
                </a:solidFill>
                <a:ea typeface="+mj-ea"/>
                <a:cs typeface="+mj-cs"/>
                <a:sym typeface="IBM Plex Sans Light"/>
              </a:rPr>
              <a:t>86</a:t>
            </a:r>
            <a:endParaRPr lang="en-US" kern="0" dirty="0">
              <a:solidFill>
                <a:srgbClr val="000000"/>
              </a:solidFill>
              <a:ea typeface="+mj-ea"/>
              <a:cs typeface="+mj-cs"/>
              <a:sym typeface="IBM Plex Sans Light"/>
            </a:endParaRPr>
          </a:p>
        </p:txBody>
      </p:sp>
    </p:spTree>
    <p:extLst>
      <p:ext uri="{BB962C8B-B14F-4D97-AF65-F5344CB8AC3E}">
        <p14:creationId xmlns:p14="http://schemas.microsoft.com/office/powerpoint/2010/main" val="428180001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C096B-1557-2DC5-F016-EF82B21ED4BC}"/>
              </a:ext>
            </a:extLst>
          </p:cNvPr>
          <p:cNvPicPr>
            <a:picLocks noChangeAspect="1"/>
          </p:cNvPicPr>
          <p:nvPr/>
        </p:nvPicPr>
        <p:blipFill>
          <a:blip r:embed="rId2"/>
          <a:stretch>
            <a:fillRect/>
          </a:stretch>
        </p:blipFill>
        <p:spPr>
          <a:xfrm>
            <a:off x="2470212" y="1066801"/>
            <a:ext cx="9732674" cy="57912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434" name="Rectangle 2">
            <a:extLst>
              <a:ext uri="{FF2B5EF4-FFF2-40B4-BE49-F238E27FC236}">
                <a16:creationId xmlns:a16="http://schemas.microsoft.com/office/drawing/2014/main" id="{E70C2EF0-6FBE-8815-1577-93EA3118FC88}"/>
              </a:ext>
            </a:extLst>
          </p:cNvPr>
          <p:cNvSpPr>
            <a:spLocks noGrp="1" noChangeArrowheads="1"/>
          </p:cNvSpPr>
          <p:nvPr>
            <p:ph type="title"/>
          </p:nvPr>
        </p:nvSpPr>
        <p:spPr>
          <a:xfrm>
            <a:off x="393192" y="228600"/>
            <a:ext cx="11293592" cy="1325563"/>
          </a:xfrm>
        </p:spPr>
        <p:txBody>
          <a:bodyPr/>
          <a:lstStyle/>
          <a:p>
            <a:pPr eaLnBrk="1" hangingPunct="1"/>
            <a:r>
              <a:rPr lang="en-US" altLang="en-US" sz="3600" dirty="0">
                <a:sym typeface="Webdings" pitchFamily="2" charset="2"/>
              </a:rPr>
              <a:t>Eclipse, IDz and t</a:t>
            </a:r>
            <a:r>
              <a:rPr lang="en-US" altLang="en-US" sz="3600" dirty="0"/>
              <a:t>he </a:t>
            </a:r>
            <a:r>
              <a:rPr lang="en-US" altLang="en-US" sz="3600" b="1" dirty="0"/>
              <a:t>education_workspace</a:t>
            </a:r>
          </a:p>
        </p:txBody>
      </p:sp>
      <p:sp>
        <p:nvSpPr>
          <p:cNvPr id="3352579" name="Rectangle 3">
            <a:extLst>
              <a:ext uri="{FF2B5EF4-FFF2-40B4-BE49-F238E27FC236}">
                <a16:creationId xmlns:a16="http://schemas.microsoft.com/office/drawing/2014/main" id="{6EF683FA-3EFB-7CA2-D304-97E9798E6DB2}"/>
              </a:ext>
            </a:extLst>
          </p:cNvPr>
          <p:cNvSpPr>
            <a:spLocks noGrp="1" noChangeArrowheads="1"/>
          </p:cNvSpPr>
          <p:nvPr>
            <p:ph idx="1"/>
          </p:nvPr>
        </p:nvSpPr>
        <p:spPr>
          <a:xfrm>
            <a:off x="393192" y="1316578"/>
            <a:ext cx="1900523" cy="5943600"/>
          </a:xfrm>
        </p:spPr>
        <p:txBody>
          <a:bodyPr/>
          <a:lstStyle/>
          <a:p>
            <a:pPr>
              <a:defRPr/>
            </a:pPr>
            <a:r>
              <a:rPr lang="en-US" sz="1600" dirty="0"/>
              <a:t>When IDz opens it should look like this screen capture. </a:t>
            </a:r>
          </a:p>
          <a:p>
            <a:pPr>
              <a:defRPr/>
            </a:pPr>
            <a:endParaRPr lang="en-US" sz="1600" dirty="0"/>
          </a:p>
          <a:p>
            <a:pPr>
              <a:defRPr/>
            </a:pPr>
            <a:r>
              <a:rPr lang="en-US" sz="1600" dirty="0"/>
              <a:t>Of particular importance is the </a:t>
            </a:r>
            <a:r>
              <a:rPr lang="en-US" sz="1600" b="1" dirty="0"/>
              <a:t>IDz Tech Portal </a:t>
            </a:r>
            <a:r>
              <a:rPr lang="en-US" sz="1600" dirty="0"/>
              <a:t>folder, which contains subfolders that include lab exercise files and other enablement.</a:t>
            </a:r>
            <a:endParaRPr lang="en-US" sz="14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600" dirty="0"/>
          </a:p>
          <a:p>
            <a:pPr lvl="1" eaLnBrk="1" hangingPunct="1">
              <a:buFont typeface="Webdings" panose="05030102010509060703" pitchFamily="18" charset="2"/>
              <a:buChar char="4"/>
              <a:defRPr/>
            </a:pPr>
            <a:endParaRPr lang="en-US" sz="1400" dirty="0"/>
          </a:p>
          <a:p>
            <a:pPr marL="344488" lvl="1" indent="0">
              <a:buNone/>
              <a:defRPr/>
            </a:pPr>
            <a:endParaRPr lang="en-US" sz="1600" dirty="0"/>
          </a:p>
        </p:txBody>
      </p:sp>
      <p:sp>
        <p:nvSpPr>
          <p:cNvPr id="6" name="Text Box 9">
            <a:extLst>
              <a:ext uri="{FF2B5EF4-FFF2-40B4-BE49-F238E27FC236}">
                <a16:creationId xmlns:a16="http://schemas.microsoft.com/office/drawing/2014/main" id="{57A00AA5-E1A9-E66E-2EE4-0E261716BE72}"/>
              </a:ext>
            </a:extLst>
          </p:cNvPr>
          <p:cNvSpPr txBox="1">
            <a:spLocks noChangeArrowheads="1"/>
          </p:cNvSpPr>
          <p:nvPr/>
        </p:nvSpPr>
        <p:spPr bwMode="auto">
          <a:xfrm>
            <a:off x="3276600" y="2093369"/>
            <a:ext cx="3200400" cy="1323439"/>
          </a:xfrm>
          <a:prstGeom prst="rect">
            <a:avLst/>
          </a:prstGeom>
          <a:solidFill>
            <a:schemeClr val="bg1">
              <a:lumMod val="85000"/>
            </a:schemeClr>
          </a:solidFill>
          <a:ln>
            <a:noFill/>
          </a:ln>
          <a:effectLst>
            <a:outerShdw blurRad="184150" dist="241300" dir="11520000" sx="110000" sy="11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defRPr/>
            </a:pPr>
            <a:r>
              <a:rPr lang="en-US" altLang="en-US" b="0" dirty="0">
                <a:latin typeface="+mn-lt"/>
                <a:cs typeface="Calibri" panose="020F0502020204030204" pitchFamily="34" charset="0"/>
              </a:rPr>
              <a:t>The Hands-on labs files and other enablement resources both for this class and after</a:t>
            </a:r>
          </a:p>
        </p:txBody>
      </p:sp>
      <p:sp>
        <p:nvSpPr>
          <p:cNvPr id="7" name="Text Box 9">
            <a:extLst>
              <a:ext uri="{FF2B5EF4-FFF2-40B4-BE49-F238E27FC236}">
                <a16:creationId xmlns:a16="http://schemas.microsoft.com/office/drawing/2014/main" id="{991566EF-370A-BD4F-1286-51E18E955F8E}"/>
              </a:ext>
            </a:extLst>
          </p:cNvPr>
          <p:cNvSpPr txBox="1">
            <a:spLocks noChangeArrowheads="1"/>
          </p:cNvSpPr>
          <p:nvPr/>
        </p:nvSpPr>
        <p:spPr bwMode="auto">
          <a:xfrm>
            <a:off x="5334000" y="4992914"/>
            <a:ext cx="6206200" cy="1323439"/>
          </a:xfrm>
          <a:prstGeom prst="rect">
            <a:avLst/>
          </a:prstGeom>
          <a:solidFill>
            <a:schemeClr val="bg1">
              <a:lumMod val="85000"/>
            </a:schemeClr>
          </a:solidFill>
          <a:ln>
            <a:noFill/>
          </a:ln>
          <a:effectLst>
            <a:outerShdw blurRad="149987" dist="250190" dir="8460000" algn="ctr">
              <a:srgbClr val="000000">
                <a:alpha val="0"/>
              </a:srgbClr>
            </a:outerShdw>
          </a:effectLst>
        </p:spPr>
        <p:txBody>
          <a:bodyPr>
            <a:spAutoFit/>
          </a:bodyPr>
          <a:lstStyle>
            <a:lvl1pPr>
              <a:lnSpc>
                <a:spcPct val="85000"/>
              </a:lnSpc>
              <a:spcBef>
                <a:spcPct val="30000"/>
              </a:spcBef>
              <a:buClr>
                <a:srgbClr val="000000"/>
              </a:buClr>
              <a:buFont typeface="Wingdings" panose="05000000000000000000"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anose="05030102010509060703" pitchFamily="18" charset="2"/>
              <a:buChar char="4"/>
              <a:defRPr>
                <a:solidFill>
                  <a:srgbClr val="006699"/>
                </a:solidFill>
                <a:latin typeface="Arial" panose="020B0604020202020204" pitchFamily="34" charset="0"/>
              </a:defRPr>
            </a:lvl2pPr>
            <a:lvl3pPr marL="1143000" indent="-228600">
              <a:spcBef>
                <a:spcPct val="20000"/>
              </a:spcBef>
              <a:buFont typeface="Wingdings" panose="05000000000000000000"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ctr" eaLnBrk="1" hangingPunct="1">
              <a:lnSpc>
                <a:spcPct val="100000"/>
              </a:lnSpc>
              <a:spcBef>
                <a:spcPct val="0"/>
              </a:spcBef>
              <a:buClrTx/>
              <a:buFontTx/>
              <a:buNone/>
              <a:defRPr/>
            </a:pPr>
            <a:r>
              <a:rPr lang="en-US" altLang="en-US" b="0" dirty="0">
                <a:solidFill>
                  <a:schemeClr val="accent6"/>
                </a:solidFill>
                <a:latin typeface="+mn-lt"/>
                <a:cs typeface="Calibri" panose="020F0502020204030204" pitchFamily="34" charset="0"/>
              </a:rPr>
              <a:t>If you’ve used Eclipse products before you’ll recognize a lot of the tooling in this IDz. That’s because IDz/ADFz/RDz are all based on the framework from </a:t>
            </a:r>
            <a:r>
              <a:rPr lang="en-US" altLang="en-US" dirty="0">
                <a:solidFill>
                  <a:schemeClr val="accent6"/>
                </a:solidFill>
                <a:latin typeface="+mn-lt"/>
                <a:cs typeface="Calibri" panose="020F0502020204030204" pitchFamily="34" charset="0"/>
              </a:rPr>
              <a:t>eclipse.org</a:t>
            </a:r>
          </a:p>
        </p:txBody>
      </p:sp>
      <p:sp>
        <p:nvSpPr>
          <p:cNvPr id="3" name="Rectangle 2">
            <a:extLst>
              <a:ext uri="{FF2B5EF4-FFF2-40B4-BE49-F238E27FC236}">
                <a16:creationId xmlns:a16="http://schemas.microsoft.com/office/drawing/2014/main" id="{6436CF13-FD74-D221-C3F0-027DCFA70672}"/>
              </a:ext>
            </a:extLst>
          </p:cNvPr>
          <p:cNvSpPr/>
          <p:nvPr/>
        </p:nvSpPr>
        <p:spPr bwMode="auto">
          <a:xfrm>
            <a:off x="2470212" y="1810512"/>
            <a:ext cx="724822" cy="152400"/>
          </a:xfrm>
          <a:prstGeom prst="rect">
            <a:avLst/>
          </a:prstGeom>
          <a:noFill/>
          <a:ln w="19050">
            <a:solidFill>
              <a:schemeClr val="accent5"/>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cxnSp>
        <p:nvCxnSpPr>
          <p:cNvPr id="9" name="Elbow Connector 8">
            <a:extLst>
              <a:ext uri="{FF2B5EF4-FFF2-40B4-BE49-F238E27FC236}">
                <a16:creationId xmlns:a16="http://schemas.microsoft.com/office/drawing/2014/main" id="{07FBE291-BAAA-D8A9-1476-FB057905FF91}"/>
              </a:ext>
            </a:extLst>
          </p:cNvPr>
          <p:cNvCxnSpPr>
            <a:stCxn id="6" idx="1"/>
          </p:cNvCxnSpPr>
          <p:nvPr/>
        </p:nvCxnSpPr>
        <p:spPr bwMode="auto">
          <a:xfrm rot="10800000">
            <a:off x="2743200" y="1962913"/>
            <a:ext cx="533400" cy="792177"/>
          </a:xfrm>
          <a:prstGeom prst="bentConnector2">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a:extLst>
              <a:ext uri="{FF2B5EF4-FFF2-40B4-BE49-F238E27FC236}">
                <a16:creationId xmlns:a16="http://schemas.microsoft.com/office/drawing/2014/main" id="{2253FEF2-C8DB-4153-F342-261F403AA8C2}"/>
              </a:ext>
            </a:extLst>
          </p:cNvPr>
          <p:cNvSpPr txBox="1">
            <a:spLocks noChangeArrowheads="1"/>
          </p:cNvSpPr>
          <p:nvPr/>
        </p:nvSpPr>
        <p:spPr bwMode="auto">
          <a:xfrm>
            <a:off x="2057400" y="757238"/>
            <a:ext cx="9429995"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From the File Menu:</a:t>
            </a:r>
          </a:p>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  1. Select Import…</a:t>
            </a:r>
          </a:p>
          <a:p>
            <a:pPr>
              <a:lnSpc>
                <a:spcPct val="87000"/>
              </a:lnSpc>
              <a:spcBef>
                <a:spcPts val="488"/>
              </a:spcBef>
              <a:spcAft>
                <a:spcPts val="450"/>
              </a:spcAft>
              <a:buClr>
                <a:srgbClr val="149FD0"/>
              </a:buClr>
            </a:pPr>
            <a:endParaRPr lang="en-US" altLang="en-US" sz="20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   2. Select Remote file system</a:t>
            </a:r>
          </a:p>
        </p:txBody>
      </p:sp>
      <p:sp>
        <p:nvSpPr>
          <p:cNvPr id="6" name="Rectangle 1">
            <a:extLst>
              <a:ext uri="{FF2B5EF4-FFF2-40B4-BE49-F238E27FC236}">
                <a16:creationId xmlns:a16="http://schemas.microsoft.com/office/drawing/2014/main" id="{5F18FFF5-DC2C-DE2B-3D9A-16311AE165A7}"/>
              </a:ext>
            </a:extLst>
          </p:cNvPr>
          <p:cNvSpPr>
            <a:spLocks noGrp="1" noChangeArrowheads="1"/>
          </p:cNvSpPr>
          <p:nvPr>
            <p:ph type="title"/>
          </p:nvPr>
        </p:nvSpPr>
        <p:spPr>
          <a:xfrm>
            <a:off x="319239" y="228600"/>
            <a:ext cx="7391401"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- 3 of 6</a:t>
            </a:r>
          </a:p>
        </p:txBody>
      </p:sp>
      <p:pic>
        <p:nvPicPr>
          <p:cNvPr id="183300" name="Picture 10">
            <a:extLst>
              <a:ext uri="{FF2B5EF4-FFF2-40B4-BE49-F238E27FC236}">
                <a16:creationId xmlns:a16="http://schemas.microsoft.com/office/drawing/2014/main" id="{78CC651B-7780-2212-549C-76DC764A7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7987" y="0"/>
            <a:ext cx="3057525" cy="31242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83301" name="Picture 12">
            <a:extLst>
              <a:ext uri="{FF2B5EF4-FFF2-40B4-BE49-F238E27FC236}">
                <a16:creationId xmlns:a16="http://schemas.microsoft.com/office/drawing/2014/main" id="{9F596609-3556-F914-4943-2CE1695ABF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8975" y="2235200"/>
            <a:ext cx="2846387" cy="204628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83302" name="Picture 13">
            <a:extLst>
              <a:ext uri="{FF2B5EF4-FFF2-40B4-BE49-F238E27FC236}">
                <a16:creationId xmlns:a16="http://schemas.microsoft.com/office/drawing/2014/main" id="{1FE5C74E-CC70-307C-662D-673B657B20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1100" y="4244976"/>
            <a:ext cx="3589337" cy="25368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83303" name="TextBox 15">
            <a:extLst>
              <a:ext uri="{FF2B5EF4-FFF2-40B4-BE49-F238E27FC236}">
                <a16:creationId xmlns:a16="http://schemas.microsoft.com/office/drawing/2014/main" id="{7BCA1631-AB0F-97FA-99BB-1D788445C373}"/>
              </a:ext>
            </a:extLst>
          </p:cNvPr>
          <p:cNvSpPr txBox="1">
            <a:spLocks noChangeArrowheads="1"/>
          </p:cNvSpPr>
          <p:nvPr/>
        </p:nvSpPr>
        <p:spPr bwMode="auto">
          <a:xfrm>
            <a:off x="7450136" y="3881438"/>
            <a:ext cx="39036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mj-lt"/>
              </a:rPr>
              <a:t>3. Browse and Select your LPAR</a:t>
            </a:r>
          </a:p>
        </p:txBody>
      </p:sp>
      <p:sp>
        <p:nvSpPr>
          <p:cNvPr id="183304" name="TextBox 16">
            <a:extLst>
              <a:ext uri="{FF2B5EF4-FFF2-40B4-BE49-F238E27FC236}">
                <a16:creationId xmlns:a16="http://schemas.microsoft.com/office/drawing/2014/main" id="{2657E3D7-EF8A-506F-C78C-44D2337F6F6E}"/>
              </a:ext>
            </a:extLst>
          </p:cNvPr>
          <p:cNvSpPr txBox="1">
            <a:spLocks noChangeArrowheads="1"/>
          </p:cNvSpPr>
          <p:nvPr/>
        </p:nvSpPr>
        <p:spPr bwMode="auto">
          <a:xfrm>
            <a:off x="2286000" y="6100763"/>
            <a:ext cx="55048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dirty="0">
                <a:latin typeface="+mj-lt"/>
              </a:rPr>
              <a:t>4. Select the folder named after your program</a:t>
            </a:r>
          </a:p>
        </p:txBody>
      </p:sp>
      <p:cxnSp>
        <p:nvCxnSpPr>
          <p:cNvPr id="183305" name="Straight Arrow Connector 17">
            <a:extLst>
              <a:ext uri="{FF2B5EF4-FFF2-40B4-BE49-F238E27FC236}">
                <a16:creationId xmlns:a16="http://schemas.microsoft.com/office/drawing/2014/main" id="{3D39EC8F-9938-4940-FBB4-874A27FDD9CA}"/>
              </a:ext>
            </a:extLst>
          </p:cNvPr>
          <p:cNvCxnSpPr>
            <a:cxnSpLocks noChangeShapeType="1"/>
          </p:cNvCxnSpPr>
          <p:nvPr/>
        </p:nvCxnSpPr>
        <p:spPr bwMode="auto">
          <a:xfrm flipH="1">
            <a:off x="6154736" y="2895600"/>
            <a:ext cx="1784350"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306" name="Straight Arrow Connector 19">
            <a:extLst>
              <a:ext uri="{FF2B5EF4-FFF2-40B4-BE49-F238E27FC236}">
                <a16:creationId xmlns:a16="http://schemas.microsoft.com/office/drawing/2014/main" id="{A685B54E-0054-3069-427C-D5A17782996B}"/>
              </a:ext>
            </a:extLst>
          </p:cNvPr>
          <p:cNvCxnSpPr>
            <a:cxnSpLocks noChangeShapeType="1"/>
          </p:cNvCxnSpPr>
          <p:nvPr/>
        </p:nvCxnSpPr>
        <p:spPr bwMode="auto">
          <a:xfrm>
            <a:off x="5064125" y="4081464"/>
            <a:ext cx="2466975" cy="719137"/>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2">
            <a:extLst>
              <a:ext uri="{FF2B5EF4-FFF2-40B4-BE49-F238E27FC236}">
                <a16:creationId xmlns:a16="http://schemas.microsoft.com/office/drawing/2014/main" id="{1CAC99B5-0A0E-8210-FCB1-E3F7BF6D97ED}"/>
              </a:ext>
            </a:extLst>
          </p:cNvPr>
          <p:cNvSpPr txBox="1">
            <a:spLocks noChangeArrowheads="1"/>
          </p:cNvSpPr>
          <p:nvPr/>
        </p:nvSpPr>
        <p:spPr bwMode="auto">
          <a:xfrm>
            <a:off x="1617664" y="998538"/>
            <a:ext cx="9050337" cy="5249862"/>
          </a:xfrm>
          <a:prstGeom prst="rect">
            <a:avLst/>
          </a:prstGeom>
          <a:noFill/>
          <a:ln>
            <a:noFill/>
          </a:ln>
          <a:effec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marL="0" indent="0">
              <a:lnSpc>
                <a:spcPct val="87000"/>
              </a:lnSpc>
              <a:spcBef>
                <a:spcPts val="488"/>
              </a:spcBef>
              <a:spcAft>
                <a:spcPts val="450"/>
              </a:spcAft>
              <a:buClr>
                <a:srgbClr val="149FD0"/>
              </a:buClr>
              <a:defRPr/>
            </a:pPr>
            <a:r>
              <a:rPr lang="en-US" altLang="en-US" sz="2000" dirty="0">
                <a:solidFill>
                  <a:srgbClr val="000000"/>
                </a:solidFill>
                <a:latin typeface="+mj-lt"/>
                <a:ea typeface="Microsoft YaHei" panose="020B0503020204020204" pitchFamily="34" charset="-122"/>
              </a:rPr>
              <a:t>5. Check the Folder box</a:t>
            </a:r>
          </a:p>
          <a:p>
            <a:pPr marL="0" indent="0">
              <a:lnSpc>
                <a:spcPct val="87000"/>
              </a:lnSpc>
              <a:spcBef>
                <a:spcPts val="488"/>
              </a:spcBef>
              <a:spcAft>
                <a:spcPts val="450"/>
              </a:spcAft>
              <a:buClr>
                <a:srgbClr val="149FD0"/>
              </a:buClr>
              <a:defRPr/>
            </a:pPr>
            <a:endParaRPr lang="en-US" altLang="en-US" sz="2000" dirty="0">
              <a:solidFill>
                <a:srgbClr val="000000"/>
              </a:solidFill>
              <a:latin typeface="+mj-lt"/>
              <a:ea typeface="Microsoft YaHei" panose="020B0503020204020204" pitchFamily="34" charset="-122"/>
            </a:endParaRPr>
          </a:p>
          <a:p>
            <a:pPr marL="0" indent="0">
              <a:lnSpc>
                <a:spcPct val="87000"/>
              </a:lnSpc>
              <a:spcBef>
                <a:spcPts val="488"/>
              </a:spcBef>
              <a:spcAft>
                <a:spcPts val="450"/>
              </a:spcAft>
              <a:buClr>
                <a:srgbClr val="149FD0"/>
              </a:buClr>
              <a:defRPr/>
            </a:pPr>
            <a:endParaRPr lang="en-US" altLang="en-US" sz="2000" dirty="0">
              <a:solidFill>
                <a:srgbClr val="000000"/>
              </a:solidFill>
              <a:latin typeface="+mj-lt"/>
              <a:ea typeface="Microsoft YaHei" panose="020B0503020204020204" pitchFamily="34" charset="-122"/>
            </a:endParaRPr>
          </a:p>
          <a:p>
            <a:pPr marL="0" indent="0">
              <a:lnSpc>
                <a:spcPct val="87000"/>
              </a:lnSpc>
              <a:spcBef>
                <a:spcPts val="488"/>
              </a:spcBef>
              <a:spcAft>
                <a:spcPts val="450"/>
              </a:spcAft>
              <a:buClr>
                <a:srgbClr val="149FD0"/>
              </a:buClr>
              <a:defRPr/>
            </a:pPr>
            <a:endParaRPr lang="en-US" altLang="en-US" sz="2000" dirty="0">
              <a:solidFill>
                <a:srgbClr val="000000"/>
              </a:solidFill>
              <a:latin typeface="+mj-lt"/>
              <a:ea typeface="Microsoft YaHei" panose="020B0503020204020204" pitchFamily="34" charset="-122"/>
            </a:endParaRPr>
          </a:p>
          <a:p>
            <a:pPr marL="0" indent="0">
              <a:lnSpc>
                <a:spcPct val="87000"/>
              </a:lnSpc>
              <a:spcBef>
                <a:spcPts val="488"/>
              </a:spcBef>
              <a:spcAft>
                <a:spcPts val="450"/>
              </a:spcAft>
              <a:buClr>
                <a:srgbClr val="149FD0"/>
              </a:buClr>
              <a:defRPr/>
            </a:pPr>
            <a:r>
              <a:rPr lang="en-US" altLang="en-US" sz="2000" dirty="0">
                <a:solidFill>
                  <a:srgbClr val="000000"/>
                </a:solidFill>
                <a:latin typeface="+mj-lt"/>
                <a:ea typeface="Microsoft YaHei" panose="020B0503020204020204" pitchFamily="34" charset="-122"/>
              </a:rPr>
              <a:t>6. Specify the Into folder </a:t>
            </a:r>
            <a:r>
              <a:rPr lang="en-US" altLang="en-US" sz="2000" dirty="0">
                <a:solidFill>
                  <a:srgbClr val="000000"/>
                </a:solidFill>
                <a:latin typeface="+mj-lt"/>
                <a:ea typeface="Microsoft YaHei" panose="020B0503020204020204" pitchFamily="34" charset="-122"/>
                <a:sym typeface="Wingdings" panose="05000000000000000000" pitchFamily="2" charset="2"/>
              </a:rPr>
              <a:t></a:t>
            </a:r>
          </a:p>
          <a:p>
            <a:pPr marL="0" indent="0">
              <a:lnSpc>
                <a:spcPct val="87000"/>
              </a:lnSpc>
              <a:spcBef>
                <a:spcPts val="488"/>
              </a:spcBef>
              <a:spcAft>
                <a:spcPts val="450"/>
              </a:spcAft>
              <a:buClr>
                <a:srgbClr val="149FD0"/>
              </a:buClr>
              <a:defRPr/>
            </a:pPr>
            <a:r>
              <a:rPr lang="en-US" altLang="en-US" sz="2000" dirty="0">
                <a:solidFill>
                  <a:srgbClr val="000000"/>
                </a:solidFill>
                <a:latin typeface="+mj-lt"/>
                <a:ea typeface="Microsoft YaHei" panose="020B0503020204020204" pitchFamily="34" charset="-122"/>
                <a:sym typeface="Wingdings" panose="05000000000000000000" pitchFamily="2" charset="2"/>
              </a:rPr>
              <a:t>      and click Finish</a:t>
            </a:r>
          </a:p>
          <a:p>
            <a:pPr marL="0" indent="0">
              <a:lnSpc>
                <a:spcPct val="87000"/>
              </a:lnSpc>
              <a:spcBef>
                <a:spcPts val="488"/>
              </a:spcBef>
              <a:spcAft>
                <a:spcPts val="450"/>
              </a:spcAft>
              <a:buClr>
                <a:srgbClr val="149FD0"/>
              </a:buClr>
              <a:defRPr/>
            </a:pPr>
            <a:endParaRPr lang="en-US" altLang="en-US" sz="2000" dirty="0">
              <a:solidFill>
                <a:srgbClr val="000000"/>
              </a:solidFill>
              <a:latin typeface="+mj-lt"/>
              <a:ea typeface="Microsoft YaHei" panose="020B0503020204020204" pitchFamily="34" charset="-122"/>
              <a:sym typeface="Wingdings" panose="05000000000000000000" pitchFamily="2" charset="2"/>
            </a:endParaRPr>
          </a:p>
          <a:p>
            <a:pPr marL="0" indent="0">
              <a:lnSpc>
                <a:spcPct val="87000"/>
              </a:lnSpc>
              <a:spcBef>
                <a:spcPts val="488"/>
              </a:spcBef>
              <a:spcAft>
                <a:spcPts val="450"/>
              </a:spcAft>
              <a:buClr>
                <a:srgbClr val="149FD0"/>
              </a:buClr>
              <a:defRPr/>
            </a:pPr>
            <a:endParaRPr lang="en-US" altLang="en-US" sz="1200" dirty="0">
              <a:solidFill>
                <a:srgbClr val="000000"/>
              </a:solidFill>
              <a:latin typeface="+mj-lt"/>
              <a:ea typeface="Microsoft YaHei" panose="020B0503020204020204" pitchFamily="34" charset="-122"/>
              <a:sym typeface="Wingdings" panose="05000000000000000000" pitchFamily="2" charset="2"/>
            </a:endParaRPr>
          </a:p>
          <a:p>
            <a:pPr marL="0" indent="0">
              <a:lnSpc>
                <a:spcPct val="87000"/>
              </a:lnSpc>
              <a:spcBef>
                <a:spcPts val="488"/>
              </a:spcBef>
              <a:spcAft>
                <a:spcPts val="450"/>
              </a:spcAft>
              <a:buClr>
                <a:srgbClr val="149FD0"/>
              </a:buClr>
              <a:defRPr/>
            </a:pPr>
            <a:r>
              <a:rPr lang="en-US" altLang="en-US" sz="2000" dirty="0">
                <a:solidFill>
                  <a:srgbClr val="000000"/>
                </a:solidFill>
                <a:latin typeface="+mj-lt"/>
                <a:ea typeface="Microsoft YaHei" panose="020B0503020204020204" pitchFamily="34" charset="-122"/>
                <a:sym typeface="Wingdings" panose="05000000000000000000" pitchFamily="2" charset="2"/>
              </a:rPr>
              <a:t>7. Using your work un-zip program, extract the import zip file</a:t>
            </a:r>
          </a:p>
          <a:p>
            <a:pPr marL="0" indent="0">
              <a:lnSpc>
                <a:spcPct val="87000"/>
              </a:lnSpc>
              <a:spcBef>
                <a:spcPts val="488"/>
              </a:spcBef>
              <a:spcAft>
                <a:spcPts val="450"/>
              </a:spcAft>
              <a:buClr>
                <a:srgbClr val="149FD0"/>
              </a:buClr>
              <a:defRPr/>
            </a:pPr>
            <a:endParaRPr lang="en-US" altLang="en-US" sz="2000" dirty="0">
              <a:solidFill>
                <a:srgbClr val="000000"/>
              </a:solidFill>
              <a:latin typeface="+mj-lt"/>
              <a:ea typeface="Microsoft YaHei" panose="020B0503020204020204" pitchFamily="34" charset="-122"/>
            </a:endParaRPr>
          </a:p>
          <a:p>
            <a:pPr marL="342900" indent="-342900">
              <a:lnSpc>
                <a:spcPct val="87000"/>
              </a:lnSpc>
              <a:spcBef>
                <a:spcPts val="488"/>
              </a:spcBef>
              <a:spcAft>
                <a:spcPts val="450"/>
              </a:spcAft>
              <a:buClr>
                <a:srgbClr val="149FD0"/>
              </a:buClr>
              <a:buFont typeface="Arial" panose="020B0604020202020204" pitchFamily="34" charset="0"/>
              <a:buChar char="•"/>
              <a:defRPr/>
            </a:pPr>
            <a:endParaRPr lang="en-US" altLang="en-US" sz="2000" dirty="0">
              <a:solidFill>
                <a:srgbClr val="000000"/>
              </a:solidFill>
              <a:latin typeface="+mj-lt"/>
              <a:ea typeface="Microsoft YaHei" panose="020B0503020204020204" pitchFamily="34" charset="-122"/>
            </a:endParaRPr>
          </a:p>
        </p:txBody>
      </p:sp>
      <p:sp>
        <p:nvSpPr>
          <p:cNvPr id="6" name="Rectangle 1">
            <a:extLst>
              <a:ext uri="{FF2B5EF4-FFF2-40B4-BE49-F238E27FC236}">
                <a16:creationId xmlns:a16="http://schemas.microsoft.com/office/drawing/2014/main" id="{00970B68-C33F-740C-1B55-EFAF9F9415E0}"/>
              </a:ext>
            </a:extLst>
          </p:cNvPr>
          <p:cNvSpPr>
            <a:spLocks noGrp="1" noChangeArrowheads="1"/>
          </p:cNvSpPr>
          <p:nvPr>
            <p:ph type="title"/>
          </p:nvPr>
        </p:nvSpPr>
        <p:spPr>
          <a:xfrm>
            <a:off x="685800" y="228600"/>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- 4 of 6</a:t>
            </a:r>
          </a:p>
        </p:txBody>
      </p:sp>
      <p:pic>
        <p:nvPicPr>
          <p:cNvPr id="185348" name="Picture 3">
            <a:extLst>
              <a:ext uri="{FF2B5EF4-FFF2-40B4-BE49-F238E27FC236}">
                <a16:creationId xmlns:a16="http://schemas.microsoft.com/office/drawing/2014/main" id="{DC88F610-AD17-1D0A-D1BE-45643758C4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685800"/>
            <a:ext cx="4572000" cy="23368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85349" name="Picture 4">
            <a:extLst>
              <a:ext uri="{FF2B5EF4-FFF2-40B4-BE49-F238E27FC236}">
                <a16:creationId xmlns:a16="http://schemas.microsoft.com/office/drawing/2014/main" id="{D6AA2DE5-F4D4-C2FF-8674-219C18DE07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887" y="4381500"/>
            <a:ext cx="5600700" cy="24765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4">
            <a:extLst>
              <a:ext uri="{FF2B5EF4-FFF2-40B4-BE49-F238E27FC236}">
                <a16:creationId xmlns:a16="http://schemas.microsoft.com/office/drawing/2014/main" id="{355EFF38-F6FB-5847-C311-42B2AF0DE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2575" y="4114801"/>
            <a:ext cx="6019800" cy="251142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87395" name="Text Box 2">
            <a:extLst>
              <a:ext uri="{FF2B5EF4-FFF2-40B4-BE49-F238E27FC236}">
                <a16:creationId xmlns:a16="http://schemas.microsoft.com/office/drawing/2014/main" id="{2D1BDF48-64BD-7DF7-144E-A7EEBF24540C}"/>
              </a:ext>
            </a:extLst>
          </p:cNvPr>
          <p:cNvSpPr txBox="1">
            <a:spLocks noChangeArrowheads="1"/>
          </p:cNvSpPr>
          <p:nvPr/>
        </p:nvSpPr>
        <p:spPr bwMode="auto">
          <a:xfrm>
            <a:off x="1617664" y="757238"/>
            <a:ext cx="9050337" cy="5249862"/>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From Code Coverage Results:</a:t>
            </a:r>
          </a:p>
          <a:p>
            <a:pPr>
              <a:lnSpc>
                <a:spcPct val="87000"/>
              </a:lnSpc>
              <a:spcBef>
                <a:spcPts val="488"/>
              </a:spcBef>
              <a:spcAft>
                <a:spcPts val="450"/>
              </a:spcAft>
              <a:buClr>
                <a:srgbClr val="149FD0"/>
              </a:buClr>
            </a:pPr>
            <a:endParaRPr lang="en-US" altLang="en-US" sz="20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   8. Import…</a:t>
            </a:r>
          </a:p>
          <a:p>
            <a:pPr>
              <a:lnSpc>
                <a:spcPct val="87000"/>
              </a:lnSpc>
              <a:spcBef>
                <a:spcPts val="488"/>
              </a:spcBef>
              <a:spcAft>
                <a:spcPts val="450"/>
              </a:spcAft>
              <a:buClr>
                <a:srgbClr val="149FD0"/>
              </a:buClr>
            </a:pPr>
            <a:endParaRPr lang="en-US" altLang="en-US" sz="20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endParaRPr lang="en-US" altLang="en-US" sz="20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  9. Select Local File System…</a:t>
            </a:r>
          </a:p>
          <a:p>
            <a:pPr>
              <a:lnSpc>
                <a:spcPct val="87000"/>
              </a:lnSpc>
              <a:spcBef>
                <a:spcPts val="488"/>
              </a:spcBef>
              <a:spcAft>
                <a:spcPts val="450"/>
              </a:spcAft>
              <a:buClr>
                <a:srgbClr val="149FD0"/>
              </a:buClr>
            </a:pPr>
            <a:endParaRPr lang="en-US" altLang="en-US" sz="20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endParaRPr lang="en-US" altLang="en-US" sz="14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pPr>
            <a:r>
              <a:rPr lang="en-US" altLang="en-US" sz="2000" dirty="0">
                <a:solidFill>
                  <a:srgbClr val="000000"/>
                </a:solidFill>
                <a:latin typeface="+mj-lt"/>
                <a:ea typeface="Microsoft YaHei" panose="020B0503020204020204" pitchFamily="34" charset="-122"/>
              </a:rPr>
              <a:t>From Windows</a:t>
            </a:r>
          </a:p>
        </p:txBody>
      </p:sp>
      <p:sp>
        <p:nvSpPr>
          <p:cNvPr id="6" name="Rectangle 1">
            <a:extLst>
              <a:ext uri="{FF2B5EF4-FFF2-40B4-BE49-F238E27FC236}">
                <a16:creationId xmlns:a16="http://schemas.microsoft.com/office/drawing/2014/main" id="{9F71BD07-5E3E-A55F-F8D3-ACF3FDA9F003}"/>
              </a:ext>
            </a:extLst>
          </p:cNvPr>
          <p:cNvSpPr>
            <a:spLocks noGrp="1" noChangeArrowheads="1"/>
          </p:cNvSpPr>
          <p:nvPr>
            <p:ph type="title"/>
          </p:nvPr>
        </p:nvSpPr>
        <p:spPr>
          <a:xfrm>
            <a:off x="685800" y="282577"/>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- 5 of 6</a:t>
            </a:r>
          </a:p>
        </p:txBody>
      </p:sp>
      <p:pic>
        <p:nvPicPr>
          <p:cNvPr id="2" name="Picture 1">
            <a:extLst>
              <a:ext uri="{FF2B5EF4-FFF2-40B4-BE49-F238E27FC236}">
                <a16:creationId xmlns:a16="http://schemas.microsoft.com/office/drawing/2014/main" id="{65169446-0280-02E1-E364-4638D3032E8F}"/>
              </a:ext>
            </a:extLst>
          </p:cNvPr>
          <p:cNvPicPr>
            <a:picLocks noChangeAspect="1"/>
          </p:cNvPicPr>
          <p:nvPr/>
        </p:nvPicPr>
        <p:blipFill>
          <a:blip r:embed="rId4"/>
          <a:stretch>
            <a:fillRect/>
          </a:stretch>
        </p:blipFill>
        <p:spPr>
          <a:xfrm>
            <a:off x="5611812" y="1014413"/>
            <a:ext cx="5273675" cy="1241425"/>
          </a:xfrm>
          <a:prstGeom prst="rect">
            <a:avLst/>
          </a:prstGeom>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3" name="Picture 2">
            <a:extLst>
              <a:ext uri="{FF2B5EF4-FFF2-40B4-BE49-F238E27FC236}">
                <a16:creationId xmlns:a16="http://schemas.microsoft.com/office/drawing/2014/main" id="{72818FBA-EA82-1DB4-95C2-7B07EE56B9F3}"/>
              </a:ext>
            </a:extLst>
          </p:cNvPr>
          <p:cNvPicPr>
            <a:picLocks noChangeAspect="1"/>
          </p:cNvPicPr>
          <p:nvPr/>
        </p:nvPicPr>
        <p:blipFill>
          <a:blip r:embed="rId5"/>
          <a:stretch>
            <a:fillRect/>
          </a:stretch>
        </p:blipFill>
        <p:spPr>
          <a:xfrm>
            <a:off x="6853237" y="2538412"/>
            <a:ext cx="4043363" cy="2566988"/>
          </a:xfrm>
          <a:prstGeom prst="rect">
            <a:avLst/>
          </a:prstGeom>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87399" name="TextBox 11">
            <a:extLst>
              <a:ext uri="{FF2B5EF4-FFF2-40B4-BE49-F238E27FC236}">
                <a16:creationId xmlns:a16="http://schemas.microsoft.com/office/drawing/2014/main" id="{C905B7D4-2A40-4F96-1B7B-6D53BDFC1225}"/>
              </a:ext>
            </a:extLst>
          </p:cNvPr>
          <p:cNvSpPr txBox="1">
            <a:spLocks noChangeArrowheads="1"/>
          </p:cNvSpPr>
          <p:nvPr/>
        </p:nvSpPr>
        <p:spPr bwMode="auto">
          <a:xfrm>
            <a:off x="4149726" y="6457950"/>
            <a:ext cx="4970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badi" panose="020B0604020104020204" pitchFamily="34" charset="0"/>
              </a:rPr>
              <a:t>10. Browse and select clcoveragedata file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ext Box 2">
            <a:extLst>
              <a:ext uri="{FF2B5EF4-FFF2-40B4-BE49-F238E27FC236}">
                <a16:creationId xmlns:a16="http://schemas.microsoft.com/office/drawing/2014/main" id="{303AC400-26EA-1E3C-4E4C-C50E7A0880A9}"/>
              </a:ext>
            </a:extLst>
          </p:cNvPr>
          <p:cNvSpPr txBox="1">
            <a:spLocks noChangeArrowheads="1"/>
          </p:cNvSpPr>
          <p:nvPr/>
        </p:nvSpPr>
        <p:spPr bwMode="auto">
          <a:xfrm>
            <a:off x="1617664" y="757238"/>
            <a:ext cx="9050337"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pPr>
            <a:endParaRPr lang="en-US" altLang="en-US" sz="2000">
              <a:solidFill>
                <a:srgbClr val="000000"/>
              </a:solidFill>
              <a:latin typeface="Arial" panose="020B0604020202020204" pitchFamily="34" charset="0"/>
              <a:ea typeface="Microsoft YaHei" panose="020B0503020204020204" pitchFamily="34" charset="-122"/>
            </a:endParaRPr>
          </a:p>
        </p:txBody>
      </p:sp>
      <p:sp>
        <p:nvSpPr>
          <p:cNvPr id="6" name="Rectangle 1">
            <a:extLst>
              <a:ext uri="{FF2B5EF4-FFF2-40B4-BE49-F238E27FC236}">
                <a16:creationId xmlns:a16="http://schemas.microsoft.com/office/drawing/2014/main" id="{91724CB7-D3A1-01D2-C76D-462936E5B93C}"/>
              </a:ext>
            </a:extLst>
          </p:cNvPr>
          <p:cNvSpPr>
            <a:spLocks noGrp="1" noChangeArrowheads="1"/>
          </p:cNvSpPr>
          <p:nvPr>
            <p:ph type="title"/>
          </p:nvPr>
        </p:nvSpPr>
        <p:spPr>
          <a:xfrm>
            <a:off x="990600" y="334706"/>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- 6 of 6</a:t>
            </a:r>
          </a:p>
        </p:txBody>
      </p:sp>
      <p:pic>
        <p:nvPicPr>
          <p:cNvPr id="189444" name="Picture 3">
            <a:extLst>
              <a:ext uri="{FF2B5EF4-FFF2-40B4-BE49-F238E27FC236}">
                <a16:creationId xmlns:a16="http://schemas.microsoft.com/office/drawing/2014/main" id="{E1A2A9C7-540C-62E9-9925-5F0E156313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425700"/>
            <a:ext cx="9144000" cy="40513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89445" name="Picture 4">
            <a:extLst>
              <a:ext uri="{FF2B5EF4-FFF2-40B4-BE49-F238E27FC236}">
                <a16:creationId xmlns:a16="http://schemas.microsoft.com/office/drawing/2014/main" id="{D1AF57E1-116C-70BC-7D02-C2B2C60C66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2564" y="733425"/>
            <a:ext cx="6675437" cy="122555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89446" name="TextBox 8">
            <a:extLst>
              <a:ext uri="{FF2B5EF4-FFF2-40B4-BE49-F238E27FC236}">
                <a16:creationId xmlns:a16="http://schemas.microsoft.com/office/drawing/2014/main" id="{7C46BDCC-2782-2E3D-A887-46AEEEC3D3B3}"/>
              </a:ext>
            </a:extLst>
          </p:cNvPr>
          <p:cNvSpPr txBox="1">
            <a:spLocks noChangeArrowheads="1"/>
          </p:cNvSpPr>
          <p:nvPr/>
        </p:nvSpPr>
        <p:spPr bwMode="auto">
          <a:xfrm>
            <a:off x="3886201" y="2025650"/>
            <a:ext cx="5281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a:latin typeface="Abadi" panose="020B0604020104020204" pitchFamily="34" charset="0"/>
              </a:rPr>
              <a:t>From Code Coverage Results - open the file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0C8531B4-72B2-8EF7-C56E-F6BD71F02196}"/>
              </a:ext>
            </a:extLst>
          </p:cNvPr>
          <p:cNvSpPr>
            <a:spLocks noGrp="1" noChangeArrowheads="1"/>
          </p:cNvSpPr>
          <p:nvPr>
            <p:ph type="title"/>
          </p:nvPr>
        </p:nvSpPr>
        <p:spPr>
          <a:xfrm>
            <a:off x="609600" y="300038"/>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i="1" dirty="0">
                <a:solidFill>
                  <a:schemeClr val="tx1"/>
                </a:solidFill>
                <a:latin typeface="+mn-lt"/>
              </a:rPr>
              <a:t>headless</a:t>
            </a:r>
            <a:r>
              <a:rPr lang="en-US" altLang="en-US" sz="2400" dirty="0">
                <a:solidFill>
                  <a:schemeClr val="tx1"/>
                </a:solidFill>
                <a:latin typeface="+mn-lt"/>
              </a:rPr>
              <a:t>) Mode</a:t>
            </a:r>
          </a:p>
        </p:txBody>
      </p:sp>
      <p:sp>
        <p:nvSpPr>
          <p:cNvPr id="191491" name="Text Box 2">
            <a:extLst>
              <a:ext uri="{FF2B5EF4-FFF2-40B4-BE49-F238E27FC236}">
                <a16:creationId xmlns:a16="http://schemas.microsoft.com/office/drawing/2014/main" id="{10801D16-D21D-5C6D-B34F-872A6D28E1BE}"/>
              </a:ext>
            </a:extLst>
          </p:cNvPr>
          <p:cNvSpPr txBox="1">
            <a:spLocks noChangeArrowheads="1"/>
          </p:cNvSpPr>
          <p:nvPr/>
        </p:nvSpPr>
        <p:spPr bwMode="auto">
          <a:xfrm>
            <a:off x="1752600" y="914400"/>
            <a:ext cx="8505825"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Small footprint non-</a:t>
            </a:r>
            <a:r>
              <a:rPr lang="en-US" altLang="en-US" sz="2000" dirty="0" err="1">
                <a:solidFill>
                  <a:srgbClr val="000000"/>
                </a:solidFill>
                <a:latin typeface="Arial" panose="020B0604020202020204" pitchFamily="34" charset="0"/>
                <a:ea typeface="Microsoft YaHei" panose="020B0503020204020204" pitchFamily="34" charset="-122"/>
              </a:rPr>
              <a:t>gui</a:t>
            </a:r>
            <a:r>
              <a:rPr lang="en-US" altLang="en-US" sz="2000" dirty="0">
                <a:solidFill>
                  <a:srgbClr val="000000"/>
                </a:solidFill>
                <a:latin typeface="Arial" panose="020B0604020202020204" pitchFamily="34" charset="0"/>
                <a:ea typeface="Microsoft YaHei" panose="020B0503020204020204" pitchFamily="34" charset="-122"/>
              </a:rPr>
              <a:t> code coverage collector</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Runs native on target system</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Requires Java 6 or higher</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Collects CC results and optionally generates</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Source that matches CC results</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HTML reports</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Zip of results</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Results can be imported into IDz for further analysis</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Comparisons</a:t>
            </a:r>
          </a:p>
          <a:p>
            <a:pPr lvl="1">
              <a:lnSpc>
                <a:spcPct val="87000"/>
              </a:lnSpc>
              <a:spcBef>
                <a:spcPts val="38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View source lines annotated with hit information</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Integrate into automated builds and testing</a:t>
            </a:r>
          </a:p>
          <a:p>
            <a:pPr lvl="1">
              <a:lnSpc>
                <a:spcPct val="87000"/>
              </a:lnSpc>
              <a:spcBef>
                <a:spcPts val="43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Run as continuous daemon that collects all data</a:t>
            </a:r>
          </a:p>
          <a:p>
            <a:pPr lvl="1">
              <a:lnSpc>
                <a:spcPct val="87000"/>
              </a:lnSpc>
              <a:spcBef>
                <a:spcPts val="43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 OR Run instance per build/test</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Can be invoked from JCL</a:t>
            </a: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Supports adding “tags” for future reference</a:t>
            </a:r>
          </a:p>
          <a:p>
            <a:pPr lvl="1">
              <a:lnSpc>
                <a:spcPct val="87000"/>
              </a:lnSpc>
              <a:spcBef>
                <a:spcPts val="438"/>
              </a:spcBef>
              <a:spcAft>
                <a:spcPts val="413"/>
              </a:spcAft>
              <a:buClr>
                <a:srgbClr val="149FD0"/>
              </a:buClr>
              <a:buFont typeface="Arial" panose="020B0604020202020204" pitchFamily="34" charset="0"/>
              <a:buChar char="•"/>
            </a:pPr>
            <a:r>
              <a:rPr lang="en-US" altLang="en-US" sz="1600" dirty="0">
                <a:solidFill>
                  <a:srgbClr val="000000"/>
                </a:solidFill>
                <a:latin typeface="Arial" panose="020B0604020202020204" pitchFamily="34" charset="0"/>
                <a:ea typeface="Microsoft YaHei" panose="020B0503020204020204" pitchFamily="34" charset="-122"/>
              </a:rPr>
              <a:t>e.g. testcase ID</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0E7B762B-AB2D-FD43-D8C2-F2695CA9C42A}"/>
              </a:ext>
            </a:extLst>
          </p:cNvPr>
          <p:cNvSpPr>
            <a:spLocks noGrp="1" noChangeArrowheads="1"/>
          </p:cNvSpPr>
          <p:nvPr>
            <p:ph type="title"/>
          </p:nvPr>
        </p:nvSpPr>
        <p:spPr>
          <a:xfrm>
            <a:off x="685800" y="300038"/>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Code Coverage Options – Filtering out Modules</a:t>
            </a:r>
          </a:p>
        </p:txBody>
      </p:sp>
      <p:sp>
        <p:nvSpPr>
          <p:cNvPr id="193539" name="Text Box 2">
            <a:extLst>
              <a:ext uri="{FF2B5EF4-FFF2-40B4-BE49-F238E27FC236}">
                <a16:creationId xmlns:a16="http://schemas.microsoft.com/office/drawing/2014/main" id="{F0935192-064A-2D28-73C5-C2FAB8E59026}"/>
              </a:ext>
            </a:extLst>
          </p:cNvPr>
          <p:cNvSpPr txBox="1">
            <a:spLocks noChangeArrowheads="1"/>
          </p:cNvSpPr>
          <p:nvPr/>
        </p:nvSpPr>
        <p:spPr bwMode="auto">
          <a:xfrm>
            <a:off x="1706563" y="757238"/>
            <a:ext cx="8920162"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mj-lt"/>
                <a:ea typeface="Microsoft YaHei" panose="020B0503020204020204" pitchFamily="34" charset="-122"/>
              </a:rPr>
              <a:t>You can exclude modules from Code Coverage by passing a parm into the </a:t>
            </a:r>
            <a:r>
              <a:rPr lang="en-US" altLang="en-US" sz="2000" dirty="0">
                <a:solidFill>
                  <a:srgbClr val="000000"/>
                </a:solidFill>
                <a:latin typeface="Courier New" panose="02070309020205020404" pitchFamily="49" charset="0"/>
                <a:ea typeface="Microsoft YaHei" panose="020B0503020204020204" pitchFamily="34" charset="-122"/>
                <a:cs typeface="Courier New" panose="02070309020205020404" pitchFamily="49" charset="0"/>
              </a:rPr>
              <a:t>ENVAR...EQA_STARTUP_KEY=(</a:t>
            </a:r>
            <a:r>
              <a:rPr lang="en-US" altLang="en-US" sz="2000" dirty="0" err="1">
                <a:solidFill>
                  <a:srgbClr val="000000"/>
                </a:solidFill>
                <a:latin typeface="Courier New" panose="02070309020205020404" pitchFamily="49" charset="0"/>
                <a:ea typeface="Microsoft YaHei" panose="020B0503020204020204" pitchFamily="34" charset="-122"/>
                <a:cs typeface="Courier New" panose="02070309020205020404" pitchFamily="49" charset="0"/>
              </a:rPr>
              <a:t>moduleexcludelist</a:t>
            </a:r>
            <a:r>
              <a:rPr lang="en-US" altLang="en-US" sz="2000" dirty="0">
                <a:solidFill>
                  <a:srgbClr val="000000"/>
                </a:solidFill>
                <a:latin typeface="Courier New" panose="02070309020205020404" pitchFamily="49" charset="0"/>
                <a:ea typeface="Microsoft YaHei" panose="020B0503020204020204" pitchFamily="34" charset="-122"/>
                <a:cs typeface="Courier New" panose="02070309020205020404" pitchFamily="49" charset="0"/>
              </a:rPr>
              <a:t>=...)</a:t>
            </a:r>
            <a:endParaRPr lang="en-US" altLang="en-US" sz="1600" dirty="0">
              <a:solidFill>
                <a:srgbClr val="000000"/>
              </a:solidFill>
              <a:latin typeface="Courier New" panose="02070309020205020404" pitchFamily="49" charset="0"/>
              <a:ea typeface="Microsoft YaHei" panose="020B0503020204020204" pitchFamily="34" charset="-122"/>
              <a:cs typeface="Courier New" panose="02070309020205020404" pitchFamily="49" charset="0"/>
            </a:endParaRPr>
          </a:p>
        </p:txBody>
      </p:sp>
      <p:pic>
        <p:nvPicPr>
          <p:cNvPr id="193540" name="Picture 6">
            <a:extLst>
              <a:ext uri="{FF2B5EF4-FFF2-40B4-BE49-F238E27FC236}">
                <a16:creationId xmlns:a16="http://schemas.microsoft.com/office/drawing/2014/main" id="{FAEBAF98-4C60-07AE-FFF5-13D5063235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4637" y="1323182"/>
            <a:ext cx="9102725" cy="345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8121006-EEF3-64FB-370C-5EAD71E497CE}"/>
              </a:ext>
            </a:extLst>
          </p:cNvPr>
          <p:cNvSpPr/>
          <p:nvPr/>
        </p:nvSpPr>
        <p:spPr bwMode="auto">
          <a:xfrm>
            <a:off x="1590676" y="2209800"/>
            <a:ext cx="9077325" cy="457200"/>
          </a:xfrm>
          <a:prstGeom prst="rect">
            <a:avLst/>
          </a:prstGeom>
          <a:noFill/>
          <a:ln w="28575" cap="flat" cmpd="sng" algn="ctr">
            <a:solidFill>
              <a:srgbClr val="FF0000"/>
            </a:soli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pic>
        <p:nvPicPr>
          <p:cNvPr id="193542" name="Picture 3">
            <a:extLst>
              <a:ext uri="{FF2B5EF4-FFF2-40B4-BE49-F238E27FC236}">
                <a16:creationId xmlns:a16="http://schemas.microsoft.com/office/drawing/2014/main" id="{9E4EF9FE-2054-014F-4AFD-901C26A6B9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94051" y="3052763"/>
            <a:ext cx="7491413" cy="375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Text Box 2">
            <a:extLst>
              <a:ext uri="{FF2B5EF4-FFF2-40B4-BE49-F238E27FC236}">
                <a16:creationId xmlns:a16="http://schemas.microsoft.com/office/drawing/2014/main" id="{929205D3-8AF2-BB81-EBF8-26B67F34BF31}"/>
              </a:ext>
            </a:extLst>
          </p:cNvPr>
          <p:cNvSpPr txBox="1">
            <a:spLocks noChangeArrowheads="1"/>
          </p:cNvSpPr>
          <p:nvPr/>
        </p:nvSpPr>
        <p:spPr bwMode="auto">
          <a:xfrm>
            <a:off x="1524000" y="685800"/>
            <a:ext cx="9144000" cy="530225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//GYOUNGG  JOB XXXXXXXX,CLASS=A,MSGCLASS=H,MSGLEVEL=(1,1),</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             REGION=256M,NOTIFY=&amp;SYSUID,TIME=1</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//STEP1    EXEC PGM=COB01</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//STEPLIB  DD DISP=SHR,DSN=GYOUNG.CC5.LOADPDSE </a:t>
            </a:r>
            <a:r>
              <a:rPr lang="en-US" altLang="en-US" sz="1600" dirty="0">
                <a:solidFill>
                  <a:srgbClr val="000000"/>
                </a:solidFill>
                <a:latin typeface="+mj-lt"/>
                <a:ea typeface="Microsoft YaHei" panose="020B0503020204020204" pitchFamily="34" charset="-122"/>
                <a:sym typeface="Wingdings" panose="05000000000000000000" pitchFamily="2" charset="2"/>
              </a:rPr>
              <a:t></a:t>
            </a:r>
            <a:endParaRPr lang="en-US" altLang="en-US" sz="16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//SYSOUT   DD SYSOUT=*</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//CEEOPTS   DD *</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TEST(ALL,*,PROMPT,</a:t>
            </a:r>
            <a:r>
              <a:rPr lang="en-US" altLang="en-US" sz="1600" b="1" dirty="0">
                <a:solidFill>
                  <a:srgbClr val="000000"/>
                </a:solidFill>
                <a:latin typeface="+mj-lt"/>
                <a:ea typeface="Microsoft YaHei" panose="020B0503020204020204" pitchFamily="34" charset="-122"/>
              </a:rPr>
              <a:t>TCPIP&amp;9.76.69.100%8005</a:t>
            </a:r>
            <a:r>
              <a:rPr lang="en-US" altLang="en-US" sz="1600" dirty="0">
                <a:solidFill>
                  <a:srgbClr val="000000"/>
                </a:solidFill>
                <a:latin typeface="+mj-lt"/>
                <a:ea typeface="Microsoft YaHei" panose="020B0503020204020204" pitchFamily="34" charset="-122"/>
              </a:rPr>
              <a:t>:*),</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ENVAR("</a:t>
            </a:r>
            <a:r>
              <a:rPr lang="en-US" altLang="en-US" sz="1600" b="1" dirty="0">
                <a:solidFill>
                  <a:srgbClr val="000000"/>
                </a:solidFill>
                <a:latin typeface="+mj-lt"/>
                <a:ea typeface="Microsoft YaHei" panose="020B0503020204020204" pitchFamily="34" charset="-122"/>
              </a:rPr>
              <a:t>EQA_STARTUP_KEY=CC,COB01A</a:t>
            </a:r>
            <a:r>
              <a:rPr lang="en-US" altLang="en-US" sz="1600" dirty="0">
                <a:solidFill>
                  <a:srgbClr val="000000"/>
                </a:solidFill>
                <a:latin typeface="+mj-lt"/>
                <a:ea typeface="Microsoft YaHei" panose="020B0503020204020204" pitchFamily="34" charset="-122"/>
              </a:rPr>
              <a:t>,</a:t>
            </a:r>
          </a:p>
          <a:p>
            <a:pPr>
              <a:lnSpc>
                <a:spcPct val="87000"/>
              </a:lnSpc>
              <a:spcBef>
                <a:spcPts val="488"/>
              </a:spcBef>
              <a:spcAft>
                <a:spcPts val="450"/>
              </a:spcAft>
              <a:buClr>
                <a:srgbClr val="149FD0"/>
              </a:buClr>
              <a:defRPr/>
            </a:pPr>
            <a:r>
              <a:rPr lang="en-US" altLang="en-US" sz="1600" dirty="0">
                <a:solidFill>
                  <a:srgbClr val="000000"/>
                </a:solidFill>
                <a:latin typeface="+mj-lt"/>
                <a:ea typeface="Microsoft YaHei" panose="020B0503020204020204" pitchFamily="34" charset="-122"/>
              </a:rPr>
              <a:t> </a:t>
            </a:r>
            <a:r>
              <a:rPr lang="en-US" altLang="en-US" sz="1600" b="1" dirty="0">
                <a:solidFill>
                  <a:srgbClr val="000000"/>
                </a:solidFill>
                <a:latin typeface="+mj-lt"/>
                <a:ea typeface="Microsoft YaHei" panose="020B0503020204020204" pitchFamily="34" charset="-122"/>
              </a:rPr>
              <a:t>CCLEVEL=LINE,MODULEINCLUDE=COB01A</a:t>
            </a:r>
            <a:r>
              <a:rPr lang="en-US" altLang="en-US" sz="1600" dirty="0">
                <a:solidFill>
                  <a:srgbClr val="000000"/>
                </a:solidFill>
                <a:latin typeface="+mj-lt"/>
                <a:ea typeface="Microsoft YaHei" panose="020B0503020204020204" pitchFamily="34" charset="-122"/>
              </a:rPr>
              <a:t>")</a:t>
            </a:r>
          </a:p>
        </p:txBody>
      </p:sp>
      <p:sp>
        <p:nvSpPr>
          <p:cNvPr id="11" name="TextBox 10">
            <a:extLst>
              <a:ext uri="{FF2B5EF4-FFF2-40B4-BE49-F238E27FC236}">
                <a16:creationId xmlns:a16="http://schemas.microsoft.com/office/drawing/2014/main" id="{A3E85962-53A1-436A-C538-874693B714E1}"/>
              </a:ext>
            </a:extLst>
          </p:cNvPr>
          <p:cNvSpPr txBox="1"/>
          <p:nvPr/>
        </p:nvSpPr>
        <p:spPr>
          <a:xfrm>
            <a:off x="1517651" y="3859214"/>
            <a:ext cx="2024063" cy="276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spAutoFit/>
          </a:bodyPr>
          <a:lstStyle/>
          <a:p>
            <a:pPr>
              <a:defRPr/>
            </a:pPr>
            <a:r>
              <a:rPr lang="en-US" sz="1200" b="1" dirty="0">
                <a:solidFill>
                  <a:srgbClr val="C00000"/>
                </a:solidFill>
                <a:latin typeface="Calibri" panose="020F0502020204030204" pitchFamily="34" charset="0"/>
              </a:rPr>
              <a:t>1. Start daemon </a:t>
            </a:r>
            <a:r>
              <a:rPr lang="en-US" sz="1200" b="1" dirty="0">
                <a:solidFill>
                  <a:srgbClr val="C00000"/>
                </a:solidFill>
                <a:latin typeface="Calibri" panose="020F0502020204030204" pitchFamily="34" charset="0"/>
                <a:sym typeface="Wingdings" panose="05000000000000000000" pitchFamily="2" charset="2"/>
              </a:rPr>
              <a:t></a:t>
            </a:r>
            <a:endParaRPr lang="en-US" sz="1200" b="1" dirty="0">
              <a:solidFill>
                <a:srgbClr val="C00000"/>
              </a:solidFill>
              <a:latin typeface="Calibri" panose="020F0502020204030204" pitchFamily="34" charset="0"/>
            </a:endParaRPr>
          </a:p>
        </p:txBody>
      </p:sp>
      <p:sp>
        <p:nvSpPr>
          <p:cNvPr id="35841" name="Rectangle 1">
            <a:extLst>
              <a:ext uri="{FF2B5EF4-FFF2-40B4-BE49-F238E27FC236}">
                <a16:creationId xmlns:a16="http://schemas.microsoft.com/office/drawing/2014/main" id="{8B23DF14-7EA6-A361-684D-50D201BADE92}"/>
              </a:ext>
            </a:extLst>
          </p:cNvPr>
          <p:cNvSpPr>
            <a:spLocks noGrp="1" noChangeArrowheads="1"/>
          </p:cNvSpPr>
          <p:nvPr>
            <p:ph type="title"/>
          </p:nvPr>
        </p:nvSpPr>
        <p:spPr>
          <a:xfrm>
            <a:off x="1066800" y="249238"/>
            <a:ext cx="9156700"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b="0" dirty="0">
                <a:solidFill>
                  <a:schemeClr val="tx1"/>
                </a:solidFill>
                <a:latin typeface="+mn-lt"/>
              </a:rPr>
              <a:t>Running Code Coverage in Batch Mode – </a:t>
            </a:r>
            <a:r>
              <a:rPr lang="en-US" altLang="en-US" sz="2400" dirty="0">
                <a:solidFill>
                  <a:schemeClr val="tx1"/>
                </a:solidFill>
                <a:latin typeface="+mn-lt"/>
              </a:rPr>
              <a:t>Example JCL</a:t>
            </a:r>
          </a:p>
        </p:txBody>
      </p:sp>
      <p:grpSp>
        <p:nvGrpSpPr>
          <p:cNvPr id="195589" name="Group 5">
            <a:extLst>
              <a:ext uri="{FF2B5EF4-FFF2-40B4-BE49-F238E27FC236}">
                <a16:creationId xmlns:a16="http://schemas.microsoft.com/office/drawing/2014/main" id="{7C327694-B27A-5766-09FF-AA348207EA86}"/>
              </a:ext>
            </a:extLst>
          </p:cNvPr>
          <p:cNvGrpSpPr>
            <a:grpSpLocks/>
          </p:cNvGrpSpPr>
          <p:nvPr/>
        </p:nvGrpSpPr>
        <p:grpSpPr bwMode="auto">
          <a:xfrm>
            <a:off x="7396163" y="1371600"/>
            <a:ext cx="2025650" cy="1404938"/>
            <a:chOff x="5871607" y="1475283"/>
            <a:chExt cx="2026389" cy="1404232"/>
          </a:xfrm>
        </p:grpSpPr>
        <p:sp>
          <p:nvSpPr>
            <p:cNvPr id="2" name="Can 1">
              <a:extLst>
                <a:ext uri="{FF2B5EF4-FFF2-40B4-BE49-F238E27FC236}">
                  <a16:creationId xmlns:a16="http://schemas.microsoft.com/office/drawing/2014/main" id="{9DD5DB1A-DAF1-EC17-35ED-A89BFADA7031}"/>
                </a:ext>
              </a:extLst>
            </p:cNvPr>
            <p:cNvSpPr/>
            <p:nvPr/>
          </p:nvSpPr>
          <p:spPr bwMode="auto">
            <a:xfrm>
              <a:off x="5997065" y="1475283"/>
              <a:ext cx="1775472" cy="990102"/>
            </a:xfrm>
            <a:prstGeom prst="can">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solidFill>
                <a:schemeClr val="bg2"/>
              </a:soli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195602" name="TextBox 4">
              <a:extLst>
                <a:ext uri="{FF2B5EF4-FFF2-40B4-BE49-F238E27FC236}">
                  <a16:creationId xmlns:a16="http://schemas.microsoft.com/office/drawing/2014/main" id="{62A12273-4A03-B509-9F24-F7B7B4B88772}"/>
                </a:ext>
              </a:extLst>
            </p:cNvPr>
            <p:cNvSpPr txBox="1">
              <a:spLocks noChangeArrowheads="1"/>
            </p:cNvSpPr>
            <p:nvPr/>
          </p:nvSpPr>
          <p:spPr bwMode="auto">
            <a:xfrm>
              <a:off x="5871607" y="2448628"/>
              <a:ext cx="20263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a:solidFill>
                    <a:srgbClr val="000000"/>
                  </a:solidFill>
                  <a:latin typeface="+mj-lt"/>
                  <a:ea typeface="Microsoft YaHei" panose="020B0503020204020204" pitchFamily="34" charset="-122"/>
                </a:rPr>
                <a:t>GYOUNG.CC5.LOADPDSE</a:t>
              </a:r>
            </a:p>
            <a:p>
              <a:pPr algn="ctr"/>
              <a:r>
                <a:rPr lang="en-US" altLang="en-US" sz="1100">
                  <a:solidFill>
                    <a:srgbClr val="000000"/>
                  </a:solidFill>
                  <a:latin typeface="+mj-lt"/>
                  <a:ea typeface="Microsoft YaHei" panose="020B0503020204020204" pitchFamily="34" charset="-122"/>
                </a:rPr>
                <a:t>(Load library)</a:t>
              </a:r>
              <a:endParaRPr lang="en-US" altLang="en-US" sz="1100">
                <a:latin typeface="+mj-lt"/>
              </a:endParaRPr>
            </a:p>
          </p:txBody>
        </p:sp>
        <p:sp>
          <p:nvSpPr>
            <p:cNvPr id="9" name="TextBox 8">
              <a:extLst>
                <a:ext uri="{FF2B5EF4-FFF2-40B4-BE49-F238E27FC236}">
                  <a16:creationId xmlns:a16="http://schemas.microsoft.com/office/drawing/2014/main" id="{D6F78EC4-4D04-7B22-A027-FA8AE387F6F3}"/>
                </a:ext>
              </a:extLst>
            </p:cNvPr>
            <p:cNvSpPr txBox="1"/>
            <p:nvPr/>
          </p:nvSpPr>
          <p:spPr>
            <a:xfrm>
              <a:off x="6054236" y="1905280"/>
              <a:ext cx="1661131" cy="42999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bg2"/>
              </a:solidFill>
            </a:ln>
          </p:spPr>
          <p:txBody>
            <a:bodyPr>
              <a:spAutoFit/>
            </a:bodyPr>
            <a:lstStyle/>
            <a:p>
              <a:pPr>
                <a:defRPr/>
              </a:pPr>
              <a:r>
                <a:rPr lang="en-US" sz="1100" b="1" dirty="0">
                  <a:solidFill>
                    <a:srgbClr val="000000"/>
                  </a:solidFill>
                  <a:latin typeface="+mj-lt"/>
                  <a:ea typeface="Microsoft YaHei" panose="020B0503020204020204" pitchFamily="34" charset="-122"/>
                </a:rPr>
                <a:t>COB01</a:t>
              </a:r>
              <a:r>
                <a:rPr lang="en-US" sz="1100" dirty="0">
                  <a:solidFill>
                    <a:srgbClr val="000000"/>
                  </a:solidFill>
                  <a:latin typeface="+mj-lt"/>
                  <a:ea typeface="Microsoft YaHei" panose="020B0503020204020204" pitchFamily="34" charset="-122"/>
                </a:rPr>
                <a:t> – Load Module</a:t>
              </a:r>
            </a:p>
            <a:p>
              <a:pPr>
                <a:defRPr/>
              </a:pPr>
              <a:r>
                <a:rPr lang="en-US" sz="1100" b="1" dirty="0">
                  <a:solidFill>
                    <a:srgbClr val="000000"/>
                  </a:solidFill>
                  <a:latin typeface="+mj-lt"/>
                  <a:ea typeface="Microsoft YaHei" panose="020B0503020204020204" pitchFamily="34" charset="-122"/>
                </a:rPr>
                <a:t>COB01A</a:t>
              </a:r>
              <a:r>
                <a:rPr lang="en-US" sz="1100" dirty="0">
                  <a:solidFill>
                    <a:srgbClr val="000000"/>
                  </a:solidFill>
                  <a:latin typeface="+mj-lt"/>
                  <a:ea typeface="Microsoft YaHei" panose="020B0503020204020204" pitchFamily="34" charset="-122"/>
                </a:rPr>
                <a:t> - Subroutine</a:t>
              </a:r>
              <a:endParaRPr lang="en-US" sz="1100" dirty="0">
                <a:latin typeface="+mj-lt"/>
              </a:endParaRPr>
            </a:p>
          </p:txBody>
        </p:sp>
      </p:grpSp>
      <p:sp>
        <p:nvSpPr>
          <p:cNvPr id="195590" name="TextBox 9">
            <a:extLst>
              <a:ext uri="{FF2B5EF4-FFF2-40B4-BE49-F238E27FC236}">
                <a16:creationId xmlns:a16="http://schemas.microsoft.com/office/drawing/2014/main" id="{0298CA8C-893F-088D-355F-02416CCC2BA8}"/>
              </a:ext>
            </a:extLst>
          </p:cNvPr>
          <p:cNvSpPr txBox="1">
            <a:spLocks noChangeArrowheads="1"/>
          </p:cNvSpPr>
          <p:nvPr/>
        </p:nvSpPr>
        <p:spPr bwMode="auto">
          <a:xfrm>
            <a:off x="5526089" y="6340475"/>
            <a:ext cx="20272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solidFill>
                  <a:srgbClr val="000000"/>
                </a:solidFill>
                <a:latin typeface="Arial" panose="020B0604020202020204" pitchFamily="34" charset="0"/>
                <a:ea typeface="Microsoft YaHei" panose="020B0503020204020204" pitchFamily="34" charset="-122"/>
              </a:rPr>
              <a:t>Windows Server</a:t>
            </a:r>
            <a:endParaRPr lang="en-US" altLang="en-US" sz="1600" b="1"/>
          </a:p>
        </p:txBody>
      </p:sp>
      <p:pic>
        <p:nvPicPr>
          <p:cNvPr id="195591" name="Picture 8" descr="Image result for thinkpad">
            <a:extLst>
              <a:ext uri="{FF2B5EF4-FFF2-40B4-BE49-F238E27FC236}">
                <a16:creationId xmlns:a16="http://schemas.microsoft.com/office/drawing/2014/main" id="{A88C5BC1-2171-2F43-877C-0FB33C3B57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3486150"/>
            <a:ext cx="33718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92" name="Picture 2">
            <a:extLst>
              <a:ext uri="{FF2B5EF4-FFF2-40B4-BE49-F238E27FC236}">
                <a16:creationId xmlns:a16="http://schemas.microsoft.com/office/drawing/2014/main" id="{E8BEACED-0603-95B2-E28D-C32ED9AD8CA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55914" y="3859213"/>
            <a:ext cx="78120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Elbow Connector 7">
            <a:extLst>
              <a:ext uri="{FF2B5EF4-FFF2-40B4-BE49-F238E27FC236}">
                <a16:creationId xmlns:a16="http://schemas.microsoft.com/office/drawing/2014/main" id="{9F570E4E-CA8C-2E16-8C7C-025C8AD2E77E}"/>
              </a:ext>
            </a:extLst>
          </p:cNvPr>
          <p:cNvCxnSpPr/>
          <p:nvPr/>
        </p:nvCxnSpPr>
        <p:spPr bwMode="auto">
          <a:xfrm>
            <a:off x="6324601" y="2895600"/>
            <a:ext cx="1071007" cy="830604"/>
          </a:xfrm>
          <a:prstGeom prst="bentConnector3">
            <a:avLst>
              <a:gd name="adj1" fmla="val 50000"/>
            </a:avLst>
          </a:prstGeom>
          <a:noFill/>
          <a:ln w="76200" cap="flat" cmpd="sng" algn="ctr">
            <a:gradFill>
              <a:gsLst>
                <a:gs pos="0">
                  <a:schemeClr val="accent4">
                    <a:lumMod val="95000"/>
                    <a:lumOff val="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triangle"/>
          </a:ln>
          <a:effectLst/>
        </p:spPr>
      </p:cxnSp>
      <p:sp>
        <p:nvSpPr>
          <p:cNvPr id="23" name="TextBox 22">
            <a:extLst>
              <a:ext uri="{FF2B5EF4-FFF2-40B4-BE49-F238E27FC236}">
                <a16:creationId xmlns:a16="http://schemas.microsoft.com/office/drawing/2014/main" id="{21CA1230-1964-3D38-10A1-9171D279FEFD}"/>
              </a:ext>
            </a:extLst>
          </p:cNvPr>
          <p:cNvSpPr txBox="1"/>
          <p:nvPr/>
        </p:nvSpPr>
        <p:spPr>
          <a:xfrm>
            <a:off x="1527176" y="4572001"/>
            <a:ext cx="1444625" cy="461963"/>
          </a:xfrm>
          <a:prstGeom prst="rect">
            <a:avLst/>
          </a:prstGeom>
          <a:gradFill>
            <a:gsLst>
              <a:gs pos="0">
                <a:schemeClr val="accent1">
                  <a:lumMod val="5000"/>
                  <a:lumOff val="95000"/>
                  <a:alpha val="36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spAutoFit/>
          </a:bodyPr>
          <a:lstStyle/>
          <a:p>
            <a:pPr algn="r">
              <a:defRPr/>
            </a:pPr>
            <a:r>
              <a:rPr lang="en-US" sz="1200" b="1" dirty="0">
                <a:solidFill>
                  <a:srgbClr val="C00000"/>
                </a:solidFill>
                <a:latin typeface="Calibri" panose="020F0502020204030204" pitchFamily="34" charset="0"/>
              </a:rPr>
              <a:t>Code Cover console messages </a:t>
            </a:r>
            <a:r>
              <a:rPr lang="en-US" sz="1200" b="1" dirty="0">
                <a:solidFill>
                  <a:srgbClr val="C00000"/>
                </a:solidFill>
                <a:latin typeface="Calibri" panose="020F0502020204030204" pitchFamily="34" charset="0"/>
                <a:sym typeface="Wingdings" panose="05000000000000000000" pitchFamily="2" charset="2"/>
              </a:rPr>
              <a:t></a:t>
            </a:r>
            <a:endParaRPr lang="en-US" sz="1200" b="1" dirty="0">
              <a:solidFill>
                <a:srgbClr val="C00000"/>
              </a:solidFill>
              <a:latin typeface="Calibri" panose="020F0502020204030204" pitchFamily="34" charset="0"/>
            </a:endParaRPr>
          </a:p>
        </p:txBody>
      </p:sp>
      <p:sp>
        <p:nvSpPr>
          <p:cNvPr id="24" name="TextBox 23">
            <a:extLst>
              <a:ext uri="{FF2B5EF4-FFF2-40B4-BE49-F238E27FC236}">
                <a16:creationId xmlns:a16="http://schemas.microsoft.com/office/drawing/2014/main" id="{5D454472-2914-F1B7-25E3-66BB421C0765}"/>
              </a:ext>
            </a:extLst>
          </p:cNvPr>
          <p:cNvSpPr txBox="1"/>
          <p:nvPr/>
        </p:nvSpPr>
        <p:spPr>
          <a:xfrm>
            <a:off x="1527176" y="5029201"/>
            <a:ext cx="2024063" cy="307975"/>
          </a:xfrm>
          <a:prstGeom prst="rect">
            <a:avLst/>
          </a:prstGeom>
          <a:gradFill>
            <a:gsLst>
              <a:gs pos="0">
                <a:schemeClr val="accent1">
                  <a:lumMod val="5000"/>
                  <a:lumOff val="95000"/>
                  <a:alpha val="36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spAutoFit/>
          </a:bodyPr>
          <a:lstStyle/>
          <a:p>
            <a:pPr>
              <a:defRPr/>
            </a:pPr>
            <a:r>
              <a:rPr lang="en-US" sz="1400" b="1" dirty="0">
                <a:solidFill>
                  <a:srgbClr val="C00000"/>
                </a:solidFill>
                <a:latin typeface="Calibri" panose="020F0502020204030204" pitchFamily="34" charset="0"/>
              </a:rPr>
              <a:t>4. Coverage Report </a:t>
            </a:r>
            <a:r>
              <a:rPr lang="en-US" sz="1400" b="1" dirty="0">
                <a:solidFill>
                  <a:srgbClr val="C00000"/>
                </a:solidFill>
                <a:latin typeface="Calibri" panose="020F0502020204030204" pitchFamily="34" charset="0"/>
                <a:sym typeface="Wingdings" panose="05000000000000000000" pitchFamily="2" charset="2"/>
              </a:rPr>
              <a:t></a:t>
            </a:r>
            <a:endParaRPr lang="en-US" sz="1400" b="1" dirty="0">
              <a:solidFill>
                <a:srgbClr val="C00000"/>
              </a:solidFill>
              <a:latin typeface="Calibri" panose="020F0502020204030204" pitchFamily="34" charset="0"/>
            </a:endParaRPr>
          </a:p>
        </p:txBody>
      </p:sp>
      <p:sp>
        <p:nvSpPr>
          <p:cNvPr id="21" name="Rectangle 20">
            <a:extLst>
              <a:ext uri="{FF2B5EF4-FFF2-40B4-BE49-F238E27FC236}">
                <a16:creationId xmlns:a16="http://schemas.microsoft.com/office/drawing/2014/main" id="{13D88FB5-D6F2-F056-480F-15E2D6E5C2C4}"/>
              </a:ext>
            </a:extLst>
          </p:cNvPr>
          <p:cNvSpPr/>
          <p:nvPr/>
        </p:nvSpPr>
        <p:spPr bwMode="auto">
          <a:xfrm>
            <a:off x="7494588" y="3859214"/>
            <a:ext cx="2386012" cy="274637"/>
          </a:xfrm>
          <a:prstGeom prst="rect">
            <a:avLst/>
          </a:prstGeom>
          <a:noFill/>
          <a:ln w="28575" cap="flat" cmpd="sng" algn="ctr">
            <a:solidFill>
              <a:srgbClr val="FF0000"/>
            </a:soli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7" name="TextBox 16">
            <a:extLst>
              <a:ext uri="{FF2B5EF4-FFF2-40B4-BE49-F238E27FC236}">
                <a16:creationId xmlns:a16="http://schemas.microsoft.com/office/drawing/2014/main" id="{9275D737-F7A8-2C52-58CD-A116011A1831}"/>
              </a:ext>
            </a:extLst>
          </p:cNvPr>
          <p:cNvSpPr txBox="1"/>
          <p:nvPr/>
        </p:nvSpPr>
        <p:spPr>
          <a:xfrm>
            <a:off x="6958013" y="2828925"/>
            <a:ext cx="3700462" cy="30638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spAutoFit/>
          </a:bodyPr>
          <a:lstStyle/>
          <a:p>
            <a:pPr>
              <a:defRPr/>
            </a:pPr>
            <a:r>
              <a:rPr lang="en-US" sz="1400" b="1" dirty="0">
                <a:solidFill>
                  <a:srgbClr val="C00000"/>
                </a:solidFill>
                <a:latin typeface="Calibri" panose="020F0502020204030204" pitchFamily="34" charset="0"/>
              </a:rPr>
              <a:t>2. Customize TEST card w/PC IP address &amp; Port#</a:t>
            </a:r>
          </a:p>
        </p:txBody>
      </p:sp>
      <p:cxnSp>
        <p:nvCxnSpPr>
          <p:cNvPr id="195599" name="Straight Arrow Connector 4">
            <a:extLst>
              <a:ext uri="{FF2B5EF4-FFF2-40B4-BE49-F238E27FC236}">
                <a16:creationId xmlns:a16="http://schemas.microsoft.com/office/drawing/2014/main" id="{736A5C96-3627-58CC-F4B7-09AC4B7F7A79}"/>
              </a:ext>
            </a:extLst>
          </p:cNvPr>
          <p:cNvCxnSpPr>
            <a:cxnSpLocks noChangeShapeType="1"/>
          </p:cNvCxnSpPr>
          <p:nvPr/>
        </p:nvCxnSpPr>
        <p:spPr bwMode="auto">
          <a:xfrm flipH="1">
            <a:off x="9601200" y="3135314"/>
            <a:ext cx="685800" cy="714375"/>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a:extLst>
              <a:ext uri="{FF2B5EF4-FFF2-40B4-BE49-F238E27FC236}">
                <a16:creationId xmlns:a16="http://schemas.microsoft.com/office/drawing/2014/main" id="{E55B6685-4607-1C84-A43E-0406149D6CDC}"/>
              </a:ext>
            </a:extLst>
          </p:cNvPr>
          <p:cNvSpPr txBox="1"/>
          <p:nvPr/>
        </p:nvSpPr>
        <p:spPr>
          <a:xfrm>
            <a:off x="9059863" y="692151"/>
            <a:ext cx="1598612" cy="30797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spAutoFit/>
          </a:bodyPr>
          <a:lstStyle/>
          <a:p>
            <a:pPr>
              <a:defRPr/>
            </a:pPr>
            <a:r>
              <a:rPr lang="en-US" sz="1400" b="1" dirty="0">
                <a:solidFill>
                  <a:srgbClr val="C00000"/>
                </a:solidFill>
                <a:latin typeface="Calibri" panose="020F0502020204030204" pitchFamily="34" charset="0"/>
              </a:rPr>
              <a:t>3. Submit the JCL</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0946" name="Title 1">
            <a:extLst>
              <a:ext uri="{FF2B5EF4-FFF2-40B4-BE49-F238E27FC236}">
                <a16:creationId xmlns:a16="http://schemas.microsoft.com/office/drawing/2014/main" id="{E743E211-CDAA-92F2-3981-1550B79DEBA7}"/>
              </a:ext>
            </a:extLst>
          </p:cNvPr>
          <p:cNvSpPr>
            <a:spLocks noGrp="1" noChangeArrowheads="1"/>
          </p:cNvSpPr>
          <p:nvPr>
            <p:ph type="title"/>
          </p:nvPr>
        </p:nvSpPr>
        <p:spPr>
          <a:xfrm>
            <a:off x="609600" y="304801"/>
            <a:ext cx="8594725" cy="457200"/>
          </a:xfrm>
        </p:spPr>
        <p:txBody>
          <a:bodyPr/>
          <a:lstStyle/>
          <a:p>
            <a:r>
              <a:rPr lang="en-US" altLang="en-US" dirty="0">
                <a:solidFill>
                  <a:schemeClr val="tx1"/>
                </a:solidFill>
              </a:rPr>
              <a:t>SYSPROG Information</a:t>
            </a:r>
          </a:p>
        </p:txBody>
      </p:sp>
      <p:sp>
        <p:nvSpPr>
          <p:cNvPr id="210947" name="TextBox 2">
            <a:extLst>
              <a:ext uri="{FF2B5EF4-FFF2-40B4-BE49-F238E27FC236}">
                <a16:creationId xmlns:a16="http://schemas.microsoft.com/office/drawing/2014/main" id="{49B59BFF-616E-DC76-9250-3618FB38020A}"/>
              </a:ext>
            </a:extLst>
          </p:cNvPr>
          <p:cNvSpPr txBox="1">
            <a:spLocks noChangeArrowheads="1"/>
          </p:cNvSpPr>
          <p:nvPr/>
        </p:nvSpPr>
        <p:spPr bwMode="auto">
          <a:xfrm>
            <a:off x="914400" y="819503"/>
            <a:ext cx="10210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dirty="0">
                <a:latin typeface="+mj-lt"/>
                <a:cs typeface="Tahoma" panose="020B0604030504040204" pitchFamily="34" charset="0"/>
              </a:rPr>
              <a:t>There are a number of Debug Tool Reference Guides – both for Users and for Administrators.           It would be smart to bookmark URLs to them</a:t>
            </a:r>
            <a:br>
              <a:rPr lang="en-US" altLang="en-US" sz="1800" dirty="0">
                <a:latin typeface="+mj-lt"/>
                <a:cs typeface="Tahoma" panose="020B0604030504040204" pitchFamily="34" charset="0"/>
              </a:rPr>
            </a:br>
            <a:endParaRPr lang="en-US" altLang="en-US" sz="1800" dirty="0">
              <a:latin typeface="+mj-lt"/>
              <a:cs typeface="Tahoma" panose="020B0604030504040204" pitchFamily="34" charset="0"/>
            </a:endParaRPr>
          </a:p>
        </p:txBody>
      </p:sp>
      <p:sp>
        <p:nvSpPr>
          <p:cNvPr id="4" name="TextBox 3">
            <a:extLst>
              <a:ext uri="{FF2B5EF4-FFF2-40B4-BE49-F238E27FC236}">
                <a16:creationId xmlns:a16="http://schemas.microsoft.com/office/drawing/2014/main" id="{3CDD3C99-7BCB-FC2F-1B98-7C3562BBCA10}"/>
              </a:ext>
            </a:extLst>
          </p:cNvPr>
          <p:cNvSpPr txBox="1"/>
          <p:nvPr/>
        </p:nvSpPr>
        <p:spPr>
          <a:xfrm>
            <a:off x="990600" y="3352800"/>
            <a:ext cx="10134600" cy="3038218"/>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sz="2800" b="1" dirty="0">
                <a:solidFill>
                  <a:srgbClr val="92D050"/>
                </a:solidFill>
                <a:effectLst>
                  <a:outerShdw blurRad="38100" dist="38100" dir="2700000" algn="tl">
                    <a:srgbClr val="000000">
                      <a:alpha val="43137"/>
                    </a:srgbClr>
                  </a:outerShdw>
                </a:effectLst>
                <a:latin typeface="+mj-lt"/>
                <a:cs typeface="Calibri" panose="020F0502020204030204" pitchFamily="34" charset="0"/>
              </a:rPr>
              <a:t>Compiler Releases and the TEST(SEP) Parm</a:t>
            </a:r>
          </a:p>
          <a:p>
            <a:pPr>
              <a:defRPr/>
            </a:pPr>
            <a:r>
              <a:rPr lang="en-US" sz="1800" dirty="0">
                <a:solidFill>
                  <a:srgbClr val="92D050"/>
                </a:solidFill>
                <a:effectLst>
                  <a:outerShdw blurRad="38100" dist="38100" dir="2700000" algn="tl">
                    <a:srgbClr val="000000">
                      <a:alpha val="43137"/>
                    </a:srgbClr>
                  </a:outerShdw>
                </a:effectLst>
                <a:latin typeface="+mj-lt"/>
                <a:cs typeface="Calibri" panose="020F0502020204030204" pitchFamily="34" charset="0"/>
              </a:rPr>
              <a:t>For COBOL V4 - Debug Tool doesn't need the source but it needs a "SYSDEBUG" file - created out of the Compile step.</a:t>
            </a:r>
            <a:br>
              <a:rPr lang="en-US" sz="1800" dirty="0">
                <a:solidFill>
                  <a:srgbClr val="92D050"/>
                </a:solidFill>
                <a:effectLst>
                  <a:outerShdw blurRad="38100" dist="38100" dir="2700000" algn="tl">
                    <a:srgbClr val="000000">
                      <a:alpha val="43137"/>
                    </a:srgbClr>
                  </a:outerShdw>
                </a:effectLst>
                <a:latin typeface="+mj-lt"/>
                <a:cs typeface="Calibri" panose="020F0502020204030204" pitchFamily="34" charset="0"/>
              </a:rPr>
            </a:br>
            <a:br>
              <a:rPr lang="en-US" sz="1000" dirty="0">
                <a:solidFill>
                  <a:srgbClr val="92D050"/>
                </a:solidFill>
                <a:effectLst>
                  <a:outerShdw blurRad="38100" dist="38100" dir="2700000" algn="tl">
                    <a:srgbClr val="000000">
                      <a:alpha val="43137"/>
                    </a:srgbClr>
                  </a:outerShdw>
                </a:effectLst>
                <a:latin typeface="+mj-lt"/>
                <a:cs typeface="Calibri" panose="020F0502020204030204" pitchFamily="34" charset="0"/>
              </a:rPr>
            </a:br>
            <a:r>
              <a:rPr lang="en-US" sz="1800" dirty="0">
                <a:solidFill>
                  <a:srgbClr val="92D050"/>
                </a:solidFill>
                <a:effectLst>
                  <a:outerShdw blurRad="38100" dist="38100" dir="2700000" algn="tl">
                    <a:srgbClr val="000000">
                      <a:alpha val="43137"/>
                    </a:srgbClr>
                  </a:outerShdw>
                </a:effectLst>
                <a:latin typeface="+mj-lt"/>
                <a:cs typeface="Calibri" panose="020F0502020204030204" pitchFamily="34" charset="0"/>
              </a:rPr>
              <a:t>For COBOL V5 and above the debug information including a copy of the source is imbedded into the load module(object) so the answer to your question will be yes, you can debug a COBOL application where the object contains the source if compiled TEST(NOSEPARATE)</a:t>
            </a:r>
            <a:br>
              <a:rPr lang="en-US" sz="1800" dirty="0">
                <a:solidFill>
                  <a:srgbClr val="92D050"/>
                </a:solidFill>
                <a:effectLst>
                  <a:outerShdw blurRad="38100" dist="38100" dir="2700000" algn="tl">
                    <a:srgbClr val="000000">
                      <a:alpha val="43137"/>
                    </a:srgbClr>
                  </a:outerShdw>
                </a:effectLst>
                <a:latin typeface="+mj-lt"/>
                <a:cs typeface="Calibri" panose="020F0502020204030204" pitchFamily="34" charset="0"/>
              </a:rPr>
            </a:br>
            <a:br>
              <a:rPr lang="en-US" sz="1000" dirty="0">
                <a:solidFill>
                  <a:srgbClr val="92D050"/>
                </a:solidFill>
                <a:effectLst>
                  <a:outerShdw blurRad="38100" dist="38100" dir="2700000" algn="tl">
                    <a:srgbClr val="000000">
                      <a:alpha val="43137"/>
                    </a:srgbClr>
                  </a:outerShdw>
                </a:effectLst>
                <a:latin typeface="+mj-lt"/>
                <a:cs typeface="Calibri" panose="020F0502020204030204" pitchFamily="34" charset="0"/>
              </a:rPr>
            </a:br>
            <a:r>
              <a:rPr lang="en-US" sz="1800" dirty="0">
                <a:solidFill>
                  <a:srgbClr val="92D050"/>
                </a:solidFill>
                <a:effectLst>
                  <a:outerShdw blurRad="38100" dist="38100" dir="2700000" algn="tl">
                    <a:srgbClr val="000000">
                      <a:alpha val="43137"/>
                    </a:srgbClr>
                  </a:outerShdw>
                </a:effectLst>
                <a:latin typeface="+mj-lt"/>
                <a:cs typeface="Calibri" panose="020F0502020204030204" pitchFamily="34" charset="0"/>
              </a:rPr>
              <a:t>The latest version of COBOL V6.2 enhances the TEST compile option with by adding an approach similar to what Jon describes for COBOL V4 above, in which you need a SYSDEBUG file created by the compiler. The option is now TEST(NOSEPARATE/SEPARATE). </a:t>
            </a:r>
          </a:p>
        </p:txBody>
      </p:sp>
      <p:sp>
        <p:nvSpPr>
          <p:cNvPr id="5" name="TextBox 4">
            <a:extLst>
              <a:ext uri="{FF2B5EF4-FFF2-40B4-BE49-F238E27FC236}">
                <a16:creationId xmlns:a16="http://schemas.microsoft.com/office/drawing/2014/main" id="{1C5BF833-7339-687E-D31A-FC69BFF494CA}"/>
              </a:ext>
            </a:extLst>
          </p:cNvPr>
          <p:cNvSpPr txBox="1"/>
          <p:nvPr/>
        </p:nvSpPr>
        <p:spPr>
          <a:xfrm>
            <a:off x="990600" y="1417299"/>
            <a:ext cx="10134600" cy="1754326"/>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defRPr/>
            </a:pPr>
            <a:r>
              <a:rPr lang="en-US" sz="2800" b="1" dirty="0">
                <a:solidFill>
                  <a:srgbClr val="92D050"/>
                </a:solidFill>
                <a:latin typeface="+mj-lt"/>
                <a:cs typeface="Calibri" panose="020F0502020204030204" pitchFamily="34" charset="0"/>
              </a:rPr>
              <a:t>SYSPROG Info – on Debug Sessions that are left unattended</a:t>
            </a:r>
          </a:p>
          <a:p>
            <a:pPr>
              <a:defRPr/>
            </a:pPr>
            <a:r>
              <a:rPr lang="en-US" sz="2000" dirty="0">
                <a:solidFill>
                  <a:srgbClr val="92D050"/>
                </a:solidFill>
                <a:latin typeface="+mj-lt"/>
                <a:cs typeface="Calibri" panose="020F0502020204030204" pitchFamily="34" charset="0"/>
              </a:rPr>
              <a:t>If a debug session is left alone it ends up being in a wait on z/OS. The setting for PARMLIB(</a:t>
            </a:r>
            <a:r>
              <a:rPr lang="en-US" sz="2000" dirty="0" err="1">
                <a:solidFill>
                  <a:srgbClr val="92D050"/>
                </a:solidFill>
                <a:latin typeface="+mj-lt"/>
                <a:cs typeface="Calibri" panose="020F0502020204030204" pitchFamily="34" charset="0"/>
              </a:rPr>
              <a:t>SMFPRMxx</a:t>
            </a:r>
            <a:r>
              <a:rPr lang="en-US" sz="2000" dirty="0">
                <a:solidFill>
                  <a:srgbClr val="92D050"/>
                </a:solidFill>
                <a:latin typeface="+mj-lt"/>
                <a:cs typeface="Calibri" panose="020F0502020204030204" pitchFamily="34" charset="0"/>
              </a:rPr>
              <a:t>) JWT [max job wait time] comes into play. This </a:t>
            </a:r>
            <a:r>
              <a:rPr lang="en-US" sz="2000" dirty="0" err="1">
                <a:solidFill>
                  <a:srgbClr val="92D050"/>
                </a:solidFill>
                <a:latin typeface="+mj-lt"/>
                <a:cs typeface="Calibri" panose="020F0502020204030204" pitchFamily="34" charset="0"/>
              </a:rPr>
              <a:t>parmlib</a:t>
            </a:r>
            <a:r>
              <a:rPr lang="en-US" sz="2000" dirty="0">
                <a:solidFill>
                  <a:srgbClr val="92D050"/>
                </a:solidFill>
                <a:latin typeface="+mj-lt"/>
                <a:cs typeface="Calibri" panose="020F0502020204030204" pitchFamily="34" charset="0"/>
              </a:rPr>
              <a:t> setting just sets the default, this can be overridden in various places, like on the JOB and EXEC cards of a JCL.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B71BB0E-E13B-0FE2-FAEC-6E20ABDA04C7}"/>
              </a:ext>
            </a:extLst>
          </p:cNvPr>
          <p:cNvSpPr>
            <a:spLocks noGrp="1" noChangeArrowheads="1"/>
          </p:cNvSpPr>
          <p:nvPr>
            <p:ph type="title"/>
          </p:nvPr>
        </p:nvSpPr>
        <p:spPr/>
        <p:txBody>
          <a:bodyPr/>
          <a:lstStyle/>
          <a:p>
            <a:pPr eaLnBrk="1" hangingPunct="1"/>
            <a:r>
              <a:rPr lang="en-US" altLang="en-US" sz="2800" dirty="0">
                <a:sym typeface="Webdings" pitchFamily="2" charset="2"/>
              </a:rPr>
              <a:t>Ensure that the setup for class is complete…</a:t>
            </a:r>
            <a:endParaRPr lang="en-US" altLang="en-US" sz="2800" dirty="0"/>
          </a:p>
        </p:txBody>
      </p:sp>
      <p:sp>
        <p:nvSpPr>
          <p:cNvPr id="19459" name="Rectangle 3">
            <a:extLst>
              <a:ext uri="{FF2B5EF4-FFF2-40B4-BE49-F238E27FC236}">
                <a16:creationId xmlns:a16="http://schemas.microsoft.com/office/drawing/2014/main" id="{4B2A579A-21B6-D0EB-44F6-33424EE92DBE}"/>
              </a:ext>
            </a:extLst>
          </p:cNvPr>
          <p:cNvSpPr>
            <a:spLocks noGrp="1" noChangeArrowheads="1"/>
          </p:cNvSpPr>
          <p:nvPr>
            <p:ph idx="1"/>
          </p:nvPr>
        </p:nvSpPr>
        <p:spPr>
          <a:xfrm>
            <a:off x="533400" y="762000"/>
            <a:ext cx="11293592" cy="5943600"/>
          </a:xfrm>
        </p:spPr>
        <p:txBody>
          <a:bodyPr/>
          <a:lstStyle/>
          <a:p>
            <a:r>
              <a:rPr lang="en-US" altLang="en-US" sz="1600" dirty="0">
                <a:solidFill>
                  <a:srgbClr val="FF0000"/>
                </a:solidFill>
              </a:rPr>
              <a:t>If when you open IDz you see this </a:t>
            </a:r>
            <a:r>
              <a:rPr lang="en-US" altLang="en-US" sz="1600" b="1" dirty="0"/>
              <a:t>Welcome Screen </a:t>
            </a:r>
            <a:r>
              <a:rPr lang="en-US" altLang="en-US" sz="1600" dirty="0">
                <a:solidFill>
                  <a:srgbClr val="FF0000"/>
                </a:solidFill>
              </a:rPr>
              <a:t>instead of the IDz Perspective shown on the previous slide: </a:t>
            </a:r>
          </a:p>
          <a:p>
            <a:r>
              <a:rPr lang="en-US" altLang="en-US" sz="1600" dirty="0">
                <a:solidFill>
                  <a:srgbClr val="FF0000"/>
                </a:solidFill>
              </a:rPr>
              <a:t>Either the custom workspace didn’t unzip correctly, or you browsed to the wrong folder after launching the product.</a:t>
            </a:r>
          </a:p>
          <a:p>
            <a:endParaRPr lang="en-US" altLang="en-US" sz="400" dirty="0"/>
          </a:p>
          <a:p>
            <a:r>
              <a:rPr lang="en-US" altLang="en-US" sz="1600" dirty="0"/>
              <a:t>1. In either case, close IDz. </a:t>
            </a:r>
          </a:p>
          <a:p>
            <a:r>
              <a:rPr lang="en-US" altLang="en-US" sz="1600" dirty="0"/>
              <a:t>2. Using Windows/Explorer, search for the </a:t>
            </a:r>
            <a:r>
              <a:rPr lang="en-US" altLang="en-US" sz="1600" dirty="0">
                <a:sym typeface="Wingdings" pitchFamily="2" charset="2"/>
              </a:rPr>
              <a:t></a:t>
            </a:r>
            <a:r>
              <a:rPr lang="en-US" altLang="en-US" sz="1600" dirty="0"/>
              <a:t>.</a:t>
            </a:r>
            <a:r>
              <a:rPr lang="en-US" altLang="en-US" sz="1600" b="1" dirty="0"/>
              <a:t>metadata</a:t>
            </a:r>
            <a:r>
              <a:rPr lang="en-US" altLang="en-US" sz="1600" dirty="0"/>
              <a:t> folder</a:t>
            </a:r>
          </a:p>
          <a:p>
            <a:r>
              <a:rPr lang="en-US" altLang="en-US" sz="1600" dirty="0"/>
              <a:t>3. Re-launch IDz, pointing to the folder directly </a:t>
            </a:r>
            <a:r>
              <a:rPr lang="en-US" altLang="en-US" sz="1600" b="1" dirty="0"/>
              <a:t>above</a:t>
            </a:r>
            <a:r>
              <a:rPr lang="en-US" altLang="en-US" sz="1600" dirty="0"/>
              <a:t> .metadata  – see slide #8</a:t>
            </a:r>
          </a:p>
        </p:txBody>
      </p:sp>
      <p:sp>
        <p:nvSpPr>
          <p:cNvPr id="19461" name="Text Box 9">
            <a:extLst>
              <a:ext uri="{FF2B5EF4-FFF2-40B4-BE49-F238E27FC236}">
                <a16:creationId xmlns:a16="http://schemas.microsoft.com/office/drawing/2014/main" id="{25FA8DE5-25AC-68F4-7A1B-70DD154050F7}"/>
              </a:ext>
            </a:extLst>
          </p:cNvPr>
          <p:cNvSpPr txBox="1">
            <a:spLocks noChangeArrowheads="1"/>
          </p:cNvSpPr>
          <p:nvPr/>
        </p:nvSpPr>
        <p:spPr bwMode="auto">
          <a:xfrm>
            <a:off x="1447800" y="2984500"/>
            <a:ext cx="18065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Calibri" panose="020F0502020204030204" pitchFamily="34" charset="0"/>
                <a:cs typeface="Calibri" panose="020F0502020204030204" pitchFamily="34" charset="0"/>
              </a:rPr>
              <a:t>If you see this </a:t>
            </a:r>
            <a:r>
              <a:rPr lang="en-US" altLang="en-US" sz="1600" dirty="0">
                <a:latin typeface="Calibri" panose="020F0502020204030204" pitchFamily="34" charset="0"/>
                <a:cs typeface="Calibri" panose="020F0502020204030204" pitchFamily="34" charset="0"/>
              </a:rPr>
              <a:t>Welcome</a:t>
            </a:r>
            <a:r>
              <a:rPr lang="en-US" altLang="en-US" sz="1600" b="0" dirty="0">
                <a:latin typeface="Calibri" panose="020F0502020204030204" pitchFamily="34" charset="0"/>
                <a:cs typeface="Calibri" panose="020F0502020204030204" pitchFamily="34" charset="0"/>
              </a:rPr>
              <a:t> screen– you will need to follow the steps above to do the hands-on labs in this course</a:t>
            </a:r>
          </a:p>
        </p:txBody>
      </p:sp>
      <p:pic>
        <p:nvPicPr>
          <p:cNvPr id="3" name="Picture 2">
            <a:extLst>
              <a:ext uri="{FF2B5EF4-FFF2-40B4-BE49-F238E27FC236}">
                <a16:creationId xmlns:a16="http://schemas.microsoft.com/office/drawing/2014/main" id="{21B4F8E7-19FC-9D98-4C65-3A1F50A42AB5}"/>
              </a:ext>
            </a:extLst>
          </p:cNvPr>
          <p:cNvPicPr>
            <a:picLocks noChangeAspect="1"/>
          </p:cNvPicPr>
          <p:nvPr/>
        </p:nvPicPr>
        <p:blipFill>
          <a:blip r:embed="rId2"/>
          <a:stretch>
            <a:fillRect/>
          </a:stretch>
        </p:blipFill>
        <p:spPr>
          <a:xfrm>
            <a:off x="3247149" y="2179664"/>
            <a:ext cx="7344652" cy="471447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Debugging z/OS COBOL programs - Batch</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22531" name="Rectangle 3">
            <a:extLst>
              <a:ext uri="{FF2B5EF4-FFF2-40B4-BE49-F238E27FC236}">
                <a16:creationId xmlns:a16="http://schemas.microsoft.com/office/drawing/2014/main" id="{7CA54F35-07A2-9E2D-3062-9B46CCA2A1E6}"/>
              </a:ext>
            </a:extLst>
          </p:cNvPr>
          <p:cNvSpPr>
            <a:spLocks noGrp="1" noChangeArrowheads="1"/>
          </p:cNvSpPr>
          <p:nvPr>
            <p:ph idx="1"/>
          </p:nvPr>
        </p:nvSpPr>
        <p:spPr>
          <a:xfrm>
            <a:off x="445002" y="2130219"/>
            <a:ext cx="6412998" cy="4343400"/>
          </a:xfrm>
          <a:extLst>
            <a:ext uri="{909E8E84-426E-40DD-AFC4-6F175D3DCCD1}">
              <a14:hiddenFill xmlns:a14="http://schemas.microsoft.com/office/drawing/2010/main">
                <a:blipFill dpi="0" rotWithShape="1">
                  <a:blip r:embed="rId5"/>
                  <a:srcRect/>
                  <a:stretch>
                    <a:fillRect/>
                  </a:stretch>
                </a:blipFill>
              </a14:hiddenFill>
            </a:ext>
          </a:extLst>
        </p:spPr>
        <p:txBody>
          <a:bodyPr lIns="0" tIns="0" rIns="144443" bIns="0">
            <a:normAutofit fontScale="92500"/>
          </a:bodyPr>
          <a:lstStyle/>
          <a:p>
            <a:pPr marL="149225" indent="-149225" defTabSz="614363" eaLnBrk="1" hangingPunct="1"/>
            <a:r>
              <a:rPr lang="en-US" altLang="en-US" sz="2200" dirty="0"/>
              <a:t>Describe the concept of source code debugging</a:t>
            </a:r>
          </a:p>
          <a:p>
            <a:pPr marL="463550" lvl="2" indent="-153988" defTabSz="614363" eaLnBrk="1" hangingPunct="1"/>
            <a:r>
              <a:rPr lang="en-US" altLang="en-US" sz="1700" dirty="0"/>
              <a:t> List the run-times that the IDz Integrated Debugger supports</a:t>
            </a:r>
          </a:p>
          <a:p>
            <a:pPr marL="463550" lvl="2" indent="-153988" defTabSz="614363" eaLnBrk="1" hangingPunct="1"/>
            <a:r>
              <a:rPr lang="en-US" altLang="en-US" sz="1700" dirty="0"/>
              <a:t> List the steps in preparing a program for debugging</a:t>
            </a:r>
          </a:p>
          <a:p>
            <a:pPr marL="463550" lvl="2" indent="-153988" defTabSz="614363" eaLnBrk="1" hangingPunct="1"/>
            <a:r>
              <a:rPr lang="en-US" altLang="en-US" sz="1700" dirty="0"/>
              <a:t> Debug a mainframe batch job</a:t>
            </a:r>
          </a:p>
          <a:p>
            <a:pPr marL="612775" lvl="3" indent="-147638" defTabSz="614363" eaLnBrk="1" hangingPunct="1"/>
            <a:r>
              <a:rPr lang="en-US" altLang="en-US" sz="1700" dirty="0"/>
              <a:t> Describe the run/step/animate options</a:t>
            </a:r>
          </a:p>
          <a:p>
            <a:pPr marL="612775" lvl="3" indent="-147638" defTabSz="614363" eaLnBrk="1" hangingPunct="1"/>
            <a:r>
              <a:rPr lang="en-US" altLang="en-US" sz="1700" dirty="0"/>
              <a:t> List PF-Keys associated with them</a:t>
            </a:r>
          </a:p>
          <a:p>
            <a:pPr marL="612775" lvl="3" indent="-147638" defTabSz="614363" eaLnBrk="1" hangingPunct="1"/>
            <a:r>
              <a:rPr lang="en-US" altLang="en-US" sz="1700" dirty="0"/>
              <a:t> Set/unset/inspect conditional and unconditional break-points</a:t>
            </a:r>
          </a:p>
          <a:p>
            <a:pPr marL="612775" lvl="3" indent="-147638" defTabSz="614363" eaLnBrk="1" hangingPunct="1"/>
            <a:r>
              <a:rPr lang="en-US" altLang="en-US" sz="1700" dirty="0"/>
              <a:t> Set "watch" break-points that halt execution when a value in a variable changes</a:t>
            </a:r>
          </a:p>
          <a:p>
            <a:pPr marL="612775" lvl="3" indent="-147638" defTabSz="614363" eaLnBrk="1" hangingPunct="1"/>
            <a:r>
              <a:rPr lang="en-US" altLang="en-US" sz="1700" dirty="0"/>
              <a:t> Show how to access the LPEX editor functionality during debugging (such as Perform Hierarchy)</a:t>
            </a:r>
          </a:p>
          <a:p>
            <a:pPr marL="612775" lvl="3" indent="-147638" defTabSz="614363" eaLnBrk="1" hangingPunct="1"/>
            <a:r>
              <a:rPr lang="en-US" altLang="en-US" sz="1700" dirty="0"/>
              <a:t> Be able to Jump to any given line, and run to a line</a:t>
            </a:r>
          </a:p>
          <a:p>
            <a:pPr marL="612775" lvl="3" indent="-147638" defTabSz="614363" eaLnBrk="1" hangingPunct="1"/>
            <a:r>
              <a:rPr lang="en-US" altLang="en-US" sz="1700" dirty="0"/>
              <a:t> Show how to change variable values dynamically during debug</a:t>
            </a:r>
          </a:p>
          <a:p>
            <a:pPr marL="612775" lvl="3" indent="-147638" defTabSz="614363" eaLnBrk="1" hangingPunct="1"/>
            <a:r>
              <a:rPr lang="en-US" altLang="en-US" sz="1700" dirty="0"/>
              <a:t> Show how to set different levels of variable display</a:t>
            </a:r>
          </a:p>
          <a:p>
            <a:pPr marL="612775" lvl="3" indent="-147638" defTabSz="614363" eaLnBrk="1" hangingPunct="1"/>
            <a:r>
              <a:rPr lang="en-US" altLang="en-US" sz="1700" dirty="0"/>
              <a:t> Monitor specific variables you are interested in</a:t>
            </a:r>
          </a:p>
          <a:p>
            <a:pPr marL="150812" lvl="1" indent="0" defTabSz="614363">
              <a:lnSpc>
                <a:spcPct val="95000"/>
              </a:lnSpc>
              <a:buNone/>
            </a:pPr>
            <a:endParaRPr lang="en-US" altLang="en-US" sz="600" dirty="0">
              <a:sym typeface="Webdings" pitchFamily="2" charset="2"/>
            </a:endParaRPr>
          </a:p>
        </p:txBody>
      </p:sp>
      <p:sp>
        <p:nvSpPr>
          <p:cNvPr id="3" name="TextBox 2">
            <a:extLst>
              <a:ext uri="{FF2B5EF4-FFF2-40B4-BE49-F238E27FC236}">
                <a16:creationId xmlns:a16="http://schemas.microsoft.com/office/drawing/2014/main" id="{DB45D2C9-BA97-7CE8-950D-1C6FDFD8AE07}"/>
              </a:ext>
            </a:extLst>
          </p:cNvPr>
          <p:cNvSpPr txBox="1"/>
          <p:nvPr/>
        </p:nvSpPr>
        <p:spPr>
          <a:xfrm>
            <a:off x="445002" y="1219200"/>
            <a:ext cx="6097656" cy="911019"/>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rPr>
              <a:t>After completing this topic, you should be able to:</a:t>
            </a: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47452" y="1219200"/>
            <a:ext cx="4191000" cy="419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E95519DC-8D8A-C584-34F2-5DFDE68BBCA5}"/>
              </a:ext>
            </a:extLst>
          </p:cNvPr>
          <p:cNvSpPr>
            <a:spLocks noGrp="1" noChangeArrowheads="1"/>
          </p:cNvSpPr>
          <p:nvPr>
            <p:ph type="subTitle" idx="4294967295"/>
          </p:nvPr>
        </p:nvSpPr>
        <p:spPr>
          <a:xfrm>
            <a:off x="8337550" y="5943600"/>
            <a:ext cx="3854450" cy="350838"/>
          </a:xfrm>
        </p:spPr>
        <p:txBody>
          <a:bodyPr/>
          <a:lstStyle/>
          <a:p>
            <a:pPr marL="0" indent="0" eaLnBrk="1" hangingPunct="1">
              <a:buNone/>
            </a:pPr>
            <a:r>
              <a:rPr lang="en-US" altLang="en-US" sz="1200" b="1"/>
              <a:t>Jon Sayles, IBM z Development Tools - </a:t>
            </a:r>
            <a:r>
              <a:rPr lang="en-US" altLang="en-US" sz="1200" b="1">
                <a:hlinkClick r:id="rId3"/>
              </a:rPr>
              <a:t>jsayles@us.ibm.com</a:t>
            </a:r>
            <a:r>
              <a:rPr lang="en-US" altLang="en-US" sz="1200" b="1"/>
              <a:t> </a:t>
            </a:r>
          </a:p>
        </p:txBody>
      </p:sp>
      <p:pic>
        <p:nvPicPr>
          <p:cNvPr id="2" name="Picture 2" descr="Rational_Brandmark">
            <a:extLst>
              <a:ext uri="{FF2B5EF4-FFF2-40B4-BE49-F238E27FC236}">
                <a16:creationId xmlns:a16="http://schemas.microsoft.com/office/drawing/2014/main" id="{B47E94F5-982F-48DA-3504-1E10773CF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257801"/>
            <a:ext cx="169703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2" descr="Rational_Brandmark">
            <a:extLst>
              <a:ext uri="{FF2B5EF4-FFF2-40B4-BE49-F238E27FC236}">
                <a16:creationId xmlns:a16="http://schemas.microsoft.com/office/drawing/2014/main" id="{0C4E1AFD-6EEE-7170-4DDE-28AB072713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257801"/>
            <a:ext cx="1697038"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0" name="Group 11">
            <a:extLst>
              <a:ext uri="{FF2B5EF4-FFF2-40B4-BE49-F238E27FC236}">
                <a16:creationId xmlns:a16="http://schemas.microsoft.com/office/drawing/2014/main" id="{5AA31C0A-3995-03C4-F8C6-C12BB8976BB2}"/>
              </a:ext>
            </a:extLst>
          </p:cNvPr>
          <p:cNvGrpSpPr>
            <a:grpSpLocks/>
          </p:cNvGrpSpPr>
          <p:nvPr/>
        </p:nvGrpSpPr>
        <p:grpSpPr bwMode="auto">
          <a:xfrm>
            <a:off x="1587500" y="5181600"/>
            <a:ext cx="2146300" cy="585788"/>
            <a:chOff x="15294" y="4657821"/>
            <a:chExt cx="2042085" cy="647083"/>
          </a:xfrm>
        </p:grpSpPr>
        <p:sp>
          <p:nvSpPr>
            <p:cNvPr id="8" name="Rectangle 7">
              <a:extLst>
                <a:ext uri="{FF2B5EF4-FFF2-40B4-BE49-F238E27FC236}">
                  <a16:creationId xmlns:a16="http://schemas.microsoft.com/office/drawing/2014/main" id="{764F0384-452B-91C2-A681-F5CC46EEA4DA}"/>
                </a:ext>
              </a:extLst>
            </p:cNvPr>
            <p:cNvSpPr/>
            <p:nvPr/>
          </p:nvSpPr>
          <p:spPr bwMode="auto">
            <a:xfrm>
              <a:off x="15294" y="4724458"/>
              <a:ext cx="2042085" cy="533098"/>
            </a:xfrm>
            <a:prstGeom prst="rect">
              <a:avLst/>
            </a:prstGeom>
            <a:solidFill>
              <a:schemeClr val="accent4">
                <a:lumMod val="50000"/>
                <a:lumOff val="50000"/>
              </a:schemeClr>
            </a:solidFill>
            <a:ln w="9525" cap="flat" cmpd="sng" algn="ctr">
              <a:solidFill>
                <a:schemeClr val="tx1"/>
              </a:solidFill>
              <a:prstDash val="solid"/>
              <a:round/>
              <a:headEnd type="none" w="med" len="med"/>
              <a:tailEnd type="none" w="med" len="med"/>
            </a:ln>
            <a:effectLst/>
          </p:spPr>
          <p:txBody>
            <a:bodyPr/>
            <a:lstStyle/>
            <a:p>
              <a:pPr algn="ctr" eaLnBrk="1" hangingPunct="1">
                <a:buClr>
                  <a:srgbClr val="000000"/>
                </a:buClr>
                <a:buSzPct val="100000"/>
                <a:buFont typeface="Times New Roman" pitchFamily="16" charset="0"/>
                <a:buNone/>
                <a:defRPr/>
              </a:pPr>
              <a:endParaRPr lang="en-US" dirty="0">
                <a:solidFill>
                  <a:schemeClr val="bg1"/>
                </a:solidFill>
                <a:latin typeface="Verdana" panose="020B0604030504040204" pitchFamily="34" charset="0"/>
                <a:ea typeface="Verdana" panose="020B060403050404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3A703D-AB63-DCB5-E1E6-A0213943EC9E}"/>
                </a:ext>
              </a:extLst>
            </p:cNvPr>
            <p:cNvGrpSpPr/>
            <p:nvPr/>
          </p:nvGrpSpPr>
          <p:grpSpPr>
            <a:xfrm>
              <a:off x="15294" y="4657821"/>
              <a:ext cx="2042085" cy="647083"/>
              <a:chOff x="767266" y="5489409"/>
              <a:chExt cx="1889049" cy="567418"/>
            </a:xfrm>
            <a:scene3d>
              <a:camera prst="orthographicFront">
                <a:rot lat="0" lon="0" rev="0"/>
              </a:camera>
              <a:lightRig rig="chilly" dir="t">
                <a:rot lat="0" lon="0" rev="18480000"/>
              </a:lightRig>
            </a:scene3d>
          </p:grpSpPr>
          <p:sp>
            <p:nvSpPr>
              <p:cNvPr id="10" name="Rectangle 9">
                <a:extLst>
                  <a:ext uri="{FF2B5EF4-FFF2-40B4-BE49-F238E27FC236}">
                    <a16:creationId xmlns:a16="http://schemas.microsoft.com/office/drawing/2014/main" id="{03535336-751A-C0CC-5BA6-29392FC3DE78}"/>
                  </a:ext>
                </a:extLst>
              </p:cNvPr>
              <p:cNvSpPr/>
              <p:nvPr/>
            </p:nvSpPr>
            <p:spPr bwMode="auto">
              <a:xfrm>
                <a:off x="767266" y="5489409"/>
                <a:ext cx="1889049" cy="557502"/>
              </a:xfrm>
              <a:prstGeom prst="rect">
                <a:avLst/>
              </a:prstGeom>
              <a:gradFill>
                <a:gsLst>
                  <a:gs pos="0">
                    <a:schemeClr val="accent1">
                      <a:lumMod val="5000"/>
                      <a:lumOff val="95000"/>
                    </a:schemeClr>
                  </a:gs>
                  <a:gs pos="47000">
                    <a:schemeClr val="bg2"/>
                  </a:gs>
                  <a:gs pos="83000">
                    <a:srgbClr val="C00000"/>
                  </a:gs>
                  <a:gs pos="100000">
                    <a:srgbClr val="FFC000"/>
                  </a:gs>
                </a:gsLst>
                <a:lin ang="5400000" scaled="1"/>
              </a:gradFill>
              <a:ln w="9525" cap="flat" cmpd="sng" algn="ctr">
                <a:noFill/>
                <a:prstDash val="solid"/>
                <a:round/>
                <a:headEnd type="none" w="med" len="med"/>
                <a:tailEnd type="none" w="med" len="med"/>
              </a:ln>
              <a:effectLst/>
              <a:sp3d prstMaterial="clear">
                <a:bevelT h="63500"/>
              </a:sp3d>
            </p:spPr>
            <p:txBody>
              <a:bodyPr/>
              <a:lstStyle/>
              <a:p>
                <a:pPr algn="ctr" eaLnBrk="1" hangingPunct="1">
                  <a:buClr>
                    <a:srgbClr val="000000"/>
                  </a:buClr>
                  <a:buSzPct val="100000"/>
                  <a:buFont typeface="Times New Roman" pitchFamily="16" charset="0"/>
                  <a:buNone/>
                  <a:defRPr/>
                </a:pPr>
                <a:endParaRPr lang="en-US" dirty="0">
                  <a:solidFill>
                    <a:schemeClr val="bg1"/>
                  </a:solidFill>
                  <a:latin typeface="Verdana" panose="020B0604030504040204" pitchFamily="34" charset="0"/>
                  <a:ea typeface="Verdana" panose="020B0604030504040204" pitchFamily="34" charset="0"/>
                  <a:cs typeface="Calibri" panose="020F0502020204030204" pitchFamily="34" charset="0"/>
                </a:endParaRPr>
              </a:p>
            </p:txBody>
          </p:sp>
          <p:sp>
            <p:nvSpPr>
              <p:cNvPr id="11" name="TextBox 7">
                <a:extLst>
                  <a:ext uri="{FF2B5EF4-FFF2-40B4-BE49-F238E27FC236}">
                    <a16:creationId xmlns:a16="http://schemas.microsoft.com/office/drawing/2014/main" id="{02B4D785-7AFC-9983-C685-23DB6758DDA9}"/>
                  </a:ext>
                </a:extLst>
              </p:cNvPr>
              <p:cNvSpPr txBox="1">
                <a:spLocks noChangeArrowheads="1"/>
              </p:cNvSpPr>
              <p:nvPr/>
            </p:nvSpPr>
            <p:spPr bwMode="auto">
              <a:xfrm>
                <a:off x="782136" y="5489697"/>
                <a:ext cx="1874179" cy="567130"/>
              </a:xfrm>
              <a:prstGeom prst="rect">
                <a:avLst/>
              </a:prstGeom>
              <a:noFill/>
              <a:ln>
                <a:noFill/>
              </a:ln>
              <a:effectLst/>
              <a:sp3d prstMaterial="clear">
                <a:bevelT h="63500"/>
              </a:sp3d>
            </p:spPr>
            <p:txBody>
              <a:bodyPr>
                <a:spAutoFit/>
              </a:bodyPr>
              <a:lstStyle/>
              <a:p>
                <a:pPr algn="ctr">
                  <a:defRPr/>
                </a:pPr>
                <a:r>
                  <a:rPr lang="en-US" altLang="en-US" sz="32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Calibri" panose="020F0502020204030204" pitchFamily="34" charset="0"/>
                  </a:rPr>
                  <a:t>DevOps</a:t>
                </a:r>
              </a:p>
            </p:txBody>
          </p:sp>
        </p:grpSp>
      </p:grpSp>
      <p:sp>
        <p:nvSpPr>
          <p:cNvPr id="6151" name="Rectangle 3">
            <a:extLst>
              <a:ext uri="{FF2B5EF4-FFF2-40B4-BE49-F238E27FC236}">
                <a16:creationId xmlns:a16="http://schemas.microsoft.com/office/drawing/2014/main" id="{568AE70D-5575-F5A9-42D0-EA3510475082}"/>
              </a:ext>
            </a:extLst>
          </p:cNvPr>
          <p:cNvSpPr>
            <a:spLocks noChangeArrowheads="1"/>
          </p:cNvSpPr>
          <p:nvPr/>
        </p:nvSpPr>
        <p:spPr bwMode="black">
          <a:xfrm>
            <a:off x="1611314" y="2055813"/>
            <a:ext cx="908843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200" dirty="0">
                <a:latin typeface="Abadi" panose="020B0604020104020204" pitchFamily="34" charset="0"/>
              </a:rPr>
              <a:t>IBM Developer for z Systems – for ISPF Developers</a:t>
            </a:r>
          </a:p>
          <a:p>
            <a:pPr eaLnBrk="1" hangingPunct="1"/>
            <a:endParaRPr lang="en-US" altLang="en-US" dirty="0">
              <a:latin typeface="Abadi" panose="020B0604020104020204" pitchFamily="34" charset="0"/>
            </a:endParaRPr>
          </a:p>
          <a:p>
            <a:pPr eaLnBrk="1" hangingPunct="1"/>
            <a:endParaRPr lang="en-US" altLang="en-US" dirty="0">
              <a:latin typeface="Abadi" panose="020B0604020104020204" pitchFamily="34" charset="0"/>
            </a:endParaRPr>
          </a:p>
          <a:p>
            <a:pPr eaLnBrk="1" hangingPunct="1"/>
            <a:r>
              <a:rPr lang="en-US" altLang="en-US" sz="3200" b="1" dirty="0">
                <a:latin typeface="Abadi" panose="020B0604020104020204" pitchFamily="34" charset="0"/>
              </a:rPr>
              <a:t>Module 9 </a:t>
            </a:r>
            <a:r>
              <a:rPr lang="en-US" altLang="en-US" sz="3200" dirty="0">
                <a:latin typeface="Abadi" panose="020B0604020104020204" pitchFamily="34" charset="0"/>
              </a:rPr>
              <a:t>– Debugging COBOL &amp; Code Coverage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CFEF9EB9-9C9E-82E7-7C26-01C178CE949A}"/>
              </a:ext>
            </a:extLst>
          </p:cNvPr>
          <p:cNvSpPr>
            <a:spLocks noGrp="1" noChangeArrowheads="1"/>
          </p:cNvSpPr>
          <p:nvPr>
            <p:ph type="title"/>
          </p:nvPr>
        </p:nvSpPr>
        <p:spPr/>
        <p:txBody>
          <a:bodyPr/>
          <a:lstStyle/>
          <a:p>
            <a:pPr eaLnBrk="1" hangingPunct="1"/>
            <a:r>
              <a:rPr lang="en-US" altLang="en-US"/>
              <a:t>Course Assumptions</a:t>
            </a:r>
          </a:p>
        </p:txBody>
      </p:sp>
      <p:sp>
        <p:nvSpPr>
          <p:cNvPr id="16387" name="Rectangle 3">
            <a:extLst>
              <a:ext uri="{FF2B5EF4-FFF2-40B4-BE49-F238E27FC236}">
                <a16:creationId xmlns:a16="http://schemas.microsoft.com/office/drawing/2014/main" id="{47B07423-E4AA-D6A9-F650-604EF59E7B3B}"/>
              </a:ext>
            </a:extLst>
          </p:cNvPr>
          <p:cNvSpPr>
            <a:spLocks noGrp="1" noChangeArrowheads="1"/>
          </p:cNvSpPr>
          <p:nvPr>
            <p:ph idx="1"/>
          </p:nvPr>
        </p:nvSpPr>
        <p:spPr>
          <a:xfrm>
            <a:off x="981795" y="970482"/>
            <a:ext cx="9906000" cy="4100512"/>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lvl="1" eaLnBrk="1" hangingPunct="1"/>
            <a:r>
              <a:rPr lang="en-US" altLang="en-US" sz="2000" dirty="0"/>
              <a:t>Note that all of the workshops in this course are in </a:t>
            </a:r>
            <a:r>
              <a:rPr lang="en-US" altLang="en-US" sz="2000" b="1" dirty="0"/>
              <a:t>COBOL</a:t>
            </a:r>
            <a:r>
              <a:rPr lang="en-US" altLang="en-US" sz="2000" dirty="0"/>
              <a:t> – although files exist that are Assembler and other languages for you to experiment with – as time permits</a:t>
            </a:r>
          </a:p>
          <a:p>
            <a:pPr eaLnBrk="1" hangingPunct="1"/>
            <a:endParaRPr lang="en-US" altLang="en-US" sz="1000" dirty="0"/>
          </a:p>
          <a:p>
            <a:pPr eaLnBrk="1" hangingPunct="1"/>
            <a:endParaRPr lang="en-US" altLang="en-US" sz="1000" dirty="0"/>
          </a:p>
          <a:p>
            <a:pPr eaLnBrk="1" hangingPunct="1">
              <a:buFont typeface="Wingdings" pitchFamily="2" charset="2"/>
              <a:buNone/>
            </a:pPr>
            <a:r>
              <a:rPr lang="en-US" altLang="en-US" sz="2400" dirty="0"/>
              <a:t>2. You have:</a:t>
            </a:r>
          </a:p>
          <a:p>
            <a:pPr lvl="1" eaLnBrk="1" hangingPunct="1"/>
            <a:r>
              <a:rPr lang="en-US" altLang="en-US" sz="2000" dirty="0"/>
              <a:t>No experience with Eclipse or IDz</a:t>
            </a:r>
          </a:p>
          <a:p>
            <a:pPr lvl="1" eaLnBrk="1" hangingPunct="1"/>
            <a:r>
              <a:rPr lang="en-US" altLang="en-US" sz="2000" dirty="0"/>
              <a:t>Some experience with PC tools</a:t>
            </a:r>
          </a:p>
          <a:p>
            <a:pPr lvl="2" eaLnBrk="1" hangingPunct="1"/>
            <a:r>
              <a:rPr lang="en-US" altLang="en-US" sz="1800" dirty="0"/>
              <a:t>You have used MS-Windows applications for at least one year</a:t>
            </a:r>
          </a:p>
          <a:p>
            <a:pPr lvl="1" eaLnBrk="1" hangingPunct="1"/>
            <a:r>
              <a:rPr lang="en-US" altLang="en-US" sz="2000" dirty="0"/>
              <a:t>IDz installed and running on your workstation at version 8.0 or later</a:t>
            </a:r>
          </a:p>
          <a:p>
            <a:pPr eaLnBrk="1" hangingPunct="1"/>
            <a:endParaRPr lang="en-US" altLang="en-US" sz="2400" dirty="0"/>
          </a:p>
          <a:p>
            <a:pPr eaLnBrk="1" hangingPunct="1"/>
            <a:r>
              <a:rPr lang="en-US" altLang="en-US" sz="2400" dirty="0"/>
              <a:t>Note that all ISPF discussion/examples and screen captures  assume IBM-installed ISPF product defaults – not any 3</a:t>
            </a:r>
            <a:r>
              <a:rPr lang="en-US" altLang="en-US" sz="2400" baseline="30000" dirty="0"/>
              <a:t>rd</a:t>
            </a:r>
            <a:r>
              <a:rPr lang="en-US" altLang="en-US" sz="2400" dirty="0"/>
              <a:t> party or custom Dialog Manager applications you may have installed on your mainframe</a:t>
            </a:r>
          </a:p>
          <a:p>
            <a:pPr eaLnBrk="1" hangingPunct="1"/>
            <a:endParaRPr lang="en-US"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E324E3BE-8357-7666-F6FC-3F53E66BA5D5}"/>
              </a:ext>
            </a:extLst>
          </p:cNvPr>
          <p:cNvSpPr>
            <a:spLocks noChangeArrowheads="1"/>
          </p:cNvSpPr>
          <p:nvPr/>
        </p:nvSpPr>
        <p:spPr bwMode="auto">
          <a:xfrm>
            <a:off x="9601200" y="6324600"/>
            <a:ext cx="106680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800" b="1">
              <a:latin typeface="Verdana" panose="020B0604030504040204" pitchFamily="34" charset="0"/>
            </a:endParaRPr>
          </a:p>
        </p:txBody>
      </p:sp>
      <p:sp>
        <p:nvSpPr>
          <p:cNvPr id="2152450" name="Rectangle 2">
            <a:extLst>
              <a:ext uri="{FF2B5EF4-FFF2-40B4-BE49-F238E27FC236}">
                <a16:creationId xmlns:a16="http://schemas.microsoft.com/office/drawing/2014/main" id="{7A229067-778C-CD21-2378-2266C2AFFDD1}"/>
              </a:ext>
            </a:extLst>
          </p:cNvPr>
          <p:cNvSpPr>
            <a:spLocks noGrp="1" noChangeArrowheads="1"/>
          </p:cNvSpPr>
          <p:nvPr>
            <p:ph type="title"/>
          </p:nvPr>
        </p:nvSpPr>
        <p:spPr/>
        <p:txBody>
          <a:bodyPr/>
          <a:lstStyle/>
          <a:p>
            <a:pPr eaLnBrk="1" hangingPunct="1">
              <a:defRPr/>
            </a:pPr>
            <a:r>
              <a:rPr lang="en-US" sz="3200" dirty="0">
                <a:sym typeface="Webdings" pitchFamily="18" charset="2"/>
              </a:rPr>
              <a:t>How to succeed at this class…</a:t>
            </a:r>
            <a:endParaRPr lang="en-US" sz="3200" dirty="0">
              <a:solidFill>
                <a:srgbClr val="990033"/>
              </a:solidFill>
              <a:effectLst>
                <a:outerShdw blurRad="38100" dist="38100" dir="2700000" algn="tl">
                  <a:srgbClr val="C0C0C0"/>
                </a:outerShdw>
              </a:effectLst>
            </a:endParaRPr>
          </a:p>
        </p:txBody>
      </p:sp>
      <p:sp>
        <p:nvSpPr>
          <p:cNvPr id="2152451" name="Rectangle 3">
            <a:extLst>
              <a:ext uri="{FF2B5EF4-FFF2-40B4-BE49-F238E27FC236}">
                <a16:creationId xmlns:a16="http://schemas.microsoft.com/office/drawing/2014/main" id="{F8FE43EA-0B9F-F6BA-1DB2-1FF4C01802F0}"/>
              </a:ext>
            </a:extLst>
          </p:cNvPr>
          <p:cNvSpPr>
            <a:spLocks noGrp="1" noChangeArrowheads="1"/>
          </p:cNvSpPr>
          <p:nvPr>
            <p:ph idx="1"/>
          </p:nvPr>
        </p:nvSpPr>
        <p:spPr>
          <a:xfrm>
            <a:off x="1524000" y="703264"/>
            <a:ext cx="9144000" cy="6002337"/>
          </a:xfrm>
        </p:spPr>
        <p:txBody>
          <a:bodyPr/>
          <a:lstStyle/>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400" dirty="0"/>
          </a:p>
          <a:p>
            <a:pPr marL="0" indent="0" eaLnBrk="1" hangingPunct="1">
              <a:buNone/>
              <a:defRPr/>
            </a:pPr>
            <a:r>
              <a:rPr lang="en-US" b="1" dirty="0"/>
              <a:t>IMPORTANT NOTE</a:t>
            </a:r>
            <a:r>
              <a:rPr lang="en-US" dirty="0"/>
              <a:t>:</a:t>
            </a:r>
          </a:p>
          <a:p>
            <a:pPr marL="0" indent="0" eaLnBrk="1" hangingPunct="1">
              <a:buNone/>
              <a:defRPr/>
            </a:pPr>
            <a:r>
              <a:rPr lang="en-US" sz="1800" dirty="0"/>
              <a:t>If while you are taking this class your find that you do not have the time to complete the workshops between sessions:</a:t>
            </a:r>
          </a:p>
          <a:p>
            <a:pPr lvl="1" eaLnBrk="1" hangingPunct="1">
              <a:buFont typeface="Webdings" panose="05030102010509060703" pitchFamily="18" charset="2"/>
              <a:buChar char="4"/>
              <a:defRPr/>
            </a:pPr>
            <a:r>
              <a:rPr lang="en-US" sz="1600" dirty="0"/>
              <a:t>Do what you can to follow the instructor's demo during class - and ask questions</a:t>
            </a:r>
          </a:p>
          <a:p>
            <a:pPr lvl="1" eaLnBrk="1" hangingPunct="1">
              <a:buFont typeface="Webdings" panose="05030102010509060703" pitchFamily="18" charset="2"/>
              <a:buChar char="4"/>
              <a:defRPr/>
            </a:pPr>
            <a:r>
              <a:rPr lang="en-US" sz="1600" dirty="0"/>
              <a:t>Show up 15 minutes early to each session - ask questions, listen to others' questions</a:t>
            </a:r>
          </a:p>
          <a:p>
            <a:pPr lvl="1" eaLnBrk="1" hangingPunct="1">
              <a:buFont typeface="Webdings" panose="05030102010509060703" pitchFamily="18" charset="2"/>
              <a:buChar char="4"/>
              <a:defRPr/>
            </a:pPr>
            <a:r>
              <a:rPr lang="en-US" sz="1600" dirty="0"/>
              <a:t>At the end of each session we will take 15 minutes to cover additional productivity topics</a:t>
            </a:r>
          </a:p>
          <a:p>
            <a:pPr lvl="1" eaLnBrk="1" hangingPunct="1">
              <a:buFont typeface="Webdings" panose="05030102010509060703" pitchFamily="18" charset="2"/>
              <a:buChar char="4"/>
              <a:defRPr/>
            </a:pPr>
            <a:endParaRPr lang="en-US" sz="1050" dirty="0"/>
          </a:p>
          <a:p>
            <a:pPr marL="0" indent="-1587" eaLnBrk="1" hangingPunct="1">
              <a:buNone/>
              <a:defRPr/>
            </a:pPr>
            <a:r>
              <a:rPr lang="en-US" sz="1600" dirty="0"/>
              <a:t>FWIW - You can re-take any module in this course during a </a:t>
            </a:r>
            <a:r>
              <a:rPr lang="en-US" sz="1600" dirty="0">
                <a:hlinkClick r:id="rId2"/>
              </a:rPr>
              <a:t>scheduled Entry Level training class</a:t>
            </a:r>
            <a:endParaRPr lang="en-US" dirty="0"/>
          </a:p>
        </p:txBody>
      </p:sp>
      <p:graphicFrame>
        <p:nvGraphicFramePr>
          <p:cNvPr id="2" name="Diagram 1">
            <a:extLst>
              <a:ext uri="{FF2B5EF4-FFF2-40B4-BE49-F238E27FC236}">
                <a16:creationId xmlns:a16="http://schemas.microsoft.com/office/drawing/2014/main" id="{211F874F-3405-7B09-DCC9-731E96E9AF48}"/>
              </a:ext>
            </a:extLst>
          </p:cNvPr>
          <p:cNvGraphicFramePr/>
          <p:nvPr/>
        </p:nvGraphicFramePr>
        <p:xfrm>
          <a:off x="1524000" y="1"/>
          <a:ext cx="9144000" cy="5072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TextBox 5">
            <a:extLst>
              <a:ext uri="{FF2B5EF4-FFF2-40B4-BE49-F238E27FC236}">
                <a16:creationId xmlns:a16="http://schemas.microsoft.com/office/drawing/2014/main" id="{65A77A47-591C-B0B6-C7AF-0870382CC974}"/>
              </a:ext>
            </a:extLst>
          </p:cNvPr>
          <p:cNvSpPr txBox="1">
            <a:spLocks noChangeArrowheads="1"/>
          </p:cNvSpPr>
          <p:nvPr/>
        </p:nvSpPr>
        <p:spPr bwMode="auto">
          <a:xfrm>
            <a:off x="3565526" y="6430964"/>
            <a:ext cx="2043113" cy="414337"/>
          </a:xfrm>
          <a:prstGeom prst="rect">
            <a:avLst/>
          </a:prstGeom>
          <a:solidFill>
            <a:schemeClr val="bg1"/>
          </a:solid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Calibri" panose="020F0502020204030204" pitchFamily="34" charset="0"/>
                <a:cs typeface="Calibri" panose="020F0502020204030204" pitchFamily="34" charset="0"/>
              </a:rPr>
              <a:t>Access to your shop’s custom ISPF Tools and Procedures</a:t>
            </a:r>
          </a:p>
        </p:txBody>
      </p:sp>
      <p:graphicFrame>
        <p:nvGraphicFramePr>
          <p:cNvPr id="4" name="Diagram 3">
            <a:extLst>
              <a:ext uri="{FF2B5EF4-FFF2-40B4-BE49-F238E27FC236}">
                <a16:creationId xmlns:a16="http://schemas.microsoft.com/office/drawing/2014/main" id="{95297873-0070-55F9-CFC6-C119275A1098}"/>
              </a:ext>
            </a:extLst>
          </p:cNvPr>
          <p:cNvGraphicFramePr/>
          <p:nvPr/>
        </p:nvGraphicFramePr>
        <p:xfrm>
          <a:off x="1590907" y="838201"/>
          <a:ext cx="8950713" cy="55626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5844" name="TextBox 1">
            <a:extLst>
              <a:ext uri="{FF2B5EF4-FFF2-40B4-BE49-F238E27FC236}">
                <a16:creationId xmlns:a16="http://schemas.microsoft.com/office/drawing/2014/main" id="{021881AC-EE16-10E2-BF68-8944F9257C9C}"/>
              </a:ext>
            </a:extLst>
          </p:cNvPr>
          <p:cNvSpPr txBox="1">
            <a:spLocks noChangeArrowheads="1"/>
          </p:cNvSpPr>
          <p:nvPr/>
        </p:nvSpPr>
        <p:spPr bwMode="auto">
          <a:xfrm>
            <a:off x="4308282" y="3659188"/>
            <a:ext cx="3618298" cy="523220"/>
          </a:xfrm>
          <a:prstGeom prst="rect">
            <a:avLst/>
          </a:prstGeom>
          <a:noFill/>
          <a:ln>
            <a:noFill/>
          </a:ln>
        </p:spPr>
        <p:txBody>
          <a:bodyPr wrap="none">
            <a:spAutoFit/>
          </a:bodyPr>
          <a:lstStyle/>
          <a:p>
            <a:pPr algn="ctr" eaLnBrk="1" hangingPunct="1">
              <a:defRPr/>
            </a:pPr>
            <a:r>
              <a:rPr lang="en-US" altLang="en-US" sz="2800" dirty="0">
                <a:solidFill>
                  <a:schemeClr val="accent4">
                    <a:lumMod val="50000"/>
                  </a:schemeClr>
                </a:solidFill>
              </a:rPr>
              <a:t>Parallel/Agile Lifecycle</a:t>
            </a:r>
          </a:p>
        </p:txBody>
      </p:sp>
      <p:sp>
        <p:nvSpPr>
          <p:cNvPr id="14342" name="TextBox 5">
            <a:extLst>
              <a:ext uri="{FF2B5EF4-FFF2-40B4-BE49-F238E27FC236}">
                <a16:creationId xmlns:a16="http://schemas.microsoft.com/office/drawing/2014/main" id="{D39E37D1-3FC3-886E-C8CC-1BF09B80F03B}"/>
              </a:ext>
            </a:extLst>
          </p:cNvPr>
          <p:cNvSpPr txBox="1">
            <a:spLocks noChangeArrowheads="1"/>
          </p:cNvSpPr>
          <p:nvPr/>
        </p:nvSpPr>
        <p:spPr bwMode="auto">
          <a:xfrm>
            <a:off x="8823326" y="4622800"/>
            <a:ext cx="1838325" cy="260350"/>
          </a:xfrm>
          <a:prstGeom prst="rect">
            <a:avLst/>
          </a:prstGeom>
          <a:no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Calibri" panose="020F0502020204030204" pitchFamily="34" charset="0"/>
                <a:cs typeface="Calibri" panose="020F0502020204030204" pitchFamily="34" charset="0"/>
              </a:rPr>
              <a:t>IDz Graphical Modeling Tools</a:t>
            </a:r>
          </a:p>
        </p:txBody>
      </p:sp>
      <p:sp>
        <p:nvSpPr>
          <p:cNvPr id="14343" name="TextBox 6">
            <a:extLst>
              <a:ext uri="{FF2B5EF4-FFF2-40B4-BE49-F238E27FC236}">
                <a16:creationId xmlns:a16="http://schemas.microsoft.com/office/drawing/2014/main" id="{C5A777E4-4AFA-7BB5-3C28-90F0718E917E}"/>
              </a:ext>
            </a:extLst>
          </p:cNvPr>
          <p:cNvSpPr txBox="1">
            <a:spLocks noChangeArrowheads="1"/>
          </p:cNvSpPr>
          <p:nvPr/>
        </p:nvSpPr>
        <p:spPr bwMode="auto">
          <a:xfrm>
            <a:off x="6837363" y="5842001"/>
            <a:ext cx="2044700" cy="900113"/>
          </a:xfrm>
          <a:prstGeom prst="rect">
            <a:avLst/>
          </a:prstGeom>
          <a:no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Calibri" panose="020F0502020204030204" pitchFamily="34" charset="0"/>
                <a:cs typeface="Calibri" panose="020F0502020204030204" pitchFamily="34" charset="0"/>
              </a:rPr>
              <a:t>Language Sensitive Editors</a:t>
            </a:r>
          </a:p>
          <a:p>
            <a:pPr eaLnBrk="1" hangingPunct="1">
              <a:defRPr/>
            </a:pPr>
            <a:r>
              <a:rPr lang="en-US" altLang="en-US" sz="1050" dirty="0">
                <a:latin typeface="Calibri" panose="020F0502020204030204" pitchFamily="34" charset="0"/>
                <a:cs typeface="Calibri" panose="020F0502020204030204" pitchFamily="34" charset="0"/>
              </a:rPr>
              <a:t>COBOL, PL/I, JCL, SQL, Assembler, REXX/CLIST,</a:t>
            </a:r>
          </a:p>
          <a:p>
            <a:pPr eaLnBrk="1" hangingPunct="1">
              <a:defRPr/>
            </a:pPr>
            <a:r>
              <a:rPr lang="en-US" altLang="en-US" sz="1050" dirty="0">
                <a:latin typeface="Calibri" panose="020F0502020204030204" pitchFamily="34" charset="0"/>
                <a:cs typeface="Calibri" panose="020F0502020204030204" pitchFamily="34" charset="0"/>
              </a:rPr>
              <a:t>BMS,MFS Graphical Editors</a:t>
            </a:r>
          </a:p>
          <a:p>
            <a:pPr eaLnBrk="1" hangingPunct="1">
              <a:defRPr/>
            </a:pPr>
            <a:r>
              <a:rPr lang="en-US" altLang="en-US" sz="1050" dirty="0">
                <a:latin typeface="Calibri" panose="020F0502020204030204" pitchFamily="34" charset="0"/>
                <a:cs typeface="Calibri" panose="020F0502020204030204" pitchFamily="34" charset="0"/>
              </a:rPr>
              <a:t>Code Review</a:t>
            </a:r>
          </a:p>
        </p:txBody>
      </p:sp>
      <p:sp>
        <p:nvSpPr>
          <p:cNvPr id="14344" name="TextBox 7">
            <a:extLst>
              <a:ext uri="{FF2B5EF4-FFF2-40B4-BE49-F238E27FC236}">
                <a16:creationId xmlns:a16="http://schemas.microsoft.com/office/drawing/2014/main" id="{0A281DC9-4824-BD28-F756-B9A16C007C00}"/>
              </a:ext>
            </a:extLst>
          </p:cNvPr>
          <p:cNvSpPr txBox="1">
            <a:spLocks noChangeArrowheads="1"/>
          </p:cNvSpPr>
          <p:nvPr/>
        </p:nvSpPr>
        <p:spPr bwMode="auto">
          <a:xfrm>
            <a:off x="1295401" y="4357688"/>
            <a:ext cx="2005013" cy="969962"/>
          </a:xfrm>
          <a:prstGeom prst="rect">
            <a:avLst/>
          </a:prstGeom>
          <a:no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defRPr/>
            </a:pPr>
            <a:r>
              <a:rPr lang="en-US" altLang="en-US" sz="1200" dirty="0">
                <a:solidFill>
                  <a:srgbClr val="FF0000"/>
                </a:solidFill>
                <a:latin typeface="Calibri" panose="020F0502020204030204" pitchFamily="34" charset="0"/>
                <a:cs typeface="Calibri" panose="020F0502020204030204" pitchFamily="34" charset="0"/>
              </a:rPr>
              <a:t>IBM Debugger &amp; Unit Test</a:t>
            </a:r>
          </a:p>
          <a:p>
            <a:pPr algn="r" eaLnBrk="1" hangingPunct="1">
              <a:defRPr/>
            </a:pPr>
            <a:r>
              <a:rPr lang="en-US" altLang="en-US" sz="1200" dirty="0">
                <a:solidFill>
                  <a:srgbClr val="FF0000"/>
                </a:solidFill>
                <a:latin typeface="Calibri" panose="020F0502020204030204" pitchFamily="34" charset="0"/>
                <a:cs typeface="Calibri" panose="020F0502020204030204" pitchFamily="34" charset="0"/>
              </a:rPr>
              <a:t>Code Coverage</a:t>
            </a:r>
          </a:p>
          <a:p>
            <a:pPr algn="r" eaLnBrk="1" hangingPunct="1">
              <a:defRPr/>
            </a:pPr>
            <a:r>
              <a:rPr lang="en-US" altLang="en-US" sz="1050" dirty="0">
                <a:latin typeface="Calibri" panose="020F0502020204030204" pitchFamily="34" charset="0"/>
                <a:cs typeface="Calibri" panose="020F0502020204030204" pitchFamily="34" charset="0"/>
              </a:rPr>
              <a:t>File Manager/Fault Analyzer</a:t>
            </a:r>
          </a:p>
          <a:p>
            <a:pPr algn="r" eaLnBrk="1" hangingPunct="1">
              <a:defRPr/>
            </a:pPr>
            <a:r>
              <a:rPr lang="en-US" altLang="en-US" sz="1100" dirty="0">
                <a:latin typeface="Calibri" panose="020F0502020204030204" pitchFamily="34" charset="0"/>
                <a:cs typeface="Calibri" panose="020F0502020204030204" pitchFamily="34" charset="0"/>
              </a:rPr>
              <a:t>DB2/SQL </a:t>
            </a:r>
            <a:r>
              <a:rPr lang="en-US" altLang="en-US" sz="1050" dirty="0">
                <a:latin typeface="Calibri" panose="020F0502020204030204" pitchFamily="34" charset="0"/>
                <a:cs typeface="Calibri" panose="020F0502020204030204" pitchFamily="34" charset="0"/>
              </a:rPr>
              <a:t>and IMS/DLI Tools </a:t>
            </a:r>
          </a:p>
          <a:p>
            <a:pPr algn="r" eaLnBrk="1" hangingPunct="1">
              <a:defRPr/>
            </a:pPr>
            <a:r>
              <a:rPr lang="en-US" altLang="en-US" sz="1050" dirty="0">
                <a:latin typeface="Calibri" panose="020F0502020204030204" pitchFamily="34" charset="0"/>
                <a:cs typeface="Calibri" panose="020F0502020204030204" pitchFamily="34" charset="0"/>
              </a:rPr>
              <a:t>Batch Job Management</a:t>
            </a:r>
          </a:p>
        </p:txBody>
      </p:sp>
      <p:sp>
        <p:nvSpPr>
          <p:cNvPr id="14345" name="TextBox 8">
            <a:extLst>
              <a:ext uri="{FF2B5EF4-FFF2-40B4-BE49-F238E27FC236}">
                <a16:creationId xmlns:a16="http://schemas.microsoft.com/office/drawing/2014/main" id="{1BA824F6-6C59-1D06-A105-AB3A5B08B08D}"/>
              </a:ext>
            </a:extLst>
          </p:cNvPr>
          <p:cNvSpPr txBox="1">
            <a:spLocks noChangeArrowheads="1"/>
          </p:cNvSpPr>
          <p:nvPr/>
        </p:nvSpPr>
        <p:spPr bwMode="auto">
          <a:xfrm>
            <a:off x="1484313" y="2286000"/>
            <a:ext cx="1816101" cy="577850"/>
          </a:xfrm>
          <a:prstGeom prst="rect">
            <a:avLst/>
          </a:prstGeom>
          <a:no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algn="r" eaLnBrk="1" hangingPunct="1">
              <a:defRPr/>
            </a:pPr>
            <a:r>
              <a:rPr lang="en-US" altLang="en-US" sz="1050" dirty="0">
                <a:latin typeface="Calibri" panose="020F0502020204030204" pitchFamily="34" charset="0"/>
                <a:cs typeface="Calibri" panose="020F0502020204030204" pitchFamily="34" charset="0"/>
              </a:rPr>
              <a:t>SOA/Web Services</a:t>
            </a:r>
          </a:p>
          <a:p>
            <a:pPr algn="r" eaLnBrk="1" hangingPunct="1">
              <a:defRPr/>
            </a:pPr>
            <a:r>
              <a:rPr lang="en-US" altLang="en-US" sz="1050" dirty="0">
                <a:latin typeface="Calibri" panose="020F0502020204030204" pitchFamily="34" charset="0"/>
                <a:cs typeface="Calibri" panose="020F0502020204030204" pitchFamily="34" charset="0"/>
              </a:rPr>
              <a:t>API Integration</a:t>
            </a:r>
          </a:p>
          <a:p>
            <a:pPr algn="r" eaLnBrk="1" hangingPunct="1">
              <a:defRPr/>
            </a:pPr>
            <a:r>
              <a:rPr lang="en-US" altLang="en-US" sz="1050" dirty="0">
                <a:latin typeface="Calibri" panose="020F0502020204030204" pitchFamily="34" charset="0"/>
                <a:cs typeface="Calibri" panose="020F0502020204030204" pitchFamily="34" charset="0"/>
              </a:rPr>
              <a:t>Continuous Integration</a:t>
            </a:r>
          </a:p>
        </p:txBody>
      </p:sp>
      <p:sp>
        <p:nvSpPr>
          <p:cNvPr id="14346" name="TextBox 7">
            <a:extLst>
              <a:ext uri="{FF2B5EF4-FFF2-40B4-BE49-F238E27FC236}">
                <a16:creationId xmlns:a16="http://schemas.microsoft.com/office/drawing/2014/main" id="{934B7F27-C32F-9C87-3004-EAC39BA11EA6}"/>
              </a:ext>
            </a:extLst>
          </p:cNvPr>
          <p:cNvSpPr txBox="1">
            <a:spLocks noChangeArrowheads="1"/>
          </p:cNvSpPr>
          <p:nvPr/>
        </p:nvSpPr>
        <p:spPr bwMode="auto">
          <a:xfrm>
            <a:off x="8824914" y="2289176"/>
            <a:ext cx="1743075" cy="415925"/>
          </a:xfrm>
          <a:prstGeom prst="rect">
            <a:avLst/>
          </a:prstGeom>
          <a:noFill/>
          <a:ln>
            <a:noFill/>
          </a:ln>
        </p:spPr>
        <p:txBody>
          <a:bodyPr>
            <a:spAutoFit/>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defRPr/>
            </a:pPr>
            <a:r>
              <a:rPr lang="en-US" altLang="en-US" sz="1050" dirty="0">
                <a:latin typeface="Calibri" panose="020F0502020204030204" pitchFamily="34" charset="0"/>
                <a:cs typeface="Calibri" panose="020F0502020204030204" pitchFamily="34" charset="0"/>
              </a:rPr>
              <a:t>Remote and Local Search</a:t>
            </a:r>
          </a:p>
          <a:p>
            <a:pPr eaLnBrk="1" hangingPunct="1">
              <a:defRPr/>
            </a:pPr>
            <a:r>
              <a:rPr lang="en-US" altLang="en-US" sz="1050" dirty="0">
                <a:latin typeface="Calibri" panose="020F0502020204030204" pitchFamily="34" charset="0"/>
                <a:cs typeface="Calibri" panose="020F0502020204030204" pitchFamily="34" charset="0"/>
              </a:rPr>
              <a:t>IDz Static Analysis Tooling</a:t>
            </a:r>
          </a:p>
        </p:txBody>
      </p:sp>
      <p:sp>
        <p:nvSpPr>
          <p:cNvPr id="11" name="Rectangle 3">
            <a:extLst>
              <a:ext uri="{FF2B5EF4-FFF2-40B4-BE49-F238E27FC236}">
                <a16:creationId xmlns:a16="http://schemas.microsoft.com/office/drawing/2014/main" id="{30FFD871-71C4-0339-C69D-F307780CE4CE}"/>
              </a:ext>
            </a:extLst>
          </p:cNvPr>
          <p:cNvSpPr txBox="1">
            <a:spLocks noChangeArrowheads="1"/>
          </p:cNvSpPr>
          <p:nvPr/>
        </p:nvSpPr>
        <p:spPr bwMode="auto">
          <a:xfrm>
            <a:off x="1554164" y="96838"/>
            <a:ext cx="9107487" cy="533400"/>
          </a:xfrm>
          <a:prstGeom prst="rect">
            <a:avLst/>
          </a:prstGeom>
          <a:noFill/>
          <a:ln>
            <a:noFill/>
          </a:ln>
          <a:effectLst/>
        </p:spPr>
        <p:txBody>
          <a:bodyPr lIns="92075" tIns="46038" rIns="92075" bIns="46038" anchor="ctr"/>
          <a:lstStyle>
            <a:lvl1pPr algn="l" rtl="0" eaLnBrk="0" fontAlgn="base" hangingPunct="0">
              <a:spcBef>
                <a:spcPct val="0"/>
              </a:spcBef>
              <a:spcAft>
                <a:spcPct val="0"/>
              </a:spcAft>
              <a:defRPr sz="2400" b="1">
                <a:solidFill>
                  <a:srgbClr val="006699"/>
                </a:solidFill>
                <a:latin typeface="+mj-lt"/>
                <a:ea typeface="+mj-ea"/>
                <a:cs typeface="+mj-cs"/>
              </a:defRPr>
            </a:lvl1pPr>
            <a:lvl2pPr algn="l" rtl="0" eaLnBrk="0" fontAlgn="base" hangingPunct="0">
              <a:spcBef>
                <a:spcPct val="0"/>
              </a:spcBef>
              <a:spcAft>
                <a:spcPct val="0"/>
              </a:spcAft>
              <a:defRPr sz="2400" b="1">
                <a:solidFill>
                  <a:srgbClr val="006699"/>
                </a:solidFill>
                <a:latin typeface="Arial Narrow" pitchFamily="34" charset="0"/>
              </a:defRPr>
            </a:lvl2pPr>
            <a:lvl3pPr algn="l" rtl="0" eaLnBrk="0" fontAlgn="base" hangingPunct="0">
              <a:spcBef>
                <a:spcPct val="0"/>
              </a:spcBef>
              <a:spcAft>
                <a:spcPct val="0"/>
              </a:spcAft>
              <a:defRPr sz="2400" b="1">
                <a:solidFill>
                  <a:srgbClr val="006699"/>
                </a:solidFill>
                <a:latin typeface="Arial Narrow" pitchFamily="34" charset="0"/>
              </a:defRPr>
            </a:lvl3pPr>
            <a:lvl4pPr algn="l" rtl="0" eaLnBrk="0" fontAlgn="base" hangingPunct="0">
              <a:spcBef>
                <a:spcPct val="0"/>
              </a:spcBef>
              <a:spcAft>
                <a:spcPct val="0"/>
              </a:spcAft>
              <a:defRPr sz="2400" b="1">
                <a:solidFill>
                  <a:srgbClr val="006699"/>
                </a:solidFill>
                <a:latin typeface="Arial Narrow" pitchFamily="34" charset="0"/>
              </a:defRPr>
            </a:lvl4pPr>
            <a:lvl5pPr algn="l" rtl="0" eaLnBrk="0" fontAlgn="base" hangingPunct="0">
              <a:spcBef>
                <a:spcPct val="0"/>
              </a:spcBef>
              <a:spcAft>
                <a:spcPct val="0"/>
              </a:spcAft>
              <a:defRPr sz="2400" b="1">
                <a:solidFill>
                  <a:srgbClr val="006699"/>
                </a:solidFill>
                <a:latin typeface="Arial Narrow" pitchFamily="34" charset="0"/>
              </a:defRPr>
            </a:lvl5pPr>
            <a:lvl6pPr marL="457200" algn="l" rtl="0" fontAlgn="base">
              <a:spcBef>
                <a:spcPct val="0"/>
              </a:spcBef>
              <a:spcAft>
                <a:spcPct val="0"/>
              </a:spcAft>
              <a:defRPr sz="2400" b="1">
                <a:solidFill>
                  <a:srgbClr val="006699"/>
                </a:solidFill>
                <a:latin typeface="Arial Narrow" pitchFamily="34" charset="0"/>
              </a:defRPr>
            </a:lvl6pPr>
            <a:lvl7pPr marL="914400" algn="l" rtl="0" fontAlgn="base">
              <a:spcBef>
                <a:spcPct val="0"/>
              </a:spcBef>
              <a:spcAft>
                <a:spcPct val="0"/>
              </a:spcAft>
              <a:defRPr sz="2400" b="1">
                <a:solidFill>
                  <a:srgbClr val="006699"/>
                </a:solidFill>
                <a:latin typeface="Arial Narrow" pitchFamily="34" charset="0"/>
              </a:defRPr>
            </a:lvl7pPr>
            <a:lvl8pPr marL="1371600" algn="l" rtl="0" fontAlgn="base">
              <a:spcBef>
                <a:spcPct val="0"/>
              </a:spcBef>
              <a:spcAft>
                <a:spcPct val="0"/>
              </a:spcAft>
              <a:defRPr sz="2400" b="1">
                <a:solidFill>
                  <a:srgbClr val="006699"/>
                </a:solidFill>
                <a:latin typeface="Arial Narrow" pitchFamily="34" charset="0"/>
              </a:defRPr>
            </a:lvl8pPr>
            <a:lvl9pPr marL="1828800" algn="l" rtl="0" fontAlgn="base">
              <a:spcBef>
                <a:spcPct val="0"/>
              </a:spcBef>
              <a:spcAft>
                <a:spcPct val="0"/>
              </a:spcAft>
              <a:defRPr sz="2400" b="1">
                <a:solidFill>
                  <a:srgbClr val="006699"/>
                </a:solidFill>
                <a:latin typeface="Arial Narrow" pitchFamily="34" charset="0"/>
              </a:defRPr>
            </a:lvl9pPr>
          </a:lstStyle>
          <a:p>
            <a:pPr eaLnBrk="1" hangingPunct="1">
              <a:defRPr/>
            </a:pPr>
            <a:r>
              <a:rPr lang="en-US" altLang="en-US" sz="3200" b="0" kern="0" dirty="0">
                <a:latin typeface="Abadi" panose="020B0604020104020204" pitchFamily="34" charset="0"/>
              </a:rPr>
              <a:t>IDz Across the Modern SDLC</a:t>
            </a:r>
          </a:p>
        </p:txBody>
      </p:sp>
      <p:pic>
        <p:nvPicPr>
          <p:cNvPr id="18443" name="Picture 2">
            <a:extLst>
              <a:ext uri="{FF2B5EF4-FFF2-40B4-BE49-F238E27FC236}">
                <a16:creationId xmlns:a16="http://schemas.microsoft.com/office/drawing/2014/main" id="{17B8BC5A-7103-5ECF-1CC0-A3F10971C0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15141"/>
          <a:stretch>
            <a:fillRect/>
          </a:stretch>
        </p:blipFill>
        <p:spPr bwMode="auto">
          <a:xfrm>
            <a:off x="1560513" y="5473701"/>
            <a:ext cx="20447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4B3E29B-EAB2-A0C6-F58F-71BE6AB3E8AD}"/>
              </a:ext>
            </a:extLst>
          </p:cNvPr>
          <p:cNvSpPr>
            <a:spLocks noGrp="1" noChangeArrowheads="1"/>
          </p:cNvSpPr>
          <p:nvPr>
            <p:ph type="title"/>
          </p:nvPr>
        </p:nvSpPr>
        <p:spPr>
          <a:xfrm>
            <a:off x="609600" y="381000"/>
            <a:ext cx="8997950" cy="534987"/>
          </a:xfrm>
        </p:spPr>
        <p:txBody>
          <a:bodyPr/>
          <a:lstStyle/>
          <a:p>
            <a:pPr defTabSz="614363" eaLnBrk="1" hangingPunct="1"/>
            <a:r>
              <a:rPr lang="en-US" altLang="en-US" dirty="0"/>
              <a:t>Topic </a:t>
            </a:r>
            <a:r>
              <a:rPr lang="en-US" altLang="en-US" b="1" dirty="0"/>
              <a:t>Considerations</a:t>
            </a:r>
          </a:p>
        </p:txBody>
      </p:sp>
      <p:sp>
        <p:nvSpPr>
          <p:cNvPr id="952324" name="Text Box 4">
            <a:extLst>
              <a:ext uri="{FF2B5EF4-FFF2-40B4-BE49-F238E27FC236}">
                <a16:creationId xmlns:a16="http://schemas.microsoft.com/office/drawing/2014/main" id="{4FDB3E49-4B78-38D3-D002-63AA6B51FB5C}"/>
              </a:ext>
            </a:extLst>
          </p:cNvPr>
          <p:cNvSpPr txBox="1">
            <a:spLocks noChangeArrowheads="1"/>
          </p:cNvSpPr>
          <p:nvPr/>
        </p:nvSpPr>
        <p:spPr bwMode="auto">
          <a:xfrm>
            <a:off x="1066800" y="1066800"/>
            <a:ext cx="10058400" cy="5047536"/>
          </a:xfrm>
          <a:prstGeom prst="rect">
            <a:avLst/>
          </a:prstGeom>
          <a:solidFill>
            <a:schemeClr val="bg2"/>
          </a:solidFill>
          <a:ln>
            <a:solidFill>
              <a:schemeClr val="accent1"/>
            </a:solidFill>
          </a:ln>
          <a:effectLst/>
        </p:spPr>
        <p:txBody>
          <a:bodyPr wrap="square">
            <a:spAutoFit/>
          </a:bodyPr>
          <a:lstStyle/>
          <a:p>
            <a:pPr eaLnBrk="1" hangingPunct="1">
              <a:defRPr/>
            </a:pPr>
            <a:r>
              <a:rPr lang="en-US" sz="4000" dirty="0">
                <a:effectLst>
                  <a:outerShdw blurRad="50800" dist="50800" dir="5400000" sx="1000" sy="1000" algn="ctr" rotWithShape="0">
                    <a:srgbClr val="000000">
                      <a:alpha val="0"/>
                    </a:srgbClr>
                  </a:outerShdw>
                </a:effectLst>
                <a:latin typeface="+mj-lt"/>
                <a:sym typeface="Webdings" pitchFamily="18" charset="2"/>
              </a:rPr>
              <a:t> </a:t>
            </a:r>
            <a:r>
              <a:rPr lang="en-US" b="1" dirty="0">
                <a:effectLst>
                  <a:outerShdw blurRad="50800" dist="50800" dir="5400000" sx="1000" sy="1000" algn="ctr" rotWithShape="0">
                    <a:srgbClr val="000000">
                      <a:alpha val="0"/>
                    </a:srgbClr>
                  </a:outerShdw>
                </a:effectLst>
                <a:latin typeface="+mj-lt"/>
              </a:rPr>
              <a:t>Note:</a:t>
            </a:r>
            <a:r>
              <a:rPr lang="en-US" sz="1400" b="1" dirty="0">
                <a:effectLst>
                  <a:outerShdw blurRad="50800" dist="50800" dir="5400000" sx="1000" sy="1000" algn="ctr" rotWithShape="0">
                    <a:srgbClr val="000000">
                      <a:alpha val="0"/>
                    </a:srgbClr>
                  </a:outerShdw>
                </a:effectLst>
                <a:latin typeface="+mj-lt"/>
              </a:rPr>
              <a:t>  </a:t>
            </a:r>
            <a:r>
              <a:rPr lang="en-US" sz="1800" b="1" dirty="0">
                <a:effectLst>
                  <a:outerShdw blurRad="50800" dist="50800" dir="5400000" sx="1000" sy="1000" algn="ctr" rotWithShape="0">
                    <a:srgbClr val="000000">
                      <a:alpha val="0"/>
                    </a:srgbClr>
                  </a:outerShdw>
                </a:effectLst>
                <a:latin typeface="+mj-lt"/>
              </a:rPr>
              <a:t>In this topic you will learn how to debug a COBOL program running on a  z/OS mainframe.  The screen captures all describe connecting to a public z/OS machine that IBM makes available – during classes. </a:t>
            </a:r>
          </a:p>
          <a:p>
            <a:pPr eaLnBrk="1" hangingPunct="1">
              <a:defRPr/>
            </a:pPr>
            <a:endParaRPr lang="en-US" sz="1200" b="1" dirty="0">
              <a:effectLst>
                <a:outerShdw blurRad="50800" dist="50800" dir="5400000" sx="1000" sy="1000" algn="ctr" rotWithShape="0">
                  <a:srgbClr val="000000">
                    <a:alpha val="0"/>
                  </a:srgbClr>
                </a:outerShdw>
              </a:effectLst>
              <a:latin typeface="+mj-lt"/>
            </a:endParaRPr>
          </a:p>
          <a:p>
            <a:pPr eaLnBrk="1" hangingPunct="1">
              <a:defRPr/>
            </a:pPr>
            <a:r>
              <a:rPr lang="en-US" sz="1800" b="1" dirty="0">
                <a:effectLst>
                  <a:outerShdw blurRad="50800" dist="50800" dir="5400000" sx="1000" sy="1000" algn="ctr" rotWithShape="0">
                    <a:srgbClr val="000000">
                      <a:alpha val="0"/>
                    </a:srgbClr>
                  </a:outerShdw>
                </a:effectLst>
                <a:latin typeface="+mj-lt"/>
              </a:rPr>
              <a:t>If you are taking this course through standard IBM services delivery you should be able to use the properties (I/P address, </a:t>
            </a:r>
            <a:r>
              <a:rPr lang="en-US" sz="1800" b="1" dirty="0" err="1">
                <a:effectLst>
                  <a:outerShdw blurRad="50800" dist="50800" dir="5400000" sx="1000" sy="1000" algn="ctr" rotWithShape="0">
                    <a:srgbClr val="000000">
                      <a:alpha val="0"/>
                    </a:srgbClr>
                  </a:outerShdw>
                </a:effectLst>
                <a:latin typeface="+mj-lt"/>
              </a:rPr>
              <a:t>port#s</a:t>
            </a:r>
            <a:r>
              <a:rPr lang="en-US" sz="1800" b="1" dirty="0">
                <a:effectLst>
                  <a:outerShdw blurRad="50800" dist="50800" dir="5400000" sx="1000" sy="1000" algn="ctr" rotWithShape="0">
                    <a:srgbClr val="000000">
                      <a:alpha val="0"/>
                    </a:srgbClr>
                  </a:outerShdw>
                </a:effectLst>
                <a:latin typeface="+mj-lt"/>
              </a:rPr>
              <a:t>, etc.), logon IDs and passwords that your instructor provides you with.</a:t>
            </a:r>
          </a:p>
          <a:p>
            <a:pPr eaLnBrk="1" hangingPunct="1">
              <a:defRPr/>
            </a:pPr>
            <a:endParaRPr lang="en-US" sz="1200" b="1" dirty="0">
              <a:effectLst>
                <a:outerShdw blurRad="50800" dist="50800" dir="5400000" sx="1000" sy="1000" algn="ctr" rotWithShape="0">
                  <a:srgbClr val="000000">
                    <a:alpha val="0"/>
                  </a:srgbClr>
                </a:outerShdw>
              </a:effectLst>
              <a:latin typeface="+mj-lt"/>
            </a:endParaRPr>
          </a:p>
          <a:p>
            <a:pPr eaLnBrk="1" hangingPunct="1">
              <a:defRPr/>
            </a:pPr>
            <a:r>
              <a:rPr lang="en-US" sz="1800" b="1" dirty="0">
                <a:effectLst>
                  <a:outerShdw blurRad="50800" dist="50800" dir="5400000" sx="1000" sy="1000" algn="ctr" rotWithShape="0">
                    <a:srgbClr val="000000">
                      <a:alpha val="0"/>
                    </a:srgbClr>
                  </a:outerShdw>
                </a:effectLst>
                <a:latin typeface="+mj-lt"/>
              </a:rPr>
              <a:t>But you may also be taking this course standalone – and in that case, you will need to speak to your company's Systems Programming staff to learn how to connect and logon.</a:t>
            </a:r>
          </a:p>
          <a:p>
            <a:pPr eaLnBrk="1" hangingPunct="1">
              <a:defRPr/>
            </a:pPr>
            <a:endParaRPr lang="en-US" sz="1200" b="1" dirty="0">
              <a:effectLst>
                <a:outerShdw blurRad="50800" dist="50800" dir="5400000" sx="1000" sy="1000" algn="ctr" rotWithShape="0">
                  <a:srgbClr val="000000">
                    <a:alpha val="0"/>
                  </a:srgbClr>
                </a:outerShdw>
              </a:effectLst>
              <a:latin typeface="+mj-lt"/>
            </a:endParaRPr>
          </a:p>
          <a:p>
            <a:pPr eaLnBrk="1" hangingPunct="1">
              <a:defRPr/>
            </a:pPr>
            <a:r>
              <a:rPr lang="en-US" sz="1800" b="1" dirty="0">
                <a:effectLst>
                  <a:outerShdw blurRad="50800" dist="50800" dir="5400000" sx="1000" sy="1000" algn="ctr" rotWithShape="0">
                    <a:srgbClr val="000000">
                      <a:alpha val="0"/>
                    </a:srgbClr>
                  </a:outerShdw>
                </a:effectLst>
                <a:latin typeface="+mj-lt"/>
              </a:rPr>
              <a:t>It goes without saying that the actual file names in the screen captures of mainframe libraries and datasets will vary.  So you should focus on the process and steps and "how to" – and don't be perplexed at differences in screen captures.</a:t>
            </a:r>
          </a:p>
          <a:p>
            <a:pPr eaLnBrk="1" hangingPunct="1">
              <a:defRPr/>
            </a:pPr>
            <a:endParaRPr lang="en-US" sz="1200" b="1" dirty="0">
              <a:effectLst>
                <a:outerShdw blurRad="50800" dist="50800" dir="5400000" sx="1000" sy="1000" algn="ctr" rotWithShape="0">
                  <a:srgbClr val="000000">
                    <a:alpha val="0"/>
                  </a:srgbClr>
                </a:outerShdw>
              </a:effectLst>
              <a:latin typeface="+mj-lt"/>
            </a:endParaRPr>
          </a:p>
          <a:p>
            <a:pPr eaLnBrk="1" hangingPunct="1">
              <a:defRPr/>
            </a:pPr>
            <a:r>
              <a:rPr lang="en-US" sz="1800" b="1" dirty="0">
                <a:effectLst>
                  <a:outerShdw blurRad="50800" dist="50800" dir="5400000" sx="1000" sy="1000" algn="ctr" rotWithShape="0">
                    <a:srgbClr val="000000">
                      <a:alpha val="0"/>
                    </a:srgbClr>
                  </a:outerShdw>
                </a:effectLst>
                <a:latin typeface="+mj-lt"/>
              </a:rPr>
              <a:t>You also may be using your company's own Source Control Management system – to do things like builds, compiles, etc. In that case much of the remote functionality in IDz will be customized and tailored to your company's unique and idiosyncratic procedures and protocols.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D53441F-9AC7-E0FC-D27F-C3D54AD4F3A7}"/>
              </a:ext>
            </a:extLst>
          </p:cNvPr>
          <p:cNvSpPr>
            <a:spLocks noGrp="1" noChangeArrowheads="1"/>
          </p:cNvSpPr>
          <p:nvPr>
            <p:ph type="title"/>
          </p:nvPr>
        </p:nvSpPr>
        <p:spPr>
          <a:xfrm>
            <a:off x="457200" y="381000"/>
            <a:ext cx="8997950" cy="534987"/>
          </a:xfrm>
        </p:spPr>
        <p:txBody>
          <a:bodyPr/>
          <a:lstStyle/>
          <a:p>
            <a:pPr defTabSz="614363" eaLnBrk="1" hangingPunct="1"/>
            <a:r>
              <a:rPr lang="en-US" altLang="en-US" dirty="0"/>
              <a:t>Topic </a:t>
            </a:r>
            <a:r>
              <a:rPr lang="en-US" altLang="en-US" b="1" dirty="0"/>
              <a:t>Objectives</a:t>
            </a:r>
          </a:p>
        </p:txBody>
      </p:sp>
      <p:sp>
        <p:nvSpPr>
          <p:cNvPr id="22531" name="Rectangle 3">
            <a:extLst>
              <a:ext uri="{FF2B5EF4-FFF2-40B4-BE49-F238E27FC236}">
                <a16:creationId xmlns:a16="http://schemas.microsoft.com/office/drawing/2014/main" id="{8AB722B9-15CA-9503-7D2D-6920897D12EF}"/>
              </a:ext>
            </a:extLst>
          </p:cNvPr>
          <p:cNvSpPr>
            <a:spLocks noGrp="1" noChangeArrowheads="1"/>
          </p:cNvSpPr>
          <p:nvPr>
            <p:ph idx="1"/>
          </p:nvPr>
        </p:nvSpPr>
        <p:spPr>
          <a:xfrm>
            <a:off x="685800" y="1139209"/>
            <a:ext cx="10439400" cy="5624513"/>
          </a:xfrm>
          <a:extLst>
            <a:ext uri="{909E8E84-426E-40DD-AFC4-6F175D3DCCD1}">
              <a14:hiddenFill xmlns:a14="http://schemas.microsoft.com/office/drawing/2010/main">
                <a:blipFill dpi="0" rotWithShape="1">
                  <a:blip r:embed="rId3"/>
                  <a:srcRect/>
                  <a:stretch>
                    <a:fillRect/>
                  </a:stretch>
                </a:blipFill>
              </a14:hiddenFill>
            </a:ext>
          </a:extLst>
        </p:spPr>
        <p:txBody>
          <a:bodyPr vert="horz" wrap="square" lIns="91440" tIns="45720" rIns="144443" bIns="45720" numCol="1" anchor="t" anchorCtr="0" compatLnSpc="1">
            <a:prstTxWarp prst="textNoShape">
              <a:avLst/>
            </a:prstTxWarp>
          </a:bodyPr>
          <a:lstStyle/>
          <a:p>
            <a:pPr marL="149225" indent="-149225" defTabSz="614363" eaLnBrk="1" hangingPunct="1">
              <a:buNone/>
            </a:pPr>
            <a:r>
              <a:rPr lang="en-US" altLang="en-US" sz="2800" dirty="0"/>
              <a:t>After completing this unit, you should be able to:</a:t>
            </a:r>
          </a:p>
          <a:p>
            <a:pPr marL="149225" indent="-149225" defTabSz="614363" eaLnBrk="1" hangingPunct="1"/>
            <a:r>
              <a:rPr lang="en-US" altLang="en-US" sz="2000" dirty="0"/>
              <a:t>Describe the concept of source code debugging</a:t>
            </a:r>
          </a:p>
          <a:p>
            <a:pPr marL="463550" lvl="2" indent="-153988" defTabSz="614363" eaLnBrk="1" hangingPunct="1"/>
            <a:r>
              <a:rPr lang="en-US" altLang="en-US" sz="1600" dirty="0"/>
              <a:t> List the run-times that the IDz Integrated Debugger supports</a:t>
            </a:r>
          </a:p>
          <a:p>
            <a:pPr marL="463550" lvl="2" indent="-153988" defTabSz="614363" eaLnBrk="1" hangingPunct="1"/>
            <a:r>
              <a:rPr lang="en-US" altLang="en-US" sz="1600" dirty="0"/>
              <a:t> List the steps in preparing a program for debugging</a:t>
            </a:r>
          </a:p>
          <a:p>
            <a:pPr marL="463550" lvl="2" indent="-153988" defTabSz="614363" eaLnBrk="1" hangingPunct="1"/>
            <a:r>
              <a:rPr lang="en-US" altLang="en-US" sz="1600" dirty="0"/>
              <a:t> Debug a mainframe batch job</a:t>
            </a:r>
          </a:p>
          <a:p>
            <a:pPr marL="612775" lvl="3" indent="-147638" defTabSz="614363" eaLnBrk="1" hangingPunct="1"/>
            <a:r>
              <a:rPr lang="en-US" altLang="en-US" sz="1600" dirty="0"/>
              <a:t> Describe the run/step/animate options</a:t>
            </a:r>
          </a:p>
          <a:p>
            <a:pPr marL="612775" lvl="3" indent="-147638" defTabSz="614363" eaLnBrk="1" hangingPunct="1"/>
            <a:r>
              <a:rPr lang="en-US" altLang="en-US" sz="1600" dirty="0"/>
              <a:t> List PF-Keys associated with them</a:t>
            </a:r>
          </a:p>
          <a:p>
            <a:pPr marL="612775" lvl="3" indent="-147638" defTabSz="614363" eaLnBrk="1" hangingPunct="1"/>
            <a:r>
              <a:rPr lang="en-US" altLang="en-US" sz="1600" dirty="0"/>
              <a:t> Set/unset/inspect conditional and unconditional break-points</a:t>
            </a:r>
          </a:p>
          <a:p>
            <a:pPr marL="612775" lvl="3" indent="-147638" defTabSz="614363" eaLnBrk="1" hangingPunct="1"/>
            <a:r>
              <a:rPr lang="en-US" altLang="en-US" sz="1600" dirty="0"/>
              <a:t> Set "watch" break-points that halt execution when a value in a variable changes</a:t>
            </a:r>
          </a:p>
          <a:p>
            <a:pPr marL="612775" lvl="3" indent="-147638" defTabSz="614363" eaLnBrk="1" hangingPunct="1"/>
            <a:r>
              <a:rPr lang="en-US" altLang="en-US" sz="1600" dirty="0"/>
              <a:t> Show how to access the LPEX editor functionality during debugging (such as Perform Hierarchy)</a:t>
            </a:r>
          </a:p>
          <a:p>
            <a:pPr marL="612775" lvl="3" indent="-147638" defTabSz="614363" eaLnBrk="1" hangingPunct="1"/>
            <a:r>
              <a:rPr lang="en-US" altLang="en-US" sz="1600" dirty="0"/>
              <a:t> Be able to Jump to any given line, and run to a line</a:t>
            </a:r>
          </a:p>
          <a:p>
            <a:pPr marL="612775" lvl="3" indent="-147638" defTabSz="614363" eaLnBrk="1" hangingPunct="1"/>
            <a:r>
              <a:rPr lang="en-US" altLang="en-US" sz="1600" dirty="0"/>
              <a:t> Show how to change variable values dynamically during debug</a:t>
            </a:r>
          </a:p>
          <a:p>
            <a:pPr marL="612775" lvl="3" indent="-147638" defTabSz="614363" eaLnBrk="1" hangingPunct="1"/>
            <a:r>
              <a:rPr lang="en-US" altLang="en-US" sz="1600" dirty="0"/>
              <a:t> Show how to set different levels of variable display</a:t>
            </a:r>
          </a:p>
          <a:p>
            <a:pPr marL="612775" lvl="3" indent="-147638" defTabSz="614363" eaLnBrk="1" hangingPunct="1"/>
            <a:r>
              <a:rPr lang="en-US" altLang="en-US" sz="1600" dirty="0"/>
              <a:t> Monitor specific variables you are interested in</a:t>
            </a:r>
          </a:p>
          <a:p>
            <a:pPr marL="463550" lvl="2" indent="-153988" defTabSz="614363" eaLnBrk="1" hangingPunct="1"/>
            <a:r>
              <a:rPr lang="en-US" altLang="en-US" sz="1600" dirty="0"/>
              <a:t> Debug a CICS online transaction – </a:t>
            </a:r>
            <a:r>
              <a:rPr lang="en-US" altLang="en-US" sz="1600" b="1" dirty="0">
                <a:solidFill>
                  <a:srgbClr val="FF0000"/>
                </a:solidFill>
                <a:effectLst>
                  <a:outerShdw blurRad="38100" dist="38100" dir="2700000" algn="tl">
                    <a:srgbClr val="000000">
                      <a:alpha val="43137"/>
                    </a:srgbClr>
                  </a:outerShdw>
                </a:effectLst>
              </a:rPr>
              <a:t>if time and setup permit</a:t>
            </a:r>
          </a:p>
          <a:p>
            <a:pPr marL="612775" lvl="3" indent="-147638" defTabSz="614363" eaLnBrk="1" hangingPunct="1"/>
            <a:r>
              <a:rPr lang="en-US" altLang="en-US" sz="1600" dirty="0"/>
              <a:t> Discuss the Debug Option setup and configuration requirements for Online Debugging </a:t>
            </a:r>
          </a:p>
          <a:p>
            <a:pPr marL="690641" lvl="3" indent="-153988" defTabSz="614363"/>
            <a:r>
              <a:rPr lang="en-US" altLang="en-US" sz="1400" dirty="0"/>
              <a:t> CADP Profile/View</a:t>
            </a:r>
          </a:p>
          <a:p>
            <a:pPr marL="690641" lvl="3" indent="-153988" defTabSz="614363"/>
            <a:r>
              <a:rPr lang="en-US" altLang="en-US" sz="1400" dirty="0"/>
              <a:t> CADP Transaction</a:t>
            </a:r>
          </a:p>
          <a:p>
            <a:pPr marL="612775" lvl="3" indent="-147638" defTabSz="614363" eaLnBrk="1" hangingPunct="1"/>
            <a:r>
              <a:rPr lang="en-US" altLang="en-US" sz="1600" dirty="0"/>
              <a:t> Launch a CICS transaction that invokes the IDz Integrated Debugger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2" name="Title 1">
            <a:extLst>
              <a:ext uri="{FF2B5EF4-FFF2-40B4-BE49-F238E27FC236}">
                <a16:creationId xmlns:a16="http://schemas.microsoft.com/office/drawing/2014/main" id="{79FA26F3-24C4-6B8F-825E-D43643AC2BB9}"/>
              </a:ext>
            </a:extLst>
          </p:cNvPr>
          <p:cNvSpPr txBox="1">
            <a:spLocks noGrp="1"/>
          </p:cNvSpPr>
          <p:nvPr>
            <p:ph type="title"/>
          </p:nvPr>
        </p:nvSpPr>
        <p:spPr>
          <a:xfrm>
            <a:off x="395556" y="396025"/>
            <a:ext cx="8778875" cy="609600"/>
          </a:xfrm>
        </p:spPr>
        <p:txBody>
          <a:bodyPr>
            <a:noAutofit/>
          </a:bodyPr>
          <a:lstStyle/>
          <a:p>
            <a:pPr defTabSz="349748">
              <a:lnSpc>
                <a:spcPct val="110000"/>
              </a:lnSpc>
              <a:spcBef>
                <a:spcPts val="700"/>
              </a:spcBef>
              <a:defRPr sz="714"/>
            </a:pPr>
            <a:r>
              <a:rPr sz="3600" dirty="0"/>
              <a:t>Notices and disclaimer</a:t>
            </a:r>
            <a:r>
              <a:rPr lang="en-US" sz="3600" dirty="0"/>
              <a:t>s</a:t>
            </a:r>
            <a:br>
              <a:rPr sz="3600" dirty="0"/>
            </a:br>
            <a:br>
              <a:rPr sz="3600" dirty="0"/>
            </a:br>
            <a:br>
              <a:rPr sz="2800" dirty="0"/>
            </a:br>
            <a:endParaRPr sz="2800" dirty="0"/>
          </a:p>
        </p:txBody>
      </p:sp>
      <p:sp>
        <p:nvSpPr>
          <p:cNvPr id="1693" name="Slide Number Placeholder 2">
            <a:extLst>
              <a:ext uri="{FF2B5EF4-FFF2-40B4-BE49-F238E27FC236}">
                <a16:creationId xmlns:a16="http://schemas.microsoft.com/office/drawing/2014/main" id="{65D17DC0-C0C0-9D76-EDD6-B340E564C7E3}"/>
              </a:ext>
            </a:extLst>
          </p:cNvPr>
          <p:cNvSpPr>
            <a:spLocks noGrp="1"/>
          </p:cNvSpPr>
          <p:nvPr>
            <p:ph type="sldNum" sz="quarter" idx="4294967295"/>
          </p:nvPr>
        </p:nvSpPr>
        <p:spPr>
          <a:xfrm>
            <a:off x="12022138" y="8126413"/>
            <a:ext cx="169862" cy="254000"/>
          </a:xfrm>
          <a:prstGeom prst="rect">
            <a:avLst/>
          </a:prstGeom>
          <a:ln w="12700">
            <a:miter lim="400000"/>
          </a:ln>
        </p:spPr>
        <p:txBody>
          <a:bodyPr wrap="squar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D8A0495A-25DB-DB46-8D00-65D4ABC08F0F}"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2</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4" name="Content Placeholder 4">
            <a:extLst>
              <a:ext uri="{FF2B5EF4-FFF2-40B4-BE49-F238E27FC236}">
                <a16:creationId xmlns:a16="http://schemas.microsoft.com/office/drawing/2014/main" id="{3474F96A-D38E-3E54-FC1F-02538700D394}"/>
              </a:ext>
            </a:extLst>
          </p:cNvPr>
          <p:cNvSpPr txBox="1"/>
          <p:nvPr/>
        </p:nvSpPr>
        <p:spPr>
          <a:xfrm>
            <a:off x="395556" y="1527425"/>
            <a:ext cx="5486400" cy="471571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 </a:t>
            </a:r>
            <a:r>
              <a:rPr kumimoji="0" lang="en-US" sz="1200" b="1" i="0" u="none" strike="noStrike" kern="0" cap="none" spc="0" normalizeH="0" baseline="0" noProof="0" dirty="0">
                <a:ln>
                  <a:noFill/>
                </a:ln>
                <a:solidFill>
                  <a:srgbClr val="000000"/>
                </a:solidFill>
                <a:effectLst/>
                <a:uLnTx/>
                <a:uFillTx/>
                <a:latin typeface="IBM Plex Sans Light"/>
                <a:ea typeface="Calibri"/>
                <a:cs typeface="Calibri"/>
                <a:sym typeface="Calibri"/>
              </a:rPr>
              <a:t>2024 </a:t>
            </a: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International Business Machines Corporation. No part of this document may be reproduced or transmitted in any form without written permission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from IBM.</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U.S. Government Users Restricted Rights — use, duplication or disclosure restricted by GSA ADP Schedule Contract with IBM.</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in these presentations (including information relating to products that have not yet been announced by IBM) has been reviewed for accuracy as of the date of initial publication and could include unintentional technical or typographical errors. IBM shall have no responsibility to update this information. This document is distributed “as is” without any warranty, either express or implied. In no event, shall IBM be liable for any damage arising from the use of this information, including but not limited to, loss of data, business interruption, loss of profit or loss of opportunity. IBM products and services are warranted per the terms and conditions of the agreements under which they are provided.</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IBM products are manufactured from new parts or new and used parts. </a:t>
            </a:r>
            <a:b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b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In some cases, a product may not be new and may have been previously installed. Regardless, our warranty terms apply.”</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b="1">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Any statements regarding IBM's future direction, intent or product plans are subject to change or withdrawal without notice.</a:t>
            </a:r>
          </a:p>
        </p:txBody>
      </p:sp>
      <p:sp>
        <p:nvSpPr>
          <p:cNvPr id="1695" name="Content Placeholder 5">
            <a:extLst>
              <a:ext uri="{FF2B5EF4-FFF2-40B4-BE49-F238E27FC236}">
                <a16:creationId xmlns:a16="http://schemas.microsoft.com/office/drawing/2014/main" id="{A942A981-D146-AF18-BEED-8C3262E9D555}"/>
              </a:ext>
            </a:extLst>
          </p:cNvPr>
          <p:cNvSpPr txBox="1"/>
          <p:nvPr/>
        </p:nvSpPr>
        <p:spPr>
          <a:xfrm>
            <a:off x="6357136" y="1524000"/>
            <a:ext cx="5334000" cy="4398705"/>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Performance data contained herein was generally obtained in a controlled, isolated environments. Customer examples are presented as illustrations of how those customers have used IBM products and the results they may have achieved. Actual performance, cost, savings or other results in other operating environments may vary.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References in this document to IBM products, programs, or services does not imply that IBM intends to make such products, programs or services available in all countries in which IBM operates or does business. </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Workshops, sessions and associated materials may have been prepared by independent session speakers, and do not necessarily reflect the views of IBM. All materials and discussions are provided for informational purposes only, and are neither intended to, nor shall constitute legal or other guidance or advice to any individual participant or their specific situation.</a:t>
            </a:r>
            <a:endParaRPr kumimoji="0" sz="14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200" b="1" i="0" u="none" strike="noStrike" kern="0" cap="none" spc="0" normalizeH="0" baseline="0" noProof="0" dirty="0">
                <a:ln>
                  <a:noFill/>
                </a:ln>
                <a:solidFill>
                  <a:srgbClr val="000000"/>
                </a:solidFill>
                <a:effectLst/>
                <a:uLnTx/>
                <a:uFillTx/>
                <a:latin typeface="IBM Plex Sans Light"/>
                <a:ea typeface="Calibri"/>
                <a:cs typeface="Calibri"/>
                <a:sym typeface="Calibri"/>
              </a:rPr>
              <a:t>It is the customer’s responsibility to insure its own compliance with legal requirements and to obtain advice of competent legal counsel as to the identification and interpretation of any relevant laws and regulatory requirements that may affect the customer’s business and any actions the customer may need to take to comply with such laws. IBM does not provide legal advice or represent or warrant that its services or products will ensure that the customer follows any law.</a:t>
            </a:r>
          </a:p>
        </p:txBody>
      </p:sp>
      <p:pic>
        <p:nvPicPr>
          <p:cNvPr id="3" name="Graphic 2">
            <a:extLst>
              <a:ext uri="{FF2B5EF4-FFF2-40B4-BE49-F238E27FC236}">
                <a16:creationId xmlns:a16="http://schemas.microsoft.com/office/drawing/2014/main" id="{D4F350CC-F6DE-07C6-5C46-7FC1619BA6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77600" y="228600"/>
            <a:ext cx="609599" cy="609599"/>
          </a:xfrm>
          <a:prstGeom prst="rect">
            <a:avLst/>
          </a:prstGeom>
        </p:spPr>
      </p:pic>
    </p:spTree>
    <p:extLst>
      <p:ext uri="{BB962C8B-B14F-4D97-AF65-F5344CB8AC3E}">
        <p14:creationId xmlns:p14="http://schemas.microsoft.com/office/powerpoint/2010/main" val="647873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303857E-25CE-1D21-1FF7-24943282D809}"/>
              </a:ext>
            </a:extLst>
          </p:cNvPr>
          <p:cNvSpPr>
            <a:spLocks noGrp="1" noChangeArrowheads="1"/>
          </p:cNvSpPr>
          <p:nvPr>
            <p:ph type="title"/>
          </p:nvPr>
        </p:nvSpPr>
        <p:spPr>
          <a:xfrm>
            <a:off x="533400" y="304800"/>
            <a:ext cx="8997950" cy="534987"/>
          </a:xfrm>
        </p:spPr>
        <p:txBody>
          <a:bodyPr/>
          <a:lstStyle/>
          <a:p>
            <a:pPr defTabSz="614363" eaLnBrk="1" hangingPunct="1"/>
            <a:r>
              <a:rPr lang="en-US" altLang="en-US" dirty="0"/>
              <a:t>Debugging Observations</a:t>
            </a:r>
          </a:p>
        </p:txBody>
      </p:sp>
      <p:sp>
        <p:nvSpPr>
          <p:cNvPr id="700419" name="Rectangle 3">
            <a:extLst>
              <a:ext uri="{FF2B5EF4-FFF2-40B4-BE49-F238E27FC236}">
                <a16:creationId xmlns:a16="http://schemas.microsoft.com/office/drawing/2014/main" id="{F26B4E61-8C81-7292-EE85-B60FE258382B}"/>
              </a:ext>
            </a:extLst>
          </p:cNvPr>
          <p:cNvSpPr>
            <a:spLocks noGrp="1" noChangeArrowheads="1"/>
          </p:cNvSpPr>
          <p:nvPr>
            <p:ph idx="1"/>
          </p:nvPr>
        </p:nvSpPr>
        <p:spPr>
          <a:xfrm>
            <a:off x="762000" y="1267337"/>
            <a:ext cx="6858000" cy="4981063"/>
          </a:xfrm>
        </p:spPr>
        <p:txBody>
          <a:bodyPr/>
          <a:lstStyle/>
          <a:p>
            <a:pPr marL="284163" indent="-284163" defTabSz="614363" eaLnBrk="1" hangingPunct="1">
              <a:lnSpc>
                <a:spcPct val="95000"/>
              </a:lnSpc>
              <a:buNone/>
              <a:defRPr/>
            </a:pPr>
            <a:r>
              <a:rPr lang="en-US" sz="2800" dirty="0"/>
              <a:t>Pro Tip: </a:t>
            </a:r>
            <a:r>
              <a:rPr lang="en-US" sz="2800" b="1" dirty="0">
                <a:effectLst>
                  <a:outerShdw blurRad="38100" dist="38100" dir="2700000" algn="tl">
                    <a:srgbClr val="C0C0C0"/>
                  </a:outerShdw>
                </a:effectLst>
              </a:rPr>
              <a:t>No one gets it right the first time:</a:t>
            </a:r>
          </a:p>
          <a:p>
            <a:pPr marL="914400" lvl="1" indent="-406400" defTabSz="614363" eaLnBrk="1" hangingPunct="1">
              <a:lnSpc>
                <a:spcPct val="95000"/>
              </a:lnSpc>
              <a:buFont typeface="Webdings" panose="05030102010509060703" pitchFamily="18" charset="2"/>
              <a:buChar char="4"/>
              <a:defRPr/>
            </a:pPr>
            <a:r>
              <a:rPr lang="en-US" sz="2400" dirty="0"/>
              <a:t>Not at the level of production business work</a:t>
            </a:r>
            <a:endParaRPr lang="en-US" dirty="0"/>
          </a:p>
          <a:p>
            <a:pPr marL="914400" lvl="1" indent="-406400" defTabSz="614363" eaLnBrk="1" hangingPunct="1">
              <a:lnSpc>
                <a:spcPct val="95000"/>
              </a:lnSpc>
              <a:buFont typeface="Webdings" panose="05030102010509060703" pitchFamily="18" charset="2"/>
              <a:buChar char="4"/>
              <a:defRPr/>
            </a:pPr>
            <a:endParaRPr lang="en-US" sz="1400" dirty="0"/>
          </a:p>
          <a:p>
            <a:pPr marL="284163" indent="-284163" defTabSz="614363" eaLnBrk="1" hangingPunct="1">
              <a:lnSpc>
                <a:spcPct val="95000"/>
              </a:lnSpc>
              <a:buNone/>
              <a:defRPr/>
            </a:pPr>
            <a:r>
              <a:rPr lang="en-US" sz="2800" dirty="0"/>
              <a:t>That's why IBM invented source-level application debuggers, so that you can:</a:t>
            </a:r>
          </a:p>
          <a:p>
            <a:pPr marL="914400" lvl="1" indent="-406400" defTabSz="614363" eaLnBrk="1" hangingPunct="1">
              <a:lnSpc>
                <a:spcPct val="95000"/>
              </a:lnSpc>
              <a:buFont typeface="Webdings" panose="05030102010509060703" pitchFamily="18" charset="2"/>
              <a:buChar char="4"/>
              <a:defRPr/>
            </a:pPr>
            <a:r>
              <a:rPr lang="en-US" sz="2400" dirty="0"/>
              <a:t>View program execution, line-by-line</a:t>
            </a:r>
          </a:p>
          <a:p>
            <a:pPr marL="914400" lvl="1" indent="-406400" defTabSz="614363" eaLnBrk="1" hangingPunct="1">
              <a:lnSpc>
                <a:spcPct val="95000"/>
              </a:lnSpc>
              <a:buFont typeface="Webdings" panose="05030102010509060703" pitchFamily="18" charset="2"/>
              <a:buChar char="4"/>
              <a:defRPr/>
            </a:pPr>
            <a:r>
              <a:rPr lang="en-US" sz="2400" dirty="0"/>
              <a:t>Verify the value of a variable – during program execution</a:t>
            </a:r>
          </a:p>
          <a:p>
            <a:pPr marL="914400" lvl="1" indent="-406400" defTabSz="614363" eaLnBrk="1" hangingPunct="1">
              <a:lnSpc>
                <a:spcPct val="95000"/>
              </a:lnSpc>
              <a:buFont typeface="Webdings" panose="05030102010509060703" pitchFamily="18" charset="2"/>
              <a:buChar char="4"/>
              <a:defRPr/>
            </a:pPr>
            <a:r>
              <a:rPr lang="en-US" sz="2400" dirty="0"/>
              <a:t>Stop and start program execution, and analyze results at the speed that our procedural understanding of the application's execution flow can handle</a:t>
            </a:r>
          </a:p>
          <a:p>
            <a:pPr marL="914400" lvl="1" indent="-406400" defTabSz="614363" eaLnBrk="1" hangingPunct="1">
              <a:lnSpc>
                <a:spcPct val="95000"/>
              </a:lnSpc>
              <a:buFont typeface="Webdings" panose="05030102010509060703" pitchFamily="18" charset="2"/>
              <a:buChar char="4"/>
              <a:defRPr/>
            </a:pPr>
            <a:r>
              <a:rPr lang="en-US" sz="2400" dirty="0"/>
              <a:t>And work with your business logic and data with alacrity</a:t>
            </a:r>
          </a:p>
        </p:txBody>
      </p:sp>
      <p:pic>
        <p:nvPicPr>
          <p:cNvPr id="24580" name="Picture 7" descr="frustrated-computer-user">
            <a:extLst>
              <a:ext uri="{FF2B5EF4-FFF2-40B4-BE49-F238E27FC236}">
                <a16:creationId xmlns:a16="http://schemas.microsoft.com/office/drawing/2014/main" id="{08EE577D-80B2-8F83-DB8F-C66E302EFB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775" y="0"/>
            <a:ext cx="4086225" cy="265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2F6A78-3F17-95D2-9705-BECD28C592D8}"/>
              </a:ext>
            </a:extLst>
          </p:cNvPr>
          <p:cNvSpPr/>
          <p:nvPr/>
        </p:nvSpPr>
        <p:spPr bwMode="auto">
          <a:xfrm>
            <a:off x="914400" y="4586286"/>
            <a:ext cx="10820400" cy="1139825"/>
          </a:xfrm>
          <a:prstGeom prst="rect">
            <a:avLst/>
          </a:prstGeom>
          <a:gradFill>
            <a:gsLst>
              <a:gs pos="0">
                <a:srgbClr val="C00000"/>
              </a:gs>
              <a:gs pos="74000">
                <a:schemeClr val="accent6"/>
              </a:gs>
              <a:gs pos="83000">
                <a:srgbClr val="C00000"/>
              </a:gs>
              <a:gs pos="100000">
                <a:schemeClr val="tx1"/>
              </a:gs>
            </a:gsLst>
            <a:lin ang="5400000" scaled="1"/>
          </a:gradFill>
          <a:ln w="2857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26629" name="Rectangle 2">
            <a:extLst>
              <a:ext uri="{FF2B5EF4-FFF2-40B4-BE49-F238E27FC236}">
                <a16:creationId xmlns:a16="http://schemas.microsoft.com/office/drawing/2014/main" id="{096C7B29-84C0-E86C-F88A-CB7D727EC31B}"/>
              </a:ext>
            </a:extLst>
          </p:cNvPr>
          <p:cNvSpPr>
            <a:spLocks noGrp="1" noChangeArrowheads="1"/>
          </p:cNvSpPr>
          <p:nvPr>
            <p:ph type="title"/>
          </p:nvPr>
        </p:nvSpPr>
        <p:spPr>
          <a:xfrm>
            <a:off x="533400" y="381000"/>
            <a:ext cx="8997950" cy="534987"/>
          </a:xfrm>
        </p:spPr>
        <p:txBody>
          <a:bodyPr/>
          <a:lstStyle/>
          <a:p>
            <a:pPr defTabSz="614363" eaLnBrk="1" hangingPunct="1"/>
            <a:r>
              <a:rPr lang="en-US" altLang="en-US" dirty="0"/>
              <a:t>Debugging Product Options</a:t>
            </a:r>
          </a:p>
        </p:txBody>
      </p:sp>
      <p:sp>
        <p:nvSpPr>
          <p:cNvPr id="19459" name="Rectangle 3">
            <a:extLst>
              <a:ext uri="{FF2B5EF4-FFF2-40B4-BE49-F238E27FC236}">
                <a16:creationId xmlns:a16="http://schemas.microsoft.com/office/drawing/2014/main" id="{5B421B31-BD80-ECB5-92C5-B63EE7F7BA2D}"/>
              </a:ext>
            </a:extLst>
          </p:cNvPr>
          <p:cNvSpPr>
            <a:spLocks noGrp="1" noChangeArrowheads="1"/>
          </p:cNvSpPr>
          <p:nvPr>
            <p:ph idx="1"/>
          </p:nvPr>
        </p:nvSpPr>
        <p:spPr>
          <a:xfrm>
            <a:off x="914400" y="1233487"/>
            <a:ext cx="10668000" cy="5624513"/>
          </a:xfrm>
        </p:spPr>
        <p:txBody>
          <a:bodyPr/>
          <a:lstStyle/>
          <a:p>
            <a:pPr marL="619125" indent="-457200" defTabSz="614363" eaLnBrk="1" hangingPunct="1">
              <a:lnSpc>
                <a:spcPct val="95000"/>
              </a:lnSpc>
              <a:buFont typeface="Arial Narrow" panose="020B0606020202030204" pitchFamily="34" charset="0"/>
              <a:buAutoNum type="arabicPeriod"/>
              <a:defRPr/>
            </a:pPr>
            <a:r>
              <a:rPr lang="en-US" altLang="en-US" sz="2400" dirty="0"/>
              <a:t>IBM Debug Tool:</a:t>
            </a:r>
          </a:p>
          <a:p>
            <a:pPr marL="965200" lvl="1" indent="-457200" defTabSz="614363" eaLnBrk="1" hangingPunct="1">
              <a:lnSpc>
                <a:spcPct val="95000"/>
              </a:lnSpc>
              <a:buFont typeface="Webdings" panose="05030102010509060703" pitchFamily="18" charset="2"/>
              <a:buChar char="4"/>
              <a:defRPr/>
            </a:pPr>
            <a:r>
              <a:rPr lang="en-US" sz="1800" dirty="0"/>
              <a:t>Became </a:t>
            </a:r>
            <a:r>
              <a:rPr lang="en-US" sz="1800" b="1" dirty="0">
                <a:solidFill>
                  <a:srgbClr val="FF0000"/>
                </a:solidFill>
              </a:rPr>
              <a:t>IBM Debug for z Systems </a:t>
            </a:r>
            <a:r>
              <a:rPr lang="en-US" sz="1800" dirty="0"/>
              <a:t>with IDz v14 and later</a:t>
            </a:r>
            <a:endParaRPr lang="en-US" altLang="en-US" sz="1800" dirty="0"/>
          </a:p>
          <a:p>
            <a:pPr marL="965200" lvl="1" indent="-457200" defTabSz="614363" eaLnBrk="1" hangingPunct="1">
              <a:lnSpc>
                <a:spcPct val="95000"/>
              </a:lnSpc>
              <a:buFont typeface="Webdings" panose="05030102010509060703" pitchFamily="18" charset="2"/>
              <a:buChar char="4"/>
              <a:defRPr/>
            </a:pPr>
            <a:r>
              <a:rPr lang="en-US" altLang="en-US" sz="1800" dirty="0"/>
              <a:t>Integrated with ADFz and Standalone as PD Tools Replacement</a:t>
            </a:r>
          </a:p>
          <a:p>
            <a:pPr marL="965200" lvl="1" indent="-457200" defTabSz="614363" eaLnBrk="1" hangingPunct="1">
              <a:lnSpc>
                <a:spcPct val="95000"/>
              </a:lnSpc>
              <a:buFont typeface="Webdings" panose="05030102010509060703" pitchFamily="18" charset="2"/>
              <a:buChar char="4"/>
              <a:defRPr/>
            </a:pPr>
            <a:r>
              <a:rPr lang="en-US" altLang="en-US" sz="1800" dirty="0"/>
              <a:t>Must own IBM Debug Tool on the host</a:t>
            </a:r>
          </a:p>
          <a:p>
            <a:pPr marL="965200" lvl="1" indent="-457200" defTabSz="614363" eaLnBrk="1" hangingPunct="1">
              <a:lnSpc>
                <a:spcPct val="95000"/>
              </a:lnSpc>
              <a:buFont typeface="Webdings" panose="05030102010509060703" pitchFamily="18" charset="2"/>
              <a:buChar char="4"/>
              <a:defRPr/>
            </a:pPr>
            <a:r>
              <a:rPr lang="en-US" sz="1800" dirty="0"/>
              <a:t>Includes Green-Screen (3270 Debugging)</a:t>
            </a:r>
          </a:p>
          <a:p>
            <a:pPr marL="676275" indent="-514350" defTabSz="614363" eaLnBrk="1" hangingPunct="1">
              <a:lnSpc>
                <a:spcPct val="95000"/>
              </a:lnSpc>
              <a:buFont typeface="+mj-lt"/>
              <a:buAutoNum type="arabicPeriod"/>
              <a:defRPr/>
            </a:pPr>
            <a:r>
              <a:rPr lang="en-US" altLang="en-US" sz="2400" dirty="0"/>
              <a:t>Compuware’s Xpeditor product line:</a:t>
            </a:r>
          </a:p>
          <a:p>
            <a:pPr marL="965200" lvl="1" indent="-457200" defTabSz="614363" eaLnBrk="1" hangingPunct="1">
              <a:lnSpc>
                <a:spcPct val="95000"/>
              </a:lnSpc>
              <a:buFont typeface="Webdings" panose="05030102010509060703" pitchFamily="18" charset="2"/>
              <a:buChar char="4"/>
              <a:defRPr/>
            </a:pPr>
            <a:r>
              <a:rPr lang="en-US" altLang="en-US" sz="1800" dirty="0"/>
              <a:t>Requires Xpeditor host software + plug-ins to IDz </a:t>
            </a:r>
            <a:r>
              <a:rPr lang="en-US" altLang="en-US" sz="1600" dirty="0"/>
              <a:t>(from Compuware)</a:t>
            </a:r>
          </a:p>
          <a:p>
            <a:pPr marL="676275" indent="-514350" defTabSz="614363" eaLnBrk="1" hangingPunct="1">
              <a:lnSpc>
                <a:spcPct val="95000"/>
              </a:lnSpc>
              <a:buFont typeface="+mj-lt"/>
              <a:buAutoNum type="arabicPeriod"/>
              <a:defRPr/>
            </a:pPr>
            <a:r>
              <a:rPr lang="en-US" altLang="en-US" sz="2400" dirty="0"/>
              <a:t>CA-Intertest:</a:t>
            </a:r>
          </a:p>
          <a:p>
            <a:pPr marL="965200" lvl="1" indent="-457200" defTabSz="614363" eaLnBrk="1" hangingPunct="1">
              <a:lnSpc>
                <a:spcPct val="95000"/>
              </a:lnSpc>
              <a:buFont typeface="Webdings" panose="05030102010509060703" pitchFamily="18" charset="2"/>
              <a:buChar char="4"/>
              <a:defRPr/>
            </a:pPr>
            <a:r>
              <a:rPr lang="en-US" altLang="en-US" sz="1800" dirty="0"/>
              <a:t>Requires Intertest host software + plug-ins to IDz </a:t>
            </a:r>
            <a:r>
              <a:rPr lang="en-US" altLang="en-US" sz="1600" dirty="0"/>
              <a:t>(from Computer Associates)</a:t>
            </a:r>
            <a:endParaRPr lang="en-US" altLang="en-US" sz="1800" dirty="0"/>
          </a:p>
          <a:p>
            <a:pPr marL="676275" indent="-514350" defTabSz="614363" eaLnBrk="1" hangingPunct="1">
              <a:lnSpc>
                <a:spcPct val="95000"/>
              </a:lnSpc>
              <a:buFont typeface="+mj-lt"/>
              <a:buAutoNum type="arabicPeriod"/>
              <a:defRPr/>
            </a:pPr>
            <a:r>
              <a:rPr lang="en-US" altLang="en-US" sz="2400" dirty="0"/>
              <a:t>ASG </a:t>
            </a:r>
            <a:r>
              <a:rPr lang="en-US" altLang="en-US" sz="2400" dirty="0" err="1"/>
              <a:t>SmartTest</a:t>
            </a:r>
            <a:r>
              <a:rPr lang="en-US" altLang="en-US" sz="2400" dirty="0"/>
              <a:t>:</a:t>
            </a:r>
          </a:p>
          <a:p>
            <a:pPr marL="965200" lvl="1" indent="-457200" defTabSz="614363" eaLnBrk="1" hangingPunct="1">
              <a:lnSpc>
                <a:spcPct val="95000"/>
              </a:lnSpc>
              <a:buFont typeface="Webdings" panose="05030102010509060703" pitchFamily="18" charset="2"/>
              <a:buChar char="4"/>
              <a:defRPr/>
            </a:pPr>
            <a:r>
              <a:rPr lang="en-US" altLang="en-US" sz="1800" dirty="0"/>
              <a:t>Requires Intertest host software + plug-ins to IDz </a:t>
            </a:r>
            <a:r>
              <a:rPr lang="en-US" altLang="en-US" sz="1600" dirty="0"/>
              <a:t>(from </a:t>
            </a:r>
            <a:r>
              <a:rPr lang="en-US" altLang="en-US" sz="1600" b="1" dirty="0"/>
              <a:t>Allen Systems Group</a:t>
            </a:r>
            <a:r>
              <a:rPr lang="en-US" altLang="en-US" sz="1600" dirty="0"/>
              <a:t>)</a:t>
            </a:r>
          </a:p>
          <a:p>
            <a:pPr marL="965200" lvl="1" indent="-457200" defTabSz="614363" eaLnBrk="1" hangingPunct="1">
              <a:lnSpc>
                <a:spcPct val="95000"/>
              </a:lnSpc>
              <a:buFont typeface="Webdings" panose="05030102010509060703" pitchFamily="18" charset="2"/>
              <a:buChar char="4"/>
              <a:defRPr/>
            </a:pPr>
            <a:endParaRPr lang="en-US" altLang="en-US" sz="800" dirty="0"/>
          </a:p>
          <a:p>
            <a:pPr marL="161925" indent="0" defTabSz="614363" eaLnBrk="1" hangingPunct="1">
              <a:lnSpc>
                <a:spcPct val="95000"/>
              </a:lnSpc>
              <a:buNone/>
              <a:defRPr/>
            </a:pPr>
            <a:r>
              <a:rPr lang="en-US" altLang="en-US" sz="2200" dirty="0">
                <a:solidFill>
                  <a:schemeClr val="bg1"/>
                </a:solidFill>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rPr>
              <a:t>It is up to you to find out which of the above debugging products is installed on your mainframe. Typically a tech-lead or Project Manager knows – but your Systems Programming staff?  Always know what’s installed.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3CD2B3D-EF15-1179-2B08-8E2081C414D4}"/>
              </a:ext>
            </a:extLst>
          </p:cNvPr>
          <p:cNvSpPr>
            <a:spLocks noGrp="1" noChangeArrowheads="1"/>
          </p:cNvSpPr>
          <p:nvPr>
            <p:ph type="title"/>
          </p:nvPr>
        </p:nvSpPr>
        <p:spPr>
          <a:xfrm>
            <a:off x="838200" y="224570"/>
            <a:ext cx="8997950" cy="534987"/>
          </a:xfrm>
        </p:spPr>
        <p:txBody>
          <a:bodyPr/>
          <a:lstStyle/>
          <a:p>
            <a:pPr defTabSz="614363" eaLnBrk="1" hangingPunct="1"/>
            <a:r>
              <a:rPr lang="en-US" altLang="en-US" b="1" dirty="0"/>
              <a:t>IBM Debuggers </a:t>
            </a:r>
            <a:r>
              <a:rPr lang="en-US" altLang="en-US" dirty="0"/>
              <a:t>– Runtime &amp; Feature Support</a:t>
            </a:r>
          </a:p>
        </p:txBody>
      </p:sp>
      <p:sp>
        <p:nvSpPr>
          <p:cNvPr id="958467" name="Rectangle 3">
            <a:extLst>
              <a:ext uri="{FF2B5EF4-FFF2-40B4-BE49-F238E27FC236}">
                <a16:creationId xmlns:a16="http://schemas.microsoft.com/office/drawing/2014/main" id="{512EEE02-D92F-C13A-4E53-2EE860C1FA1A}"/>
              </a:ext>
            </a:extLst>
          </p:cNvPr>
          <p:cNvSpPr>
            <a:spLocks noGrp="1" noChangeArrowheads="1"/>
          </p:cNvSpPr>
          <p:nvPr>
            <p:ph idx="1"/>
          </p:nvPr>
        </p:nvSpPr>
        <p:spPr>
          <a:xfrm>
            <a:off x="1295400" y="914400"/>
            <a:ext cx="8958262" cy="4800600"/>
          </a:xfrm>
        </p:spPr>
        <p:txBody>
          <a:bodyPr/>
          <a:lstStyle/>
          <a:p>
            <a:pPr marL="263525" indent="-153988" defTabSz="614363" eaLnBrk="1" hangingPunct="1">
              <a:lnSpc>
                <a:spcPct val="105000"/>
              </a:lnSpc>
              <a:defRPr/>
            </a:pPr>
            <a:r>
              <a:rPr lang="en-US" sz="2400" b="1" dirty="0"/>
              <a:t>Online</a:t>
            </a:r>
          </a:p>
          <a:p>
            <a:pPr marL="609600" lvl="1" indent="-153988" defTabSz="614363" eaLnBrk="1" hangingPunct="1">
              <a:lnSpc>
                <a:spcPct val="105000"/>
              </a:lnSpc>
              <a:buFont typeface="Webdings" panose="05030102010509060703" pitchFamily="18" charset="2"/>
              <a:buChar char="4"/>
              <a:defRPr/>
            </a:pPr>
            <a:r>
              <a:rPr lang="en-US" sz="1600" dirty="0"/>
              <a:t>CICS &amp; IMS TM</a:t>
            </a:r>
          </a:p>
          <a:p>
            <a:pPr marL="263525" indent="-153988" defTabSz="614363" eaLnBrk="1" hangingPunct="1">
              <a:lnSpc>
                <a:spcPct val="105000"/>
              </a:lnSpc>
              <a:defRPr/>
            </a:pPr>
            <a:r>
              <a:rPr lang="en-US" sz="2400" b="1" dirty="0"/>
              <a:t>Batch</a:t>
            </a:r>
            <a:r>
              <a:rPr lang="en-US" sz="2000" dirty="0"/>
              <a:t> including Batch DB2 and Batch IMS </a:t>
            </a:r>
            <a:r>
              <a:rPr lang="en-US" dirty="0"/>
              <a:t>(DL/I and BMP, QBMP)</a:t>
            </a:r>
            <a:endParaRPr lang="en-US" sz="2000" dirty="0"/>
          </a:p>
          <a:p>
            <a:pPr marL="428084" lvl="1" indent="-153988" defTabSz="614363">
              <a:lnSpc>
                <a:spcPct val="105000"/>
              </a:lnSpc>
              <a:defRPr/>
            </a:pPr>
            <a:r>
              <a:rPr lang="en-US" sz="2000" dirty="0"/>
              <a:t>Enterprise COBOL</a:t>
            </a:r>
          </a:p>
          <a:p>
            <a:pPr marL="757202" lvl="3" indent="-153988" defTabSz="614363">
              <a:lnSpc>
                <a:spcPct val="105000"/>
              </a:lnSpc>
              <a:defRPr/>
            </a:pPr>
            <a:r>
              <a:rPr lang="en-US" dirty="0"/>
              <a:t>Debug Tool supports OS/VS and VS COBOL II</a:t>
            </a:r>
          </a:p>
          <a:p>
            <a:pPr marL="428084" lvl="1" indent="-153988" defTabSz="614363">
              <a:lnSpc>
                <a:spcPct val="105000"/>
              </a:lnSpc>
              <a:defRPr/>
            </a:pPr>
            <a:r>
              <a:rPr lang="en-US" sz="2000" dirty="0"/>
              <a:t>Enterprise PL/I</a:t>
            </a:r>
          </a:p>
          <a:p>
            <a:pPr marL="428084" lvl="1" indent="-153988" defTabSz="614363">
              <a:lnSpc>
                <a:spcPct val="105000"/>
              </a:lnSpc>
              <a:defRPr/>
            </a:pPr>
            <a:r>
              <a:rPr lang="en-US" sz="2000" dirty="0"/>
              <a:t>C</a:t>
            </a:r>
          </a:p>
          <a:p>
            <a:pPr marL="428084" lvl="1" indent="-153988" defTabSz="614363">
              <a:lnSpc>
                <a:spcPct val="105000"/>
              </a:lnSpc>
              <a:defRPr/>
            </a:pPr>
            <a:r>
              <a:rPr lang="en-US" sz="2000" dirty="0"/>
              <a:t>HLASM and BAL</a:t>
            </a:r>
          </a:p>
          <a:p>
            <a:pPr marL="428084" lvl="1" indent="-153988" defTabSz="614363">
              <a:lnSpc>
                <a:spcPct val="105000"/>
              </a:lnSpc>
              <a:defRPr/>
            </a:pPr>
            <a:endParaRPr lang="en-US" sz="1200" dirty="0"/>
          </a:p>
          <a:p>
            <a:pPr marL="171450" defTabSz="614363" eaLnBrk="1" hangingPunct="1">
              <a:lnSpc>
                <a:spcPct val="105000"/>
              </a:lnSpc>
              <a:defRPr/>
            </a:pPr>
            <a:r>
              <a:rPr lang="en-US" sz="2200" b="1" dirty="0"/>
              <a:t>Features (partial list):</a:t>
            </a:r>
          </a:p>
          <a:p>
            <a:pPr marL="674688" lvl="1" indent="-157163" defTabSz="614363" eaLnBrk="1" hangingPunct="1">
              <a:lnSpc>
                <a:spcPct val="105000"/>
              </a:lnSpc>
              <a:buFont typeface="Webdings" panose="05030102010509060703" pitchFamily="18" charset="2"/>
              <a:buChar char="4"/>
              <a:defRPr/>
            </a:pPr>
            <a:r>
              <a:rPr lang="en-US" sz="1600" dirty="0"/>
              <a:t>Debug mixed-language/cross-platform applications</a:t>
            </a:r>
          </a:p>
          <a:p>
            <a:pPr marL="674688" lvl="1" indent="-157163" defTabSz="614363" eaLnBrk="1" hangingPunct="1">
              <a:lnSpc>
                <a:spcPct val="105000"/>
              </a:lnSpc>
              <a:buFont typeface="Webdings" panose="05030102010509060703" pitchFamily="18" charset="2"/>
              <a:buChar char="4"/>
              <a:defRPr/>
            </a:pPr>
            <a:r>
              <a:rPr lang="en-US" sz="1600" dirty="0"/>
              <a:t>Interactive, source-level debugging in IDz with program running on z/OS</a:t>
            </a:r>
          </a:p>
          <a:p>
            <a:pPr marL="674688" lvl="1" indent="-157163" defTabSz="614363" eaLnBrk="1" hangingPunct="1">
              <a:lnSpc>
                <a:spcPct val="105000"/>
              </a:lnSpc>
              <a:buFont typeface="Webdings" panose="05030102010509060703" pitchFamily="18" charset="2"/>
              <a:buChar char="4"/>
              <a:defRPr/>
            </a:pPr>
            <a:r>
              <a:rPr lang="en-US" sz="1600" dirty="0"/>
              <a:t>Display, monitor and alter program variables</a:t>
            </a:r>
          </a:p>
          <a:p>
            <a:pPr marL="674688" lvl="1" indent="-157163" defTabSz="614363" eaLnBrk="1" hangingPunct="1">
              <a:lnSpc>
                <a:spcPct val="105000"/>
              </a:lnSpc>
              <a:buFont typeface="Webdings" panose="05030102010509060703" pitchFamily="18" charset="2"/>
              <a:buChar char="4"/>
              <a:defRPr/>
            </a:pPr>
            <a:r>
              <a:rPr lang="en-US" sz="1600" dirty="0"/>
              <a:t>Breakpoints – all shapes and sizes – including the ability to set breakpoints in the program source file</a:t>
            </a:r>
          </a:p>
          <a:p>
            <a:pPr marL="674688" lvl="1" indent="-157163" defTabSz="614363" eaLnBrk="1" hangingPunct="1">
              <a:lnSpc>
                <a:spcPct val="105000"/>
              </a:lnSpc>
              <a:buFont typeface="Webdings" panose="05030102010509060703" pitchFamily="18" charset="2"/>
              <a:buChar char="4"/>
              <a:defRPr/>
            </a:pPr>
            <a:r>
              <a:rPr lang="en-US" sz="1600" dirty="0"/>
              <a:t>Watch monitors – Integrated Debugger requires @v9.5 and later</a:t>
            </a:r>
          </a:p>
          <a:p>
            <a:pPr marL="674688" lvl="1" indent="-157163" defTabSz="614363" eaLnBrk="1" hangingPunct="1">
              <a:lnSpc>
                <a:spcPct val="105000"/>
              </a:lnSpc>
              <a:buFont typeface="Webdings" panose="05030102010509060703" pitchFamily="18" charset="2"/>
              <a:buChar char="4"/>
              <a:defRPr/>
            </a:pPr>
            <a:r>
              <a:rPr lang="en-US" sz="1600" dirty="0"/>
              <a:t>Record/Playback of instructions – Debug Tool only</a:t>
            </a:r>
          </a:p>
          <a:p>
            <a:pPr marL="674688" lvl="1" indent="-157163" defTabSz="614363" eaLnBrk="1" hangingPunct="1">
              <a:lnSpc>
                <a:spcPct val="105000"/>
              </a:lnSpc>
              <a:buFont typeface="Webdings" panose="05030102010509060703" pitchFamily="18" charset="2"/>
              <a:buChar char="4"/>
              <a:defRPr/>
            </a:pPr>
            <a:r>
              <a:rPr lang="en-US" sz="1600" dirty="0"/>
              <a:t>View data in Hex (EBCDIC) or string values</a:t>
            </a:r>
          </a:p>
          <a:p>
            <a:pPr marL="674688" lvl="1" indent="-157163" defTabSz="614363" eaLnBrk="1" hangingPunct="1">
              <a:lnSpc>
                <a:spcPct val="105000"/>
              </a:lnSpc>
              <a:buFont typeface="Webdings" panose="05030102010509060703" pitchFamily="18" charset="2"/>
              <a:buChar char="4"/>
              <a:defRPr/>
            </a:pPr>
            <a:r>
              <a:rPr lang="en-US" sz="1600" dirty="0"/>
              <a:t>Visual Debugging – Integrated Debugger @v95 and later</a:t>
            </a:r>
          </a:p>
          <a:p>
            <a:pPr marL="674688" lvl="1" indent="-157163" defTabSz="614363" eaLnBrk="1" hangingPunct="1">
              <a:lnSpc>
                <a:spcPct val="105000"/>
              </a:lnSpc>
              <a:buFont typeface="Webdings" panose="05030102010509060703" pitchFamily="18" charset="2"/>
              <a:buChar char="4"/>
              <a:defRPr/>
            </a:pPr>
            <a:r>
              <a:rPr lang="en-US" sz="1600" dirty="0"/>
              <a:t>Full asynchronous mode</a:t>
            </a:r>
          </a:p>
        </p:txBody>
      </p:sp>
      <p:sp>
        <p:nvSpPr>
          <p:cNvPr id="2" name="TextBox 1">
            <a:extLst>
              <a:ext uri="{FF2B5EF4-FFF2-40B4-BE49-F238E27FC236}">
                <a16:creationId xmlns:a16="http://schemas.microsoft.com/office/drawing/2014/main" id="{EA2B9B7B-9D10-CE14-2A9D-E4ADAB2DC7EA}"/>
              </a:ext>
            </a:extLst>
          </p:cNvPr>
          <p:cNvSpPr txBox="1"/>
          <p:nvPr/>
        </p:nvSpPr>
        <p:spPr>
          <a:xfrm>
            <a:off x="7162800" y="6125482"/>
            <a:ext cx="5029200" cy="584775"/>
          </a:xfrm>
          <a:prstGeom prst="rect">
            <a:avLst/>
          </a:prstGeom>
          <a:solidFill>
            <a:schemeClr val="tx1">
              <a:lumMod val="50000"/>
              <a:lumOff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defRPr/>
            </a:pPr>
            <a:r>
              <a:rPr lang="en-US" sz="1600" b="1" dirty="0">
                <a:solidFill>
                  <a:schemeClr val="bg1"/>
                </a:solidFill>
                <a:effectLst>
                  <a:outerShdw blurRad="38100" dist="38100" dir="2700000" algn="tl">
                    <a:srgbClr val="000000">
                      <a:alpha val="43137"/>
                    </a:srgbClr>
                  </a:outerShdw>
                </a:effectLst>
                <a:latin typeface="+mj-lt"/>
              </a:rPr>
              <a:t> Consult User Documentation for complete list of language  and language version runtimes supported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A3DA84F5-C833-F0B5-143F-2F5EF3D5893A}"/>
              </a:ext>
            </a:extLst>
          </p:cNvPr>
          <p:cNvSpPr>
            <a:spLocks noGrp="1" noChangeArrowheads="1"/>
          </p:cNvSpPr>
          <p:nvPr>
            <p:ph type="title"/>
          </p:nvPr>
        </p:nvSpPr>
        <p:spPr>
          <a:xfrm>
            <a:off x="1600200" y="74614"/>
            <a:ext cx="8610600" cy="534987"/>
          </a:xfrm>
        </p:spPr>
        <p:txBody>
          <a:bodyPr/>
          <a:lstStyle/>
          <a:p>
            <a:pPr eaLnBrk="1" hangingPunct="1"/>
            <a:r>
              <a:rPr lang="en-US" altLang="en-US" b="1" dirty="0"/>
              <a:t>Debug Tool </a:t>
            </a:r>
            <a:r>
              <a:rPr lang="en-US" altLang="en-US" dirty="0"/>
              <a:t>- Application Environments</a:t>
            </a:r>
          </a:p>
        </p:txBody>
      </p:sp>
      <p:sp>
        <p:nvSpPr>
          <p:cNvPr id="30723" name="Rectangle 3">
            <a:extLst>
              <a:ext uri="{FF2B5EF4-FFF2-40B4-BE49-F238E27FC236}">
                <a16:creationId xmlns:a16="http://schemas.microsoft.com/office/drawing/2014/main" id="{451B744F-F711-1F23-59A5-68D037DFE326}"/>
              </a:ext>
            </a:extLst>
          </p:cNvPr>
          <p:cNvSpPr>
            <a:spLocks noGrp="1" noChangeArrowheads="1"/>
          </p:cNvSpPr>
          <p:nvPr>
            <p:ph idx="1"/>
          </p:nvPr>
        </p:nvSpPr>
        <p:spPr>
          <a:xfrm>
            <a:off x="1638301" y="914400"/>
            <a:ext cx="8645525" cy="417513"/>
          </a:xfrm>
        </p:spPr>
        <p:txBody>
          <a:bodyPr/>
          <a:lstStyle/>
          <a:p>
            <a:pPr eaLnBrk="1" hangingPunct="1">
              <a:buFont typeface="Wingdings" pitchFamily="2" charset="2"/>
              <a:buNone/>
            </a:pPr>
            <a:r>
              <a:rPr lang="en-US" altLang="en-US" sz="2400" dirty="0"/>
              <a:t>One debugging engine, with support for many environments:</a:t>
            </a:r>
          </a:p>
        </p:txBody>
      </p:sp>
      <p:sp>
        <p:nvSpPr>
          <p:cNvPr id="834564" name="Rectangle 4" descr="60%">
            <a:extLst>
              <a:ext uri="{FF2B5EF4-FFF2-40B4-BE49-F238E27FC236}">
                <a16:creationId xmlns:a16="http://schemas.microsoft.com/office/drawing/2014/main" id="{20561D10-9ADE-D895-6686-C582B1AEF0C9}"/>
              </a:ext>
            </a:extLst>
          </p:cNvPr>
          <p:cNvSpPr>
            <a:spLocks noChangeArrowheads="1"/>
          </p:cNvSpPr>
          <p:nvPr/>
        </p:nvSpPr>
        <p:spPr bwMode="auto">
          <a:xfrm>
            <a:off x="1801814" y="3630614"/>
            <a:ext cx="8728075" cy="2689225"/>
          </a:xfrm>
          <a:prstGeom prst="rect">
            <a:avLst/>
          </a:prstGeom>
          <a:blipFill dpi="0" rotWithShape="0">
            <a:blip r:embed="rId3"/>
            <a:srcRect/>
            <a:tile tx="0" ty="0" sx="100000" sy="100000" flip="none" algn="tl"/>
          </a:blipFill>
          <a:ln w="38100">
            <a:solidFill>
              <a:schemeClr val="bg2"/>
            </a:solidFill>
            <a:miter lim="800000"/>
            <a:headEnd/>
            <a:tailEnd/>
          </a:ln>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65" name="Text Box 5">
            <a:extLst>
              <a:ext uri="{FF2B5EF4-FFF2-40B4-BE49-F238E27FC236}">
                <a16:creationId xmlns:a16="http://schemas.microsoft.com/office/drawing/2014/main" id="{F9448DAB-C85B-D78B-550C-C09C50A98CA7}"/>
              </a:ext>
            </a:extLst>
          </p:cNvPr>
          <p:cNvSpPr txBox="1">
            <a:spLocks noChangeArrowheads="1"/>
          </p:cNvSpPr>
          <p:nvPr/>
        </p:nvSpPr>
        <p:spPr bwMode="auto">
          <a:xfrm>
            <a:off x="9836151" y="5849938"/>
            <a:ext cx="633413" cy="304800"/>
          </a:xfrm>
          <a:prstGeom prst="rect">
            <a:avLst/>
          </a:prstGeom>
          <a:noFill/>
          <a:ln>
            <a:noFill/>
          </a:ln>
          <a:effectLst/>
        </p:spPr>
        <p:txBody>
          <a:bodyPr lIns="0" tIns="0" rIns="0" bIns="0">
            <a:spAutoFit/>
          </a:bodyPr>
          <a:lstStyle>
            <a:lvl1pPr algn="l" defTabSz="822325">
              <a:defRPr sz="2400">
                <a:solidFill>
                  <a:schemeClr val="tx1"/>
                </a:solidFill>
                <a:latin typeface="Times New Roman" pitchFamily="18" charset="0"/>
              </a:defRPr>
            </a:lvl1pPr>
            <a:lvl2pPr marL="411163" algn="l" defTabSz="822325">
              <a:defRPr sz="2400">
                <a:solidFill>
                  <a:schemeClr val="tx1"/>
                </a:solidFill>
                <a:latin typeface="Times New Roman" pitchFamily="18" charset="0"/>
              </a:defRPr>
            </a:lvl2pPr>
            <a:lvl3pPr marL="822325" algn="l" defTabSz="822325">
              <a:defRPr sz="2400">
                <a:solidFill>
                  <a:schemeClr val="tx1"/>
                </a:solidFill>
                <a:latin typeface="Times New Roman" pitchFamily="18" charset="0"/>
              </a:defRPr>
            </a:lvl3pPr>
            <a:lvl4pPr marL="1235075" algn="l" defTabSz="822325">
              <a:defRPr sz="2400">
                <a:solidFill>
                  <a:schemeClr val="tx1"/>
                </a:solidFill>
                <a:latin typeface="Times New Roman" pitchFamily="18" charset="0"/>
              </a:defRPr>
            </a:lvl4pPr>
            <a:lvl5pPr marL="1644650" algn="l" defTabSz="822325">
              <a:defRPr sz="2400">
                <a:solidFill>
                  <a:schemeClr val="tx1"/>
                </a:solidFill>
                <a:latin typeface="Times New Roman" pitchFamily="18" charset="0"/>
              </a:defRPr>
            </a:lvl5pPr>
            <a:lvl6pPr marL="2101850" defTabSz="822325" fontAlgn="base">
              <a:spcBef>
                <a:spcPct val="0"/>
              </a:spcBef>
              <a:spcAft>
                <a:spcPct val="0"/>
              </a:spcAft>
              <a:defRPr sz="2400">
                <a:solidFill>
                  <a:schemeClr val="tx1"/>
                </a:solidFill>
                <a:latin typeface="Times New Roman" pitchFamily="18" charset="0"/>
              </a:defRPr>
            </a:lvl6pPr>
            <a:lvl7pPr marL="2559050" defTabSz="822325" fontAlgn="base">
              <a:spcBef>
                <a:spcPct val="0"/>
              </a:spcBef>
              <a:spcAft>
                <a:spcPct val="0"/>
              </a:spcAft>
              <a:defRPr sz="2400">
                <a:solidFill>
                  <a:schemeClr val="tx1"/>
                </a:solidFill>
                <a:latin typeface="Times New Roman" pitchFamily="18" charset="0"/>
              </a:defRPr>
            </a:lvl7pPr>
            <a:lvl8pPr marL="3016250" defTabSz="822325" fontAlgn="base">
              <a:spcBef>
                <a:spcPct val="0"/>
              </a:spcBef>
              <a:spcAft>
                <a:spcPct val="0"/>
              </a:spcAft>
              <a:defRPr sz="2400">
                <a:solidFill>
                  <a:schemeClr val="tx1"/>
                </a:solidFill>
                <a:latin typeface="Times New Roman" pitchFamily="18" charset="0"/>
              </a:defRPr>
            </a:lvl8pPr>
            <a:lvl9pPr marL="3473450" defTabSz="822325" fontAlgn="base">
              <a:spcBef>
                <a:spcPct val="0"/>
              </a:spcBef>
              <a:spcAft>
                <a:spcPct val="0"/>
              </a:spcAft>
              <a:defRPr sz="2400">
                <a:solidFill>
                  <a:schemeClr val="tx1"/>
                </a:solidFill>
                <a:latin typeface="Times New Roman" pitchFamily="18" charset="0"/>
              </a:defRPr>
            </a:lvl9pPr>
          </a:lstStyle>
          <a:p>
            <a:pPr>
              <a:spcAft>
                <a:spcPct val="15000"/>
              </a:spcAft>
              <a:defRPr/>
            </a:pPr>
            <a:r>
              <a:rPr lang="en-US" sz="2000" b="1">
                <a:effectLst>
                  <a:outerShdw blurRad="38100" dist="38100" dir="2700000" algn="tl">
                    <a:srgbClr val="C0C0C0"/>
                  </a:outerShdw>
                </a:effectLst>
                <a:latin typeface="+mj-lt"/>
                <a:cs typeface="Arial" charset="0"/>
              </a:rPr>
              <a:t>z/OS</a:t>
            </a:r>
          </a:p>
        </p:txBody>
      </p:sp>
      <p:sp>
        <p:nvSpPr>
          <p:cNvPr id="834566" name="Text Box 6">
            <a:extLst>
              <a:ext uri="{FF2B5EF4-FFF2-40B4-BE49-F238E27FC236}">
                <a16:creationId xmlns:a16="http://schemas.microsoft.com/office/drawing/2014/main" id="{29716C12-4528-BDD3-9D15-3C3F74974692}"/>
              </a:ext>
            </a:extLst>
          </p:cNvPr>
          <p:cNvSpPr txBox="1">
            <a:spLocks noChangeArrowheads="1"/>
          </p:cNvSpPr>
          <p:nvPr/>
        </p:nvSpPr>
        <p:spPr bwMode="auto">
          <a:xfrm>
            <a:off x="3024189" y="2905126"/>
            <a:ext cx="1108075" cy="384175"/>
          </a:xfrm>
          <a:prstGeom prst="rect">
            <a:avLst/>
          </a:prstGeom>
          <a:noFill/>
          <a:ln>
            <a:noFill/>
          </a:ln>
          <a:effectLst/>
        </p:spPr>
        <p:txBody>
          <a:bodyPr lIns="0" tIns="0" rIns="0" bIns="0">
            <a:spAutoFit/>
          </a:bodyPr>
          <a:lstStyle>
            <a:lvl1pPr algn="l" defTabSz="822325">
              <a:defRPr sz="2400">
                <a:solidFill>
                  <a:schemeClr val="tx1"/>
                </a:solidFill>
                <a:latin typeface="Times New Roman" pitchFamily="18" charset="0"/>
              </a:defRPr>
            </a:lvl1pPr>
            <a:lvl2pPr marL="411163" algn="l" defTabSz="822325">
              <a:defRPr sz="2400">
                <a:solidFill>
                  <a:schemeClr val="tx1"/>
                </a:solidFill>
                <a:latin typeface="Times New Roman" pitchFamily="18" charset="0"/>
              </a:defRPr>
            </a:lvl2pPr>
            <a:lvl3pPr marL="822325" algn="l" defTabSz="822325">
              <a:defRPr sz="2400">
                <a:solidFill>
                  <a:schemeClr val="tx1"/>
                </a:solidFill>
                <a:latin typeface="Times New Roman" pitchFamily="18" charset="0"/>
              </a:defRPr>
            </a:lvl3pPr>
            <a:lvl4pPr marL="1235075" algn="l" defTabSz="822325">
              <a:defRPr sz="2400">
                <a:solidFill>
                  <a:schemeClr val="tx1"/>
                </a:solidFill>
                <a:latin typeface="Times New Roman" pitchFamily="18" charset="0"/>
              </a:defRPr>
            </a:lvl4pPr>
            <a:lvl5pPr marL="1644650" algn="l" defTabSz="822325">
              <a:defRPr sz="2400">
                <a:solidFill>
                  <a:schemeClr val="tx1"/>
                </a:solidFill>
                <a:latin typeface="Times New Roman" pitchFamily="18" charset="0"/>
              </a:defRPr>
            </a:lvl5pPr>
            <a:lvl6pPr marL="2101850" defTabSz="822325" fontAlgn="base">
              <a:spcBef>
                <a:spcPct val="0"/>
              </a:spcBef>
              <a:spcAft>
                <a:spcPct val="0"/>
              </a:spcAft>
              <a:defRPr sz="2400">
                <a:solidFill>
                  <a:schemeClr val="tx1"/>
                </a:solidFill>
                <a:latin typeface="Times New Roman" pitchFamily="18" charset="0"/>
              </a:defRPr>
            </a:lvl6pPr>
            <a:lvl7pPr marL="2559050" defTabSz="822325" fontAlgn="base">
              <a:spcBef>
                <a:spcPct val="0"/>
              </a:spcBef>
              <a:spcAft>
                <a:spcPct val="0"/>
              </a:spcAft>
              <a:defRPr sz="2400">
                <a:solidFill>
                  <a:schemeClr val="tx1"/>
                </a:solidFill>
                <a:latin typeface="Times New Roman" pitchFamily="18" charset="0"/>
              </a:defRPr>
            </a:lvl7pPr>
            <a:lvl8pPr marL="3016250" defTabSz="822325" fontAlgn="base">
              <a:spcBef>
                <a:spcPct val="0"/>
              </a:spcBef>
              <a:spcAft>
                <a:spcPct val="0"/>
              </a:spcAft>
              <a:defRPr sz="2400">
                <a:solidFill>
                  <a:schemeClr val="tx1"/>
                </a:solidFill>
                <a:latin typeface="Times New Roman" pitchFamily="18" charset="0"/>
              </a:defRPr>
            </a:lvl8pPr>
            <a:lvl9pPr marL="3473450" defTabSz="822325" fontAlgn="base">
              <a:spcBef>
                <a:spcPct val="0"/>
              </a:spcBef>
              <a:spcAft>
                <a:spcPct val="0"/>
              </a:spcAft>
              <a:defRPr sz="2400">
                <a:solidFill>
                  <a:schemeClr val="tx1"/>
                </a:solidFill>
                <a:latin typeface="Times New Roman" pitchFamily="18" charset="0"/>
              </a:defRPr>
            </a:lvl9pPr>
          </a:lstStyle>
          <a:p>
            <a:pPr algn="ctr">
              <a:lnSpc>
                <a:spcPct val="90000"/>
              </a:lnSpc>
              <a:defRPr/>
            </a:pPr>
            <a:r>
              <a:rPr lang="en-US" sz="1400" b="1">
                <a:effectLst>
                  <a:outerShdw blurRad="38100" dist="38100" dir="2700000" algn="tl">
                    <a:srgbClr val="C0C0C0"/>
                  </a:outerShdw>
                </a:effectLst>
                <a:latin typeface="+mj-lt"/>
                <a:cs typeface="Arial" charset="0"/>
              </a:rPr>
              <a:t>3270 </a:t>
            </a:r>
          </a:p>
          <a:p>
            <a:pPr algn="ctr">
              <a:lnSpc>
                <a:spcPct val="90000"/>
              </a:lnSpc>
              <a:defRPr/>
            </a:pPr>
            <a:r>
              <a:rPr lang="en-US" sz="1400" b="1">
                <a:effectLst>
                  <a:outerShdw blurRad="38100" dist="38100" dir="2700000" algn="tl">
                    <a:srgbClr val="C0C0C0"/>
                  </a:outerShdw>
                </a:effectLst>
                <a:latin typeface="+mj-lt"/>
                <a:cs typeface="Arial" charset="0"/>
              </a:rPr>
              <a:t>or GUI</a:t>
            </a:r>
          </a:p>
        </p:txBody>
      </p:sp>
      <p:grpSp>
        <p:nvGrpSpPr>
          <p:cNvPr id="30727" name="Group 7">
            <a:extLst>
              <a:ext uri="{FF2B5EF4-FFF2-40B4-BE49-F238E27FC236}">
                <a16:creationId xmlns:a16="http://schemas.microsoft.com/office/drawing/2014/main" id="{6283CFAB-97F2-A628-5FCC-7C92737F791C}"/>
              </a:ext>
            </a:extLst>
          </p:cNvPr>
          <p:cNvGrpSpPr>
            <a:grpSpLocks/>
          </p:cNvGrpSpPr>
          <p:nvPr/>
        </p:nvGrpSpPr>
        <p:grpSpPr bwMode="auto">
          <a:xfrm>
            <a:off x="2286001" y="2446338"/>
            <a:ext cx="765175" cy="781050"/>
            <a:chOff x="1419" y="2389"/>
            <a:chExt cx="664" cy="712"/>
          </a:xfrm>
        </p:grpSpPr>
        <p:sp>
          <p:nvSpPr>
            <p:cNvPr id="834568" name="Rectangle 8">
              <a:extLst>
                <a:ext uri="{FF2B5EF4-FFF2-40B4-BE49-F238E27FC236}">
                  <a16:creationId xmlns:a16="http://schemas.microsoft.com/office/drawing/2014/main" id="{69214F61-DA0C-CFED-6EDE-42BD469E8AB6}"/>
                </a:ext>
              </a:extLst>
            </p:cNvPr>
            <p:cNvSpPr>
              <a:spLocks noChangeArrowheads="1"/>
            </p:cNvSpPr>
            <p:nvPr/>
          </p:nvSpPr>
          <p:spPr bwMode="auto">
            <a:xfrm>
              <a:off x="1515" y="2903"/>
              <a:ext cx="485" cy="91"/>
            </a:xfrm>
            <a:prstGeom prst="rect">
              <a:avLst/>
            </a:prstGeom>
            <a:solidFill>
              <a:srgbClr val="C0C0C0"/>
            </a:solidFill>
            <a:ln w="1588">
              <a:solidFill>
                <a:srgbClr val="C0C0C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69" name="Freeform 9">
              <a:extLst>
                <a:ext uri="{FF2B5EF4-FFF2-40B4-BE49-F238E27FC236}">
                  <a16:creationId xmlns:a16="http://schemas.microsoft.com/office/drawing/2014/main" id="{BD8C8D2C-EE5D-C496-30EA-7153EB142CF1}"/>
                </a:ext>
              </a:extLst>
            </p:cNvPr>
            <p:cNvSpPr>
              <a:spLocks/>
            </p:cNvSpPr>
            <p:nvPr/>
          </p:nvSpPr>
          <p:spPr bwMode="auto">
            <a:xfrm>
              <a:off x="1726" y="2927"/>
              <a:ext cx="178" cy="54"/>
            </a:xfrm>
            <a:custGeom>
              <a:avLst/>
              <a:gdLst>
                <a:gd name="T0" fmla="*/ 0 w 288"/>
                <a:gd name="T1" fmla="*/ 144 h 163"/>
                <a:gd name="T2" fmla="*/ 4 w 288"/>
                <a:gd name="T3" fmla="*/ 157 h 163"/>
                <a:gd name="T4" fmla="*/ 18 w 288"/>
                <a:gd name="T5" fmla="*/ 163 h 163"/>
                <a:gd name="T6" fmla="*/ 265 w 288"/>
                <a:gd name="T7" fmla="*/ 163 h 163"/>
                <a:gd name="T8" fmla="*/ 280 w 288"/>
                <a:gd name="T9" fmla="*/ 159 h 163"/>
                <a:gd name="T10" fmla="*/ 288 w 288"/>
                <a:gd name="T11" fmla="*/ 143 h 163"/>
                <a:gd name="T12" fmla="*/ 288 w 288"/>
                <a:gd name="T13" fmla="*/ 23 h 163"/>
                <a:gd name="T14" fmla="*/ 283 w 288"/>
                <a:gd name="T15" fmla="*/ 8 h 163"/>
                <a:gd name="T16" fmla="*/ 264 w 288"/>
                <a:gd name="T17" fmla="*/ 0 h 163"/>
                <a:gd name="T18" fmla="*/ 18 w 288"/>
                <a:gd name="T19" fmla="*/ 0 h 163"/>
                <a:gd name="T20" fmla="*/ 5 w 288"/>
                <a:gd name="T21" fmla="*/ 5 h 163"/>
                <a:gd name="T22" fmla="*/ 0 w 288"/>
                <a:gd name="T23" fmla="*/ 18 h 163"/>
                <a:gd name="T24" fmla="*/ 0 w 288"/>
                <a:gd name="T25" fmla="*/ 14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63">
                  <a:moveTo>
                    <a:pt x="0" y="144"/>
                  </a:moveTo>
                  <a:lnTo>
                    <a:pt x="4" y="157"/>
                  </a:lnTo>
                  <a:lnTo>
                    <a:pt x="18" y="163"/>
                  </a:lnTo>
                  <a:lnTo>
                    <a:pt x="265" y="163"/>
                  </a:lnTo>
                  <a:lnTo>
                    <a:pt x="280" y="159"/>
                  </a:lnTo>
                  <a:lnTo>
                    <a:pt x="288" y="143"/>
                  </a:lnTo>
                  <a:lnTo>
                    <a:pt x="288" y="23"/>
                  </a:lnTo>
                  <a:lnTo>
                    <a:pt x="283" y="8"/>
                  </a:lnTo>
                  <a:lnTo>
                    <a:pt x="264" y="0"/>
                  </a:lnTo>
                  <a:lnTo>
                    <a:pt x="18" y="0"/>
                  </a:lnTo>
                  <a:lnTo>
                    <a:pt x="5" y="5"/>
                  </a:lnTo>
                  <a:lnTo>
                    <a:pt x="0" y="18"/>
                  </a:lnTo>
                  <a:lnTo>
                    <a:pt x="0" y="144"/>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0" name="Freeform 10">
              <a:extLst>
                <a:ext uri="{FF2B5EF4-FFF2-40B4-BE49-F238E27FC236}">
                  <a16:creationId xmlns:a16="http://schemas.microsoft.com/office/drawing/2014/main" id="{30C4A88F-7A77-0D11-433F-09A1E610B819}"/>
                </a:ext>
              </a:extLst>
            </p:cNvPr>
            <p:cNvSpPr>
              <a:spLocks/>
            </p:cNvSpPr>
            <p:nvPr/>
          </p:nvSpPr>
          <p:spPr bwMode="auto">
            <a:xfrm>
              <a:off x="1458" y="2389"/>
              <a:ext cx="625" cy="449"/>
            </a:xfrm>
            <a:custGeom>
              <a:avLst/>
              <a:gdLst>
                <a:gd name="T0" fmla="*/ 0 w 733"/>
                <a:gd name="T1" fmla="*/ 580 h 612"/>
                <a:gd name="T2" fmla="*/ 10 w 733"/>
                <a:gd name="T3" fmla="*/ 603 h 612"/>
                <a:gd name="T4" fmla="*/ 36 w 733"/>
                <a:gd name="T5" fmla="*/ 612 h 612"/>
                <a:gd name="T6" fmla="*/ 698 w 733"/>
                <a:gd name="T7" fmla="*/ 612 h 612"/>
                <a:gd name="T8" fmla="*/ 722 w 733"/>
                <a:gd name="T9" fmla="*/ 603 h 612"/>
                <a:gd name="T10" fmla="*/ 733 w 733"/>
                <a:gd name="T11" fmla="*/ 577 h 612"/>
                <a:gd name="T12" fmla="*/ 733 w 733"/>
                <a:gd name="T13" fmla="*/ 38 h 612"/>
                <a:gd name="T14" fmla="*/ 726 w 733"/>
                <a:gd name="T15" fmla="*/ 13 h 612"/>
                <a:gd name="T16" fmla="*/ 702 w 733"/>
                <a:gd name="T17" fmla="*/ 0 h 612"/>
                <a:gd name="T18" fmla="*/ 43 w 733"/>
                <a:gd name="T19" fmla="*/ 0 h 612"/>
                <a:gd name="T20" fmla="*/ 28 w 733"/>
                <a:gd name="T21" fmla="*/ 2 h 612"/>
                <a:gd name="T22" fmla="*/ 14 w 733"/>
                <a:gd name="T23" fmla="*/ 11 h 612"/>
                <a:gd name="T24" fmla="*/ 0 w 733"/>
                <a:gd name="T25" fmla="*/ 39 h 612"/>
                <a:gd name="T26" fmla="*/ 0 w 733"/>
                <a:gd name="T27" fmla="*/ 58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3" h="612">
                  <a:moveTo>
                    <a:pt x="0" y="580"/>
                  </a:moveTo>
                  <a:lnTo>
                    <a:pt x="10" y="603"/>
                  </a:lnTo>
                  <a:lnTo>
                    <a:pt x="36" y="612"/>
                  </a:lnTo>
                  <a:lnTo>
                    <a:pt x="698" y="612"/>
                  </a:lnTo>
                  <a:lnTo>
                    <a:pt x="722" y="603"/>
                  </a:lnTo>
                  <a:lnTo>
                    <a:pt x="733" y="577"/>
                  </a:lnTo>
                  <a:lnTo>
                    <a:pt x="733" y="38"/>
                  </a:lnTo>
                  <a:lnTo>
                    <a:pt x="726" y="13"/>
                  </a:lnTo>
                  <a:lnTo>
                    <a:pt x="702" y="0"/>
                  </a:lnTo>
                  <a:lnTo>
                    <a:pt x="43" y="0"/>
                  </a:lnTo>
                  <a:lnTo>
                    <a:pt x="28" y="2"/>
                  </a:lnTo>
                  <a:lnTo>
                    <a:pt x="14" y="11"/>
                  </a:lnTo>
                  <a:lnTo>
                    <a:pt x="0" y="39"/>
                  </a:lnTo>
                  <a:lnTo>
                    <a:pt x="0" y="580"/>
                  </a:lnTo>
                  <a:close/>
                </a:path>
              </a:pathLst>
            </a:cu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1" name="Freeform 11">
              <a:extLst>
                <a:ext uri="{FF2B5EF4-FFF2-40B4-BE49-F238E27FC236}">
                  <a16:creationId xmlns:a16="http://schemas.microsoft.com/office/drawing/2014/main" id="{5BD6F6A9-8C15-7694-45E3-4C82E8526909}"/>
                </a:ext>
              </a:extLst>
            </p:cNvPr>
            <p:cNvSpPr>
              <a:spLocks/>
            </p:cNvSpPr>
            <p:nvPr/>
          </p:nvSpPr>
          <p:spPr bwMode="auto">
            <a:xfrm>
              <a:off x="1473" y="2406"/>
              <a:ext cx="590" cy="404"/>
            </a:xfrm>
            <a:custGeom>
              <a:avLst/>
              <a:gdLst>
                <a:gd name="T0" fmla="*/ 0 w 629"/>
                <a:gd name="T1" fmla="*/ 446 h 471"/>
                <a:gd name="T2" fmla="*/ 8 w 629"/>
                <a:gd name="T3" fmla="*/ 464 h 471"/>
                <a:gd name="T4" fmla="*/ 31 w 629"/>
                <a:gd name="T5" fmla="*/ 471 h 471"/>
                <a:gd name="T6" fmla="*/ 600 w 629"/>
                <a:gd name="T7" fmla="*/ 468 h 471"/>
                <a:gd name="T8" fmla="*/ 620 w 629"/>
                <a:gd name="T9" fmla="*/ 464 h 471"/>
                <a:gd name="T10" fmla="*/ 629 w 629"/>
                <a:gd name="T11" fmla="*/ 444 h 471"/>
                <a:gd name="T12" fmla="*/ 629 w 629"/>
                <a:gd name="T13" fmla="*/ 31 h 471"/>
                <a:gd name="T14" fmla="*/ 625 w 629"/>
                <a:gd name="T15" fmla="*/ 11 h 471"/>
                <a:gd name="T16" fmla="*/ 604 w 629"/>
                <a:gd name="T17" fmla="*/ 3 h 471"/>
                <a:gd name="T18" fmla="*/ 37 w 629"/>
                <a:gd name="T19" fmla="*/ 0 h 471"/>
                <a:gd name="T20" fmla="*/ 12 w 629"/>
                <a:gd name="T21" fmla="*/ 5 h 471"/>
                <a:gd name="T22" fmla="*/ 0 w 629"/>
                <a:gd name="T23" fmla="*/ 23 h 471"/>
                <a:gd name="T24" fmla="*/ 0 w 629"/>
                <a:gd name="T25" fmla="*/ 4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471">
                  <a:moveTo>
                    <a:pt x="0" y="446"/>
                  </a:moveTo>
                  <a:lnTo>
                    <a:pt x="8" y="464"/>
                  </a:lnTo>
                  <a:lnTo>
                    <a:pt x="31" y="471"/>
                  </a:lnTo>
                  <a:lnTo>
                    <a:pt x="600" y="468"/>
                  </a:lnTo>
                  <a:lnTo>
                    <a:pt x="620" y="464"/>
                  </a:lnTo>
                  <a:lnTo>
                    <a:pt x="629" y="444"/>
                  </a:lnTo>
                  <a:lnTo>
                    <a:pt x="629" y="31"/>
                  </a:lnTo>
                  <a:lnTo>
                    <a:pt x="625" y="11"/>
                  </a:lnTo>
                  <a:lnTo>
                    <a:pt x="604" y="3"/>
                  </a:lnTo>
                  <a:lnTo>
                    <a:pt x="37" y="0"/>
                  </a:lnTo>
                  <a:lnTo>
                    <a:pt x="12" y="5"/>
                  </a:lnTo>
                  <a:lnTo>
                    <a:pt x="0" y="23"/>
                  </a:lnTo>
                  <a:lnTo>
                    <a:pt x="0" y="446"/>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2" name="Rectangle 12">
              <a:extLst>
                <a:ext uri="{FF2B5EF4-FFF2-40B4-BE49-F238E27FC236}">
                  <a16:creationId xmlns:a16="http://schemas.microsoft.com/office/drawing/2014/main" id="{E6706A4C-1913-91CF-9D0D-F2010BE88332}"/>
                </a:ext>
              </a:extLst>
            </p:cNvPr>
            <p:cNvSpPr>
              <a:spLocks noChangeArrowheads="1"/>
            </p:cNvSpPr>
            <p:nvPr/>
          </p:nvSpPr>
          <p:spPr bwMode="auto">
            <a:xfrm>
              <a:off x="1525" y="2932"/>
              <a:ext cx="190" cy="27"/>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3" name="Rectangle 13">
              <a:extLst>
                <a:ext uri="{FF2B5EF4-FFF2-40B4-BE49-F238E27FC236}">
                  <a16:creationId xmlns:a16="http://schemas.microsoft.com/office/drawing/2014/main" id="{ADC0E647-78B7-1DBF-90CE-96E41B0A88E1}"/>
                </a:ext>
              </a:extLst>
            </p:cNvPr>
            <p:cNvSpPr>
              <a:spLocks noChangeArrowheads="1"/>
            </p:cNvSpPr>
            <p:nvPr/>
          </p:nvSpPr>
          <p:spPr bwMode="auto">
            <a:xfrm>
              <a:off x="1904" y="2927"/>
              <a:ext cx="98" cy="26"/>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4" name="Rectangle 14">
              <a:extLst>
                <a:ext uri="{FF2B5EF4-FFF2-40B4-BE49-F238E27FC236}">
                  <a16:creationId xmlns:a16="http://schemas.microsoft.com/office/drawing/2014/main" id="{E9D5FF48-426E-352E-CFA3-596F1A3FDDA7}"/>
                </a:ext>
              </a:extLst>
            </p:cNvPr>
            <p:cNvSpPr>
              <a:spLocks noChangeArrowheads="1"/>
            </p:cNvSpPr>
            <p:nvPr/>
          </p:nvSpPr>
          <p:spPr bwMode="auto">
            <a:xfrm>
              <a:off x="1739" y="2945"/>
              <a:ext cx="153"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5" name="Line 15">
              <a:extLst>
                <a:ext uri="{FF2B5EF4-FFF2-40B4-BE49-F238E27FC236}">
                  <a16:creationId xmlns:a16="http://schemas.microsoft.com/office/drawing/2014/main" id="{3B6E2FB0-499E-864D-AF08-C4B3D6EC6FE6}"/>
                </a:ext>
              </a:extLst>
            </p:cNvPr>
            <p:cNvSpPr>
              <a:spLocks noChangeShapeType="1"/>
            </p:cNvSpPr>
            <p:nvPr/>
          </p:nvSpPr>
          <p:spPr bwMode="auto">
            <a:xfrm>
              <a:off x="1726" y="2965"/>
              <a:ext cx="178" cy="1"/>
            </a:xfrm>
            <a:prstGeom prst="line">
              <a:avLst/>
            </a:prstGeom>
            <a:noFill/>
            <a:ln w="1588">
              <a:solidFill>
                <a:srgbClr val="000000"/>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6" name="Rectangle 16">
              <a:extLst>
                <a:ext uri="{FF2B5EF4-FFF2-40B4-BE49-F238E27FC236}">
                  <a16:creationId xmlns:a16="http://schemas.microsoft.com/office/drawing/2014/main" id="{E8D5EC04-83EC-26B1-D8EB-2E7C26C74217}"/>
                </a:ext>
              </a:extLst>
            </p:cNvPr>
            <p:cNvSpPr>
              <a:spLocks noChangeArrowheads="1"/>
            </p:cNvSpPr>
            <p:nvPr/>
          </p:nvSpPr>
          <p:spPr bwMode="auto">
            <a:xfrm>
              <a:off x="1922" y="2961"/>
              <a:ext cx="61"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7" name="Freeform 17">
              <a:extLst>
                <a:ext uri="{FF2B5EF4-FFF2-40B4-BE49-F238E27FC236}">
                  <a16:creationId xmlns:a16="http://schemas.microsoft.com/office/drawing/2014/main" id="{9EC3264C-2196-C455-92BF-8971376A0359}"/>
                </a:ext>
              </a:extLst>
            </p:cNvPr>
            <p:cNvSpPr>
              <a:spLocks/>
            </p:cNvSpPr>
            <p:nvPr/>
          </p:nvSpPr>
          <p:spPr bwMode="auto">
            <a:xfrm>
              <a:off x="1419" y="3005"/>
              <a:ext cx="663" cy="68"/>
            </a:xfrm>
            <a:custGeom>
              <a:avLst/>
              <a:gdLst>
                <a:gd name="T0" fmla="*/ 108 w 1075"/>
                <a:gd name="T1" fmla="*/ 0 h 208"/>
                <a:gd name="T2" fmla="*/ 110 w 1075"/>
                <a:gd name="T3" fmla="*/ 0 h 208"/>
                <a:gd name="T4" fmla="*/ 984 w 1075"/>
                <a:gd name="T5" fmla="*/ 0 h 208"/>
                <a:gd name="T6" fmla="*/ 1075 w 1075"/>
                <a:gd name="T7" fmla="*/ 208 h 208"/>
                <a:gd name="T8" fmla="*/ 0 w 1075"/>
                <a:gd name="T9" fmla="*/ 208 h 208"/>
                <a:gd name="T10" fmla="*/ 108 w 1075"/>
                <a:gd name="T11" fmla="*/ 0 h 208"/>
              </a:gdLst>
              <a:ahLst/>
              <a:cxnLst>
                <a:cxn ang="0">
                  <a:pos x="T0" y="T1"/>
                </a:cxn>
                <a:cxn ang="0">
                  <a:pos x="T2" y="T3"/>
                </a:cxn>
                <a:cxn ang="0">
                  <a:pos x="T4" y="T5"/>
                </a:cxn>
                <a:cxn ang="0">
                  <a:pos x="T6" y="T7"/>
                </a:cxn>
                <a:cxn ang="0">
                  <a:pos x="T8" y="T9"/>
                </a:cxn>
                <a:cxn ang="0">
                  <a:pos x="T10" y="T11"/>
                </a:cxn>
              </a:cxnLst>
              <a:rect l="0" t="0" r="r" b="b"/>
              <a:pathLst>
                <a:path w="1075" h="208">
                  <a:moveTo>
                    <a:pt x="108" y="0"/>
                  </a:moveTo>
                  <a:lnTo>
                    <a:pt x="110" y="0"/>
                  </a:lnTo>
                  <a:lnTo>
                    <a:pt x="984" y="0"/>
                  </a:lnTo>
                  <a:lnTo>
                    <a:pt x="1075" y="208"/>
                  </a:lnTo>
                  <a:lnTo>
                    <a:pt x="0" y="208"/>
                  </a:lnTo>
                  <a:lnTo>
                    <a:pt x="108" y="0"/>
                  </a:lnTo>
                  <a:close/>
                </a:path>
              </a:pathLst>
            </a:custGeom>
            <a:solidFill>
              <a:srgbClr val="C0C0C0"/>
            </a:solidFill>
            <a:ln w="1588">
              <a:solidFill>
                <a:srgbClr val="C0C0C0"/>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8" name="Freeform 18">
              <a:extLst>
                <a:ext uri="{FF2B5EF4-FFF2-40B4-BE49-F238E27FC236}">
                  <a16:creationId xmlns:a16="http://schemas.microsoft.com/office/drawing/2014/main" id="{3FD86D0E-5641-F3AB-C38C-4E0DD4B46AFC}"/>
                </a:ext>
              </a:extLst>
            </p:cNvPr>
            <p:cNvSpPr>
              <a:spLocks/>
            </p:cNvSpPr>
            <p:nvPr/>
          </p:nvSpPr>
          <p:spPr bwMode="auto">
            <a:xfrm>
              <a:off x="1419" y="3074"/>
              <a:ext cx="663" cy="27"/>
            </a:xfrm>
            <a:custGeom>
              <a:avLst/>
              <a:gdLst>
                <a:gd name="T0" fmla="*/ 0 w 1076"/>
                <a:gd name="T1" fmla="*/ 0 h 33"/>
                <a:gd name="T2" fmla="*/ 1076 w 1076"/>
                <a:gd name="T3" fmla="*/ 0 h 33"/>
                <a:gd name="T4" fmla="*/ 1047 w 1076"/>
                <a:gd name="T5" fmla="*/ 33 h 33"/>
                <a:gd name="T6" fmla="*/ 30 w 1076"/>
                <a:gd name="T7" fmla="*/ 33 h 33"/>
                <a:gd name="T8" fmla="*/ 0 w 1076"/>
                <a:gd name="T9" fmla="*/ 0 h 33"/>
              </a:gdLst>
              <a:ahLst/>
              <a:cxnLst>
                <a:cxn ang="0">
                  <a:pos x="T0" y="T1"/>
                </a:cxn>
                <a:cxn ang="0">
                  <a:pos x="T2" y="T3"/>
                </a:cxn>
                <a:cxn ang="0">
                  <a:pos x="T4" y="T5"/>
                </a:cxn>
                <a:cxn ang="0">
                  <a:pos x="T6" y="T7"/>
                </a:cxn>
                <a:cxn ang="0">
                  <a:pos x="T8" y="T9"/>
                </a:cxn>
              </a:cxnLst>
              <a:rect l="0" t="0" r="r" b="b"/>
              <a:pathLst>
                <a:path w="1076" h="33">
                  <a:moveTo>
                    <a:pt x="0" y="0"/>
                  </a:moveTo>
                  <a:lnTo>
                    <a:pt x="1076" y="0"/>
                  </a:lnTo>
                  <a:lnTo>
                    <a:pt x="1047" y="33"/>
                  </a:lnTo>
                  <a:lnTo>
                    <a:pt x="30" y="33"/>
                  </a:lnTo>
                  <a:lnTo>
                    <a:pt x="0" y="0"/>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79" name="Freeform 19">
              <a:extLst>
                <a:ext uri="{FF2B5EF4-FFF2-40B4-BE49-F238E27FC236}">
                  <a16:creationId xmlns:a16="http://schemas.microsoft.com/office/drawing/2014/main" id="{BEB5BBB8-1220-6FC4-B898-E2D26F8D0250}"/>
                </a:ext>
              </a:extLst>
            </p:cNvPr>
            <p:cNvSpPr>
              <a:spLocks/>
            </p:cNvSpPr>
            <p:nvPr/>
          </p:nvSpPr>
          <p:spPr bwMode="auto">
            <a:xfrm>
              <a:off x="1504" y="3011"/>
              <a:ext cx="422" cy="17"/>
            </a:xfrm>
            <a:custGeom>
              <a:avLst/>
              <a:gdLst>
                <a:gd name="T0" fmla="*/ 6 w 690"/>
                <a:gd name="T1" fmla="*/ 0 h 20"/>
                <a:gd name="T2" fmla="*/ 0 w 690"/>
                <a:gd name="T3" fmla="*/ 20 h 20"/>
                <a:gd name="T4" fmla="*/ 690 w 690"/>
                <a:gd name="T5" fmla="*/ 20 h 20"/>
                <a:gd name="T6" fmla="*/ 681 w 690"/>
                <a:gd name="T7" fmla="*/ 0 h 20"/>
                <a:gd name="T8" fmla="*/ 6 w 690"/>
                <a:gd name="T9" fmla="*/ 0 h 20"/>
              </a:gdLst>
              <a:ahLst/>
              <a:cxnLst>
                <a:cxn ang="0">
                  <a:pos x="T0" y="T1"/>
                </a:cxn>
                <a:cxn ang="0">
                  <a:pos x="T2" y="T3"/>
                </a:cxn>
                <a:cxn ang="0">
                  <a:pos x="T4" y="T5"/>
                </a:cxn>
                <a:cxn ang="0">
                  <a:pos x="T6" y="T7"/>
                </a:cxn>
                <a:cxn ang="0">
                  <a:pos x="T8" y="T9"/>
                </a:cxn>
              </a:cxnLst>
              <a:rect l="0" t="0" r="r" b="b"/>
              <a:pathLst>
                <a:path w="690" h="20">
                  <a:moveTo>
                    <a:pt x="6" y="0"/>
                  </a:moveTo>
                  <a:lnTo>
                    <a:pt x="0" y="20"/>
                  </a:lnTo>
                  <a:lnTo>
                    <a:pt x="690" y="20"/>
                  </a:lnTo>
                  <a:lnTo>
                    <a:pt x="681" y="0"/>
                  </a:lnTo>
                  <a:lnTo>
                    <a:pt x="6" y="0"/>
                  </a:lnTo>
                  <a:close/>
                </a:path>
              </a:pathLst>
            </a:custGeom>
            <a:solidFill>
              <a:srgbClr val="6E6E6E"/>
            </a:solidFill>
            <a:ln w="1651">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0" name="Freeform 20">
              <a:extLst>
                <a:ext uri="{FF2B5EF4-FFF2-40B4-BE49-F238E27FC236}">
                  <a16:creationId xmlns:a16="http://schemas.microsoft.com/office/drawing/2014/main" id="{23BCF1C3-4EEE-38AD-3667-C15F1040E7B5}"/>
                </a:ext>
              </a:extLst>
            </p:cNvPr>
            <p:cNvSpPr>
              <a:spLocks/>
            </p:cNvSpPr>
            <p:nvPr/>
          </p:nvSpPr>
          <p:spPr bwMode="auto">
            <a:xfrm>
              <a:off x="1470" y="3033"/>
              <a:ext cx="386" cy="32"/>
            </a:xfrm>
            <a:custGeom>
              <a:avLst/>
              <a:gdLst>
                <a:gd name="T0" fmla="*/ 55 w 629"/>
                <a:gd name="T1" fmla="*/ 0 h 101"/>
                <a:gd name="T2" fmla="*/ 622 w 629"/>
                <a:gd name="T3" fmla="*/ 0 h 101"/>
                <a:gd name="T4" fmla="*/ 629 w 629"/>
                <a:gd name="T5" fmla="*/ 101 h 101"/>
                <a:gd name="T6" fmla="*/ 569 w 629"/>
                <a:gd name="T7" fmla="*/ 100 h 101"/>
                <a:gd name="T8" fmla="*/ 569 w 629"/>
                <a:gd name="T9" fmla="*/ 87 h 101"/>
                <a:gd name="T10" fmla="*/ 536 w 629"/>
                <a:gd name="T11" fmla="*/ 87 h 101"/>
                <a:gd name="T12" fmla="*/ 532 w 629"/>
                <a:gd name="T13" fmla="*/ 100 h 101"/>
                <a:gd name="T14" fmla="*/ 114 w 629"/>
                <a:gd name="T15" fmla="*/ 100 h 101"/>
                <a:gd name="T16" fmla="*/ 118 w 629"/>
                <a:gd name="T17" fmla="*/ 87 h 101"/>
                <a:gd name="T18" fmla="*/ 79 w 629"/>
                <a:gd name="T19" fmla="*/ 90 h 101"/>
                <a:gd name="T20" fmla="*/ 76 w 629"/>
                <a:gd name="T21" fmla="*/ 100 h 101"/>
                <a:gd name="T22" fmla="*/ 0 w 629"/>
                <a:gd name="T23" fmla="*/ 101 h 101"/>
                <a:gd name="T24" fmla="*/ 55 w 62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1">
                  <a:moveTo>
                    <a:pt x="55" y="0"/>
                  </a:moveTo>
                  <a:lnTo>
                    <a:pt x="622" y="0"/>
                  </a:lnTo>
                  <a:lnTo>
                    <a:pt x="629" y="101"/>
                  </a:lnTo>
                  <a:lnTo>
                    <a:pt x="569" y="100"/>
                  </a:lnTo>
                  <a:lnTo>
                    <a:pt x="569" y="87"/>
                  </a:lnTo>
                  <a:lnTo>
                    <a:pt x="536" y="87"/>
                  </a:lnTo>
                  <a:lnTo>
                    <a:pt x="532" y="100"/>
                  </a:lnTo>
                  <a:lnTo>
                    <a:pt x="114" y="100"/>
                  </a:lnTo>
                  <a:lnTo>
                    <a:pt x="118" y="87"/>
                  </a:lnTo>
                  <a:lnTo>
                    <a:pt x="79" y="90"/>
                  </a:lnTo>
                  <a:lnTo>
                    <a:pt x="76" y="100"/>
                  </a:lnTo>
                  <a:lnTo>
                    <a:pt x="0" y="101"/>
                  </a:lnTo>
                  <a:lnTo>
                    <a:pt x="55"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1" name="Freeform 21">
              <a:extLst>
                <a:ext uri="{FF2B5EF4-FFF2-40B4-BE49-F238E27FC236}">
                  <a16:creationId xmlns:a16="http://schemas.microsoft.com/office/drawing/2014/main" id="{2319CD1B-2118-19C5-6317-C540AE719BAD}"/>
                </a:ext>
              </a:extLst>
            </p:cNvPr>
            <p:cNvSpPr>
              <a:spLocks/>
            </p:cNvSpPr>
            <p:nvPr/>
          </p:nvSpPr>
          <p:spPr bwMode="auto">
            <a:xfrm>
              <a:off x="1860" y="3034"/>
              <a:ext cx="77" cy="26"/>
            </a:xfrm>
            <a:custGeom>
              <a:avLst/>
              <a:gdLst>
                <a:gd name="T0" fmla="*/ 1 w 127"/>
                <a:gd name="T1" fmla="*/ 0 h 49"/>
                <a:gd name="T2" fmla="*/ 0 w 127"/>
                <a:gd name="T3" fmla="*/ 0 h 49"/>
                <a:gd name="T4" fmla="*/ 4 w 127"/>
                <a:gd name="T5" fmla="*/ 49 h 49"/>
                <a:gd name="T6" fmla="*/ 127 w 127"/>
                <a:gd name="T7" fmla="*/ 49 h 49"/>
                <a:gd name="T8" fmla="*/ 116 w 127"/>
                <a:gd name="T9" fmla="*/ 0 h 49"/>
                <a:gd name="T10" fmla="*/ 1 w 127"/>
                <a:gd name="T11" fmla="*/ 0 h 49"/>
              </a:gdLst>
              <a:ahLst/>
              <a:cxnLst>
                <a:cxn ang="0">
                  <a:pos x="T0" y="T1"/>
                </a:cxn>
                <a:cxn ang="0">
                  <a:pos x="T2" y="T3"/>
                </a:cxn>
                <a:cxn ang="0">
                  <a:pos x="T4" y="T5"/>
                </a:cxn>
                <a:cxn ang="0">
                  <a:pos x="T6" y="T7"/>
                </a:cxn>
                <a:cxn ang="0">
                  <a:pos x="T8" y="T9"/>
                </a:cxn>
                <a:cxn ang="0">
                  <a:pos x="T10" y="T11"/>
                </a:cxn>
              </a:cxnLst>
              <a:rect l="0" t="0" r="r" b="b"/>
              <a:pathLst>
                <a:path w="127" h="49">
                  <a:moveTo>
                    <a:pt x="1" y="0"/>
                  </a:moveTo>
                  <a:lnTo>
                    <a:pt x="0" y="0"/>
                  </a:lnTo>
                  <a:lnTo>
                    <a:pt x="4" y="49"/>
                  </a:lnTo>
                  <a:lnTo>
                    <a:pt x="127" y="49"/>
                  </a:lnTo>
                  <a:lnTo>
                    <a:pt x="116" y="0"/>
                  </a:lnTo>
                  <a:lnTo>
                    <a:pt x="1"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2" name="Freeform 22">
              <a:extLst>
                <a:ext uri="{FF2B5EF4-FFF2-40B4-BE49-F238E27FC236}">
                  <a16:creationId xmlns:a16="http://schemas.microsoft.com/office/drawing/2014/main" id="{CBAB7636-3306-2C81-F77B-D4E309B0206E}"/>
                </a:ext>
              </a:extLst>
            </p:cNvPr>
            <p:cNvSpPr>
              <a:spLocks/>
            </p:cNvSpPr>
            <p:nvPr/>
          </p:nvSpPr>
          <p:spPr bwMode="auto">
            <a:xfrm>
              <a:off x="1937" y="3032"/>
              <a:ext cx="116" cy="32"/>
            </a:xfrm>
            <a:custGeom>
              <a:avLst/>
              <a:gdLst>
                <a:gd name="T0" fmla="*/ 0 w 190"/>
                <a:gd name="T1" fmla="*/ 0 h 98"/>
                <a:gd name="T2" fmla="*/ 29 w 190"/>
                <a:gd name="T3" fmla="*/ 98 h 98"/>
                <a:gd name="T4" fmla="*/ 190 w 190"/>
                <a:gd name="T5" fmla="*/ 98 h 98"/>
                <a:gd name="T6" fmla="*/ 145 w 190"/>
                <a:gd name="T7" fmla="*/ 0 h 98"/>
                <a:gd name="T8" fmla="*/ 0 w 190"/>
                <a:gd name="T9" fmla="*/ 0 h 98"/>
              </a:gdLst>
              <a:ahLst/>
              <a:cxnLst>
                <a:cxn ang="0">
                  <a:pos x="T0" y="T1"/>
                </a:cxn>
                <a:cxn ang="0">
                  <a:pos x="T2" y="T3"/>
                </a:cxn>
                <a:cxn ang="0">
                  <a:pos x="T4" y="T5"/>
                </a:cxn>
                <a:cxn ang="0">
                  <a:pos x="T6" y="T7"/>
                </a:cxn>
                <a:cxn ang="0">
                  <a:pos x="T8" y="T9"/>
                </a:cxn>
              </a:cxnLst>
              <a:rect l="0" t="0" r="r" b="b"/>
              <a:pathLst>
                <a:path w="190" h="98">
                  <a:moveTo>
                    <a:pt x="0" y="0"/>
                  </a:moveTo>
                  <a:lnTo>
                    <a:pt x="29" y="98"/>
                  </a:lnTo>
                  <a:lnTo>
                    <a:pt x="190" y="98"/>
                  </a:lnTo>
                  <a:lnTo>
                    <a:pt x="145" y="0"/>
                  </a:lnTo>
                  <a:lnTo>
                    <a:pt x="0"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3" name="AutoShape 23">
              <a:extLst>
                <a:ext uri="{FF2B5EF4-FFF2-40B4-BE49-F238E27FC236}">
                  <a16:creationId xmlns:a16="http://schemas.microsoft.com/office/drawing/2014/main" id="{7876E01A-65B3-57CE-86E5-555DE2E8D011}"/>
                </a:ext>
              </a:extLst>
            </p:cNvPr>
            <p:cNvSpPr>
              <a:spLocks noChangeArrowheads="1"/>
            </p:cNvSpPr>
            <p:nvPr/>
          </p:nvSpPr>
          <p:spPr bwMode="auto">
            <a:xfrm>
              <a:off x="1650" y="2838"/>
              <a:ext cx="223" cy="26"/>
            </a:xfrm>
            <a:prstGeom prst="roundRect">
              <a:avLst>
                <a:gd name="adj" fmla="val 178569"/>
              </a:avLst>
            </a:prstGeom>
            <a:solidFill>
              <a:srgbClr val="6E6E6E"/>
            </a:solidFill>
            <a:ln w="1588">
              <a:solidFill>
                <a:srgbClr val="6E6E6E"/>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4" name="Rectangle 24">
              <a:extLst>
                <a:ext uri="{FF2B5EF4-FFF2-40B4-BE49-F238E27FC236}">
                  <a16:creationId xmlns:a16="http://schemas.microsoft.com/office/drawing/2014/main" id="{2025E1A9-2D47-3207-E4E7-5CDE07192026}"/>
                </a:ext>
              </a:extLst>
            </p:cNvPr>
            <p:cNvSpPr>
              <a:spLocks noChangeArrowheads="1"/>
            </p:cNvSpPr>
            <p:nvPr/>
          </p:nvSpPr>
          <p:spPr bwMode="auto">
            <a:xfrm>
              <a:off x="1918" y="2813"/>
              <a:ext cx="32" cy="12"/>
            </a:xfrm>
            <a:prstGeom prst="rect">
              <a:avLst/>
            </a:prstGeom>
            <a:solidFill>
              <a:srgbClr val="464646"/>
            </a:solidFill>
            <a:ln w="1651">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5" name="Rectangle 25">
              <a:extLst>
                <a:ext uri="{FF2B5EF4-FFF2-40B4-BE49-F238E27FC236}">
                  <a16:creationId xmlns:a16="http://schemas.microsoft.com/office/drawing/2014/main" id="{C7FB7675-F24F-954F-AB4B-062CC9E2340F}"/>
                </a:ext>
              </a:extLst>
            </p:cNvPr>
            <p:cNvSpPr>
              <a:spLocks noChangeArrowheads="1"/>
            </p:cNvSpPr>
            <p:nvPr/>
          </p:nvSpPr>
          <p:spPr bwMode="auto">
            <a:xfrm>
              <a:off x="1597" y="2862"/>
              <a:ext cx="329" cy="27"/>
            </a:xfrm>
            <a:prstGeom prst="rect">
              <a:avLst/>
            </a:pr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86" name="Rectangle 26">
              <a:extLst>
                <a:ext uri="{FF2B5EF4-FFF2-40B4-BE49-F238E27FC236}">
                  <a16:creationId xmlns:a16="http://schemas.microsoft.com/office/drawing/2014/main" id="{BC2ACC48-78AE-9156-F4A8-C98AD2D9E950}"/>
                </a:ext>
              </a:extLst>
            </p:cNvPr>
            <p:cNvSpPr>
              <a:spLocks noChangeArrowheads="1"/>
            </p:cNvSpPr>
            <p:nvPr/>
          </p:nvSpPr>
          <p:spPr bwMode="auto">
            <a:xfrm>
              <a:off x="1597" y="2877"/>
              <a:ext cx="329" cy="27"/>
            </a:xfrm>
            <a:prstGeom prst="rect">
              <a:avLst/>
            </a:prstGeom>
            <a:solidFill>
              <a:srgbClr val="808080"/>
            </a:solidFill>
            <a:ln w="1588">
              <a:solidFill>
                <a:srgbClr val="80808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graphicFrame>
          <p:nvGraphicFramePr>
            <p:cNvPr id="30873" name="Object 27">
              <a:extLst>
                <a:ext uri="{FF2B5EF4-FFF2-40B4-BE49-F238E27FC236}">
                  <a16:creationId xmlns:a16="http://schemas.microsoft.com/office/drawing/2014/main" id="{C197334D-041F-10F5-23B7-97D0508BEBAF}"/>
                </a:ext>
              </a:extLst>
            </p:cNvPr>
            <p:cNvGraphicFramePr>
              <a:graphicFrameLocks noChangeAspect="1"/>
            </p:cNvGraphicFramePr>
            <p:nvPr/>
          </p:nvGraphicFramePr>
          <p:xfrm>
            <a:off x="1483" y="2420"/>
            <a:ext cx="569" cy="376"/>
          </p:xfrm>
          <a:graphic>
            <a:graphicData uri="http://schemas.openxmlformats.org/presentationml/2006/ole">
              <mc:AlternateContent xmlns:mc="http://schemas.openxmlformats.org/markup-compatibility/2006">
                <mc:Choice xmlns:v="urn:schemas-microsoft-com:vml" Requires="v">
                  <p:oleObj name="Drawing" r:id="rId4" imgW="80302100" imgH="58496200" progId="FLW3Drawing">
                    <p:embed/>
                  </p:oleObj>
                </mc:Choice>
                <mc:Fallback>
                  <p:oleObj name="Drawing" r:id="rId4" imgW="80302100" imgH="58496200" progId="FLW3Drawing">
                    <p:embed/>
                    <p:pic>
                      <p:nvPicPr>
                        <p:cNvPr id="30873" name="Object 27">
                          <a:extLst>
                            <a:ext uri="{FF2B5EF4-FFF2-40B4-BE49-F238E27FC236}">
                              <a16:creationId xmlns:a16="http://schemas.microsoft.com/office/drawing/2014/main" id="{C197334D-041F-10F5-23B7-97D0508BEB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 y="2420"/>
                          <a:ext cx="569" cy="376"/>
                        </a:xfrm>
                        <a:prstGeom prst="rect">
                          <a:avLst/>
                        </a:prstGeom>
                        <a:noFill/>
                        <a:ln>
                          <a:noFill/>
                        </a:ln>
                        <a:effectLst/>
                        <a:extLst>
                          <a:ext uri="{909E8E84-426E-40DD-AFC4-6F175D3DCCD1}">
                            <a14:hiddenFill xmlns:a14="http://schemas.microsoft.com/office/drawing/2010/main">
                              <a:gradFill rotWithShape="0">
                                <a:gsLst>
                                  <a:gs pos="0">
                                    <a:srgbClr val="C0C0C0"/>
                                  </a:gs>
                                  <a:gs pos="100000">
                                    <a:srgbClr val="0000FF"/>
                                  </a:gs>
                                </a:gsLst>
                                <a:path path="shape">
                                  <a:fillToRect l="50000" t="50000" r="50000" b="50000"/>
                                </a:path>
                              </a:gra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0728" name="Text Box 28">
            <a:extLst>
              <a:ext uri="{FF2B5EF4-FFF2-40B4-BE49-F238E27FC236}">
                <a16:creationId xmlns:a16="http://schemas.microsoft.com/office/drawing/2014/main" id="{1466909B-CA14-3418-FA33-DDD704FA3140}"/>
              </a:ext>
            </a:extLst>
          </p:cNvPr>
          <p:cNvSpPr txBox="1">
            <a:spLocks noChangeArrowheads="1"/>
          </p:cNvSpPr>
          <p:nvPr/>
        </p:nvSpPr>
        <p:spPr bwMode="auto">
          <a:xfrm>
            <a:off x="1593851" y="2905126"/>
            <a:ext cx="720725"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400" b="1">
                <a:latin typeface="+mj-lt"/>
                <a:cs typeface="Arial" panose="020B0604020202020204" pitchFamily="34" charset="0"/>
              </a:rPr>
              <a:t>3270</a:t>
            </a:r>
          </a:p>
          <a:p>
            <a:pPr algn="ctr">
              <a:lnSpc>
                <a:spcPct val="90000"/>
              </a:lnSpc>
              <a:spcBef>
                <a:spcPct val="0"/>
              </a:spcBef>
              <a:buClrTx/>
              <a:buFontTx/>
              <a:buNone/>
            </a:pPr>
            <a:r>
              <a:rPr lang="en-US" altLang="en-US" sz="1400" b="1">
                <a:latin typeface="+mj-lt"/>
                <a:cs typeface="Arial" panose="020B0604020202020204" pitchFamily="34" charset="0"/>
              </a:rPr>
              <a:t>or GUI</a:t>
            </a:r>
          </a:p>
        </p:txBody>
      </p:sp>
      <p:sp>
        <p:nvSpPr>
          <p:cNvPr id="834589" name="Rectangle 29">
            <a:extLst>
              <a:ext uri="{FF2B5EF4-FFF2-40B4-BE49-F238E27FC236}">
                <a16:creationId xmlns:a16="http://schemas.microsoft.com/office/drawing/2014/main" id="{03AF9D94-3D3C-3AF6-6D94-6303C355D2AB}"/>
              </a:ext>
            </a:extLst>
          </p:cNvPr>
          <p:cNvSpPr>
            <a:spLocks noChangeArrowheads="1"/>
          </p:cNvSpPr>
          <p:nvPr/>
        </p:nvSpPr>
        <p:spPr bwMode="auto">
          <a:xfrm rot="5400000">
            <a:off x="1468438" y="4306888"/>
            <a:ext cx="2563812" cy="1344612"/>
          </a:xfrm>
          <a:prstGeom prst="rect">
            <a:avLst/>
          </a:prstGeom>
          <a:solidFill>
            <a:schemeClr val="bg1"/>
          </a:solidFill>
          <a:ln w="38100">
            <a:solidFill>
              <a:srgbClr val="000080"/>
            </a:solidFill>
            <a:miter lim="800000"/>
            <a:headEnd/>
            <a:tailEnd/>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30" name="Rectangle 30">
            <a:extLst>
              <a:ext uri="{FF2B5EF4-FFF2-40B4-BE49-F238E27FC236}">
                <a16:creationId xmlns:a16="http://schemas.microsoft.com/office/drawing/2014/main" id="{D5635B95-48A4-9ACF-5A8D-EA383BC47F2F}"/>
              </a:ext>
            </a:extLst>
          </p:cNvPr>
          <p:cNvSpPr>
            <a:spLocks noChangeArrowheads="1"/>
          </p:cNvSpPr>
          <p:nvPr/>
        </p:nvSpPr>
        <p:spPr bwMode="auto">
          <a:xfrm>
            <a:off x="2238376" y="3892551"/>
            <a:ext cx="1019175" cy="612775"/>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800">
                <a:latin typeface="+mj-lt"/>
                <a:cs typeface="Arial" panose="020B0604020202020204" pitchFamily="34" charset="0"/>
              </a:rPr>
              <a:t>Debug Tool</a:t>
            </a:r>
          </a:p>
        </p:txBody>
      </p:sp>
      <p:sp>
        <p:nvSpPr>
          <p:cNvPr id="834591" name="Line 31">
            <a:extLst>
              <a:ext uri="{FF2B5EF4-FFF2-40B4-BE49-F238E27FC236}">
                <a16:creationId xmlns:a16="http://schemas.microsoft.com/office/drawing/2014/main" id="{EE206F6A-B857-548D-0A8B-81CF2376ADEF}"/>
              </a:ext>
            </a:extLst>
          </p:cNvPr>
          <p:cNvSpPr>
            <a:spLocks noChangeShapeType="1"/>
          </p:cNvSpPr>
          <p:nvPr/>
        </p:nvSpPr>
        <p:spPr bwMode="auto">
          <a:xfrm rot="20700000" flipH="1">
            <a:off x="2722563" y="4505325"/>
            <a:ext cx="69850" cy="268288"/>
          </a:xfrm>
          <a:prstGeom prst="line">
            <a:avLst/>
          </a:prstGeom>
          <a:noFill/>
          <a:ln w="50800">
            <a:solidFill>
              <a:srgbClr val="333333"/>
            </a:solidFill>
            <a:round/>
            <a:headEnd type="triangle" w="med" len="sm"/>
            <a:tailEnd type="triangle" w="med" len="sm"/>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32" name="Rectangle 32">
            <a:extLst>
              <a:ext uri="{FF2B5EF4-FFF2-40B4-BE49-F238E27FC236}">
                <a16:creationId xmlns:a16="http://schemas.microsoft.com/office/drawing/2014/main" id="{D2B5C605-924A-5245-AB06-F4B9B3CC7B8F}"/>
              </a:ext>
            </a:extLst>
          </p:cNvPr>
          <p:cNvSpPr>
            <a:spLocks noChangeArrowheads="1"/>
          </p:cNvSpPr>
          <p:nvPr/>
        </p:nvSpPr>
        <p:spPr bwMode="auto">
          <a:xfrm>
            <a:off x="2168525" y="4773613"/>
            <a:ext cx="1157288" cy="609600"/>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500" b="1">
                <a:latin typeface="+mj-lt"/>
                <a:cs typeface="Arial" panose="020B0604020202020204" pitchFamily="34" charset="0"/>
              </a:rPr>
              <a:t>           </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Batch</a:t>
            </a: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Application</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p:txBody>
      </p:sp>
      <p:sp>
        <p:nvSpPr>
          <p:cNvPr id="30733" name="Text Box 33">
            <a:extLst>
              <a:ext uri="{FF2B5EF4-FFF2-40B4-BE49-F238E27FC236}">
                <a16:creationId xmlns:a16="http://schemas.microsoft.com/office/drawing/2014/main" id="{CA2ABB9F-D26C-C8B0-CA82-B71309027531}"/>
              </a:ext>
            </a:extLst>
          </p:cNvPr>
          <p:cNvSpPr txBox="1">
            <a:spLocks noChangeArrowheads="1"/>
          </p:cNvSpPr>
          <p:nvPr/>
        </p:nvSpPr>
        <p:spPr bwMode="auto">
          <a:xfrm>
            <a:off x="2238376" y="5711825"/>
            <a:ext cx="995363" cy="443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1800">
                <a:latin typeface="+mj-lt"/>
                <a:cs typeface="Arial" panose="020B0604020202020204" pitchFamily="34" charset="0"/>
              </a:rPr>
              <a:t>Batch region</a:t>
            </a:r>
          </a:p>
        </p:txBody>
      </p:sp>
      <p:sp>
        <p:nvSpPr>
          <p:cNvPr id="834594" name="Rectangle 34">
            <a:extLst>
              <a:ext uri="{FF2B5EF4-FFF2-40B4-BE49-F238E27FC236}">
                <a16:creationId xmlns:a16="http://schemas.microsoft.com/office/drawing/2014/main" id="{B2F1F972-751A-F37A-A43F-5882FCB088F0}"/>
              </a:ext>
            </a:extLst>
          </p:cNvPr>
          <p:cNvSpPr>
            <a:spLocks noChangeArrowheads="1"/>
          </p:cNvSpPr>
          <p:nvPr/>
        </p:nvSpPr>
        <p:spPr bwMode="auto">
          <a:xfrm rot="5400000">
            <a:off x="2972594" y="4147344"/>
            <a:ext cx="2563812" cy="1663700"/>
          </a:xfrm>
          <a:prstGeom prst="rect">
            <a:avLst/>
          </a:prstGeom>
          <a:solidFill>
            <a:schemeClr val="bg1"/>
          </a:solidFill>
          <a:ln w="38100">
            <a:solidFill>
              <a:srgbClr val="000080"/>
            </a:solidFill>
            <a:miter lim="800000"/>
            <a:headEnd/>
            <a:tailEnd/>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35" name="Rectangle 35">
            <a:extLst>
              <a:ext uri="{FF2B5EF4-FFF2-40B4-BE49-F238E27FC236}">
                <a16:creationId xmlns:a16="http://schemas.microsoft.com/office/drawing/2014/main" id="{5F62B64E-CA81-97A9-BCFA-1AC8DDF5CA41}"/>
              </a:ext>
            </a:extLst>
          </p:cNvPr>
          <p:cNvSpPr>
            <a:spLocks noChangeArrowheads="1"/>
          </p:cNvSpPr>
          <p:nvPr/>
        </p:nvSpPr>
        <p:spPr bwMode="auto">
          <a:xfrm>
            <a:off x="3740151" y="3892551"/>
            <a:ext cx="1019175" cy="612775"/>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800">
                <a:latin typeface="+mj-lt"/>
                <a:cs typeface="Arial" panose="020B0604020202020204" pitchFamily="34" charset="0"/>
              </a:rPr>
              <a:t>Debug Tool</a:t>
            </a:r>
          </a:p>
        </p:txBody>
      </p:sp>
      <p:sp>
        <p:nvSpPr>
          <p:cNvPr id="834596" name="Line 36">
            <a:extLst>
              <a:ext uri="{FF2B5EF4-FFF2-40B4-BE49-F238E27FC236}">
                <a16:creationId xmlns:a16="http://schemas.microsoft.com/office/drawing/2014/main" id="{EFE979C6-CE6A-CCC8-F262-3FFDD6704DC4}"/>
              </a:ext>
            </a:extLst>
          </p:cNvPr>
          <p:cNvSpPr>
            <a:spLocks noChangeShapeType="1"/>
          </p:cNvSpPr>
          <p:nvPr/>
        </p:nvSpPr>
        <p:spPr bwMode="auto">
          <a:xfrm rot="20700000" flipH="1">
            <a:off x="4225926" y="4505325"/>
            <a:ext cx="68263" cy="268288"/>
          </a:xfrm>
          <a:prstGeom prst="line">
            <a:avLst/>
          </a:prstGeom>
          <a:noFill/>
          <a:ln w="50800">
            <a:solidFill>
              <a:srgbClr val="333333"/>
            </a:solidFill>
            <a:round/>
            <a:headEnd type="triangle" w="med" len="sm"/>
            <a:tailEnd type="triangle" w="med" len="sm"/>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597" name="Rectangle 37" descr="60%">
            <a:extLst>
              <a:ext uri="{FF2B5EF4-FFF2-40B4-BE49-F238E27FC236}">
                <a16:creationId xmlns:a16="http://schemas.microsoft.com/office/drawing/2014/main" id="{67F61324-442D-4431-CA1D-BD28B60BB88F}"/>
              </a:ext>
            </a:extLst>
          </p:cNvPr>
          <p:cNvSpPr>
            <a:spLocks noChangeArrowheads="1"/>
          </p:cNvSpPr>
          <p:nvPr/>
        </p:nvSpPr>
        <p:spPr bwMode="auto">
          <a:xfrm>
            <a:off x="3602039" y="4706939"/>
            <a:ext cx="1316037" cy="923925"/>
          </a:xfrm>
          <a:prstGeom prst="rect">
            <a:avLst/>
          </a:prstGeom>
          <a:blipFill dpi="0" rotWithShape="0">
            <a:blip r:embed="rId3"/>
            <a:srcRect/>
            <a:tile tx="0" ty="0" sx="100000" sy="100000" flip="none" algn="tl"/>
          </a:blipFill>
          <a:ln w="31750">
            <a:solidFill>
              <a:schemeClr val="bg2"/>
            </a:solidFill>
            <a:miter lim="800000"/>
            <a:headEnd/>
            <a:tailEnd/>
          </a:ln>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38" name="Text Box 38">
            <a:extLst>
              <a:ext uri="{FF2B5EF4-FFF2-40B4-BE49-F238E27FC236}">
                <a16:creationId xmlns:a16="http://schemas.microsoft.com/office/drawing/2014/main" id="{7386231A-3746-E57D-58C2-A9FAD49C00C6}"/>
              </a:ext>
            </a:extLst>
          </p:cNvPr>
          <p:cNvSpPr txBox="1">
            <a:spLocks noChangeArrowheads="1"/>
          </p:cNvSpPr>
          <p:nvPr/>
        </p:nvSpPr>
        <p:spPr bwMode="auto">
          <a:xfrm>
            <a:off x="3759200" y="5438775"/>
            <a:ext cx="110648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0"/>
              </a:spcBef>
              <a:spcAft>
                <a:spcPct val="15000"/>
              </a:spcAft>
              <a:buClrTx/>
              <a:buFontTx/>
              <a:buNone/>
            </a:pPr>
            <a:r>
              <a:rPr lang="en-US" altLang="en-US" sz="1200" b="1">
                <a:latin typeface="+mj-lt"/>
                <a:cs typeface="Arial" panose="020B0604020202020204" pitchFamily="34" charset="0"/>
              </a:rPr>
              <a:t>Transaction</a:t>
            </a:r>
          </a:p>
        </p:txBody>
      </p:sp>
      <p:sp>
        <p:nvSpPr>
          <p:cNvPr id="30739" name="Rectangle 39">
            <a:extLst>
              <a:ext uri="{FF2B5EF4-FFF2-40B4-BE49-F238E27FC236}">
                <a16:creationId xmlns:a16="http://schemas.microsoft.com/office/drawing/2014/main" id="{F01FDA1A-8D70-69C8-B49E-EB972E144405}"/>
              </a:ext>
            </a:extLst>
          </p:cNvPr>
          <p:cNvSpPr>
            <a:spLocks noChangeArrowheads="1"/>
          </p:cNvSpPr>
          <p:nvPr/>
        </p:nvSpPr>
        <p:spPr bwMode="auto">
          <a:xfrm>
            <a:off x="3671888" y="4773613"/>
            <a:ext cx="1155700" cy="609600"/>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500" b="1">
                <a:latin typeface="+mj-lt"/>
                <a:cs typeface="Arial" panose="020B0604020202020204" pitchFamily="34" charset="0"/>
              </a:rPr>
              <a:t>           </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CICS</a:t>
            </a: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Application</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p:txBody>
      </p:sp>
      <p:sp>
        <p:nvSpPr>
          <p:cNvPr id="30740" name="Text Box 40">
            <a:extLst>
              <a:ext uri="{FF2B5EF4-FFF2-40B4-BE49-F238E27FC236}">
                <a16:creationId xmlns:a16="http://schemas.microsoft.com/office/drawing/2014/main" id="{FA74C02A-9D00-2749-4FA7-3187B453823D}"/>
              </a:ext>
            </a:extLst>
          </p:cNvPr>
          <p:cNvSpPr txBox="1">
            <a:spLocks noChangeArrowheads="1"/>
          </p:cNvSpPr>
          <p:nvPr/>
        </p:nvSpPr>
        <p:spPr bwMode="auto">
          <a:xfrm>
            <a:off x="3740150" y="5711825"/>
            <a:ext cx="996950" cy="443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1800">
                <a:latin typeface="+mj-lt"/>
                <a:cs typeface="Arial" panose="020B0604020202020204" pitchFamily="34" charset="0"/>
              </a:rPr>
              <a:t>CICS region</a:t>
            </a:r>
          </a:p>
        </p:txBody>
      </p:sp>
      <p:sp>
        <p:nvSpPr>
          <p:cNvPr id="834601" name="Rectangle 41">
            <a:extLst>
              <a:ext uri="{FF2B5EF4-FFF2-40B4-BE49-F238E27FC236}">
                <a16:creationId xmlns:a16="http://schemas.microsoft.com/office/drawing/2014/main" id="{86D18A48-9EBD-7EE2-412F-CCE32BB41C72}"/>
              </a:ext>
            </a:extLst>
          </p:cNvPr>
          <p:cNvSpPr>
            <a:spLocks noChangeArrowheads="1"/>
          </p:cNvSpPr>
          <p:nvPr/>
        </p:nvSpPr>
        <p:spPr bwMode="auto">
          <a:xfrm rot="5400000">
            <a:off x="4635501" y="4148138"/>
            <a:ext cx="2563812" cy="1662113"/>
          </a:xfrm>
          <a:prstGeom prst="rect">
            <a:avLst/>
          </a:prstGeom>
          <a:solidFill>
            <a:schemeClr val="bg1"/>
          </a:solidFill>
          <a:ln w="38100">
            <a:solidFill>
              <a:srgbClr val="000080"/>
            </a:solidFill>
            <a:miter lim="800000"/>
            <a:headEnd/>
            <a:tailEnd/>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42" name="Rectangle 42">
            <a:extLst>
              <a:ext uri="{FF2B5EF4-FFF2-40B4-BE49-F238E27FC236}">
                <a16:creationId xmlns:a16="http://schemas.microsoft.com/office/drawing/2014/main" id="{49569A19-E39B-85DC-8087-0620267C90E8}"/>
              </a:ext>
            </a:extLst>
          </p:cNvPr>
          <p:cNvSpPr>
            <a:spLocks noChangeArrowheads="1"/>
          </p:cNvSpPr>
          <p:nvPr/>
        </p:nvSpPr>
        <p:spPr bwMode="auto">
          <a:xfrm>
            <a:off x="5403850" y="3892551"/>
            <a:ext cx="1017588" cy="612775"/>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800">
                <a:latin typeface="+mj-lt"/>
                <a:cs typeface="Arial" panose="020B0604020202020204" pitchFamily="34" charset="0"/>
              </a:rPr>
              <a:t>Debug Tool</a:t>
            </a:r>
          </a:p>
        </p:txBody>
      </p:sp>
      <p:sp>
        <p:nvSpPr>
          <p:cNvPr id="834603" name="Line 43">
            <a:extLst>
              <a:ext uri="{FF2B5EF4-FFF2-40B4-BE49-F238E27FC236}">
                <a16:creationId xmlns:a16="http://schemas.microsoft.com/office/drawing/2014/main" id="{2AF6F0EC-0510-1241-4C49-698B1146C008}"/>
              </a:ext>
            </a:extLst>
          </p:cNvPr>
          <p:cNvSpPr>
            <a:spLocks noChangeShapeType="1"/>
          </p:cNvSpPr>
          <p:nvPr/>
        </p:nvSpPr>
        <p:spPr bwMode="auto">
          <a:xfrm rot="20700000" flipH="1">
            <a:off x="5888038" y="4505325"/>
            <a:ext cx="69850" cy="268288"/>
          </a:xfrm>
          <a:prstGeom prst="line">
            <a:avLst/>
          </a:prstGeom>
          <a:noFill/>
          <a:ln w="50800">
            <a:solidFill>
              <a:srgbClr val="333333"/>
            </a:solidFill>
            <a:round/>
            <a:headEnd type="triangle" w="med" len="sm"/>
            <a:tailEnd type="triangle" w="med" len="sm"/>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04" name="Rectangle 44" descr="60%">
            <a:extLst>
              <a:ext uri="{FF2B5EF4-FFF2-40B4-BE49-F238E27FC236}">
                <a16:creationId xmlns:a16="http://schemas.microsoft.com/office/drawing/2014/main" id="{D3B89D19-3CB7-FE4B-F8A1-DB31648F51EF}"/>
              </a:ext>
            </a:extLst>
          </p:cNvPr>
          <p:cNvSpPr>
            <a:spLocks noChangeArrowheads="1"/>
          </p:cNvSpPr>
          <p:nvPr/>
        </p:nvSpPr>
        <p:spPr bwMode="auto">
          <a:xfrm>
            <a:off x="5264150" y="4706939"/>
            <a:ext cx="1316038" cy="923925"/>
          </a:xfrm>
          <a:prstGeom prst="rect">
            <a:avLst/>
          </a:prstGeom>
          <a:blipFill dpi="0" rotWithShape="0">
            <a:blip r:embed="rId3"/>
            <a:srcRect/>
            <a:tile tx="0" ty="0" sx="100000" sy="100000" flip="none" algn="tl"/>
          </a:blipFill>
          <a:ln w="31750">
            <a:solidFill>
              <a:schemeClr val="bg2"/>
            </a:solidFill>
            <a:miter lim="800000"/>
            <a:headEnd/>
            <a:tailEnd/>
          </a:ln>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45" name="Text Box 45">
            <a:extLst>
              <a:ext uri="{FF2B5EF4-FFF2-40B4-BE49-F238E27FC236}">
                <a16:creationId xmlns:a16="http://schemas.microsoft.com/office/drawing/2014/main" id="{02B66F78-269A-C493-AC13-2BA4047EB2D7}"/>
              </a:ext>
            </a:extLst>
          </p:cNvPr>
          <p:cNvSpPr txBox="1">
            <a:spLocks noChangeArrowheads="1"/>
          </p:cNvSpPr>
          <p:nvPr/>
        </p:nvSpPr>
        <p:spPr bwMode="auto">
          <a:xfrm>
            <a:off x="5421314" y="5438775"/>
            <a:ext cx="1108075"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0"/>
              </a:spcBef>
              <a:spcAft>
                <a:spcPct val="15000"/>
              </a:spcAft>
              <a:buClrTx/>
              <a:buFontTx/>
              <a:buNone/>
            </a:pPr>
            <a:r>
              <a:rPr lang="en-US" altLang="en-US" sz="1200" b="1">
                <a:latin typeface="+mj-lt"/>
                <a:cs typeface="Arial" panose="020B0604020202020204" pitchFamily="34" charset="0"/>
              </a:rPr>
              <a:t>Transaction</a:t>
            </a:r>
          </a:p>
        </p:txBody>
      </p:sp>
      <p:sp>
        <p:nvSpPr>
          <p:cNvPr id="30746" name="Rectangle 46">
            <a:extLst>
              <a:ext uri="{FF2B5EF4-FFF2-40B4-BE49-F238E27FC236}">
                <a16:creationId xmlns:a16="http://schemas.microsoft.com/office/drawing/2014/main" id="{2959285B-8FA2-83D1-9FC7-DEB5FAC65708}"/>
              </a:ext>
            </a:extLst>
          </p:cNvPr>
          <p:cNvSpPr>
            <a:spLocks noChangeArrowheads="1"/>
          </p:cNvSpPr>
          <p:nvPr/>
        </p:nvSpPr>
        <p:spPr bwMode="auto">
          <a:xfrm>
            <a:off x="5334000" y="4773613"/>
            <a:ext cx="1155700" cy="609600"/>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500" b="1">
                <a:latin typeface="+mj-lt"/>
                <a:cs typeface="Arial" panose="020B0604020202020204" pitchFamily="34" charset="0"/>
              </a:rPr>
              <a:t>           </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IMS</a:t>
            </a: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Application</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p:txBody>
      </p:sp>
      <p:sp>
        <p:nvSpPr>
          <p:cNvPr id="30747" name="Text Box 47">
            <a:extLst>
              <a:ext uri="{FF2B5EF4-FFF2-40B4-BE49-F238E27FC236}">
                <a16:creationId xmlns:a16="http://schemas.microsoft.com/office/drawing/2014/main" id="{108DDF2D-7261-A695-CA3C-126956936564}"/>
              </a:ext>
            </a:extLst>
          </p:cNvPr>
          <p:cNvSpPr txBox="1">
            <a:spLocks noChangeArrowheads="1"/>
          </p:cNvSpPr>
          <p:nvPr/>
        </p:nvSpPr>
        <p:spPr bwMode="auto">
          <a:xfrm>
            <a:off x="5403851" y="5711825"/>
            <a:ext cx="995363" cy="443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1800">
                <a:latin typeface="+mj-lt"/>
                <a:cs typeface="Arial" panose="020B0604020202020204" pitchFamily="34" charset="0"/>
              </a:rPr>
              <a:t>IMS/TM region</a:t>
            </a:r>
          </a:p>
        </p:txBody>
      </p:sp>
      <p:sp>
        <p:nvSpPr>
          <p:cNvPr id="834608" name="Rectangle 48">
            <a:extLst>
              <a:ext uri="{FF2B5EF4-FFF2-40B4-BE49-F238E27FC236}">
                <a16:creationId xmlns:a16="http://schemas.microsoft.com/office/drawing/2014/main" id="{728A9731-B9E8-4456-3CC4-4196BB638EFD}"/>
              </a:ext>
            </a:extLst>
          </p:cNvPr>
          <p:cNvSpPr>
            <a:spLocks noChangeArrowheads="1"/>
          </p:cNvSpPr>
          <p:nvPr/>
        </p:nvSpPr>
        <p:spPr bwMode="auto">
          <a:xfrm rot="5400000">
            <a:off x="6263482" y="4182269"/>
            <a:ext cx="2563812" cy="1593850"/>
          </a:xfrm>
          <a:prstGeom prst="rect">
            <a:avLst/>
          </a:prstGeom>
          <a:solidFill>
            <a:schemeClr val="bg1"/>
          </a:solidFill>
          <a:ln w="38100">
            <a:solidFill>
              <a:srgbClr val="000080"/>
            </a:solidFill>
            <a:miter lim="800000"/>
            <a:headEnd/>
            <a:tailEnd/>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49" name="Rectangle 49">
            <a:extLst>
              <a:ext uri="{FF2B5EF4-FFF2-40B4-BE49-F238E27FC236}">
                <a16:creationId xmlns:a16="http://schemas.microsoft.com/office/drawing/2014/main" id="{977DF0B8-D6E5-8E32-06C5-82B54099509E}"/>
              </a:ext>
            </a:extLst>
          </p:cNvPr>
          <p:cNvSpPr>
            <a:spLocks noChangeArrowheads="1"/>
          </p:cNvSpPr>
          <p:nvPr/>
        </p:nvSpPr>
        <p:spPr bwMode="auto">
          <a:xfrm>
            <a:off x="7065964" y="3892551"/>
            <a:ext cx="1019175" cy="612775"/>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800">
                <a:latin typeface="+mj-lt"/>
                <a:cs typeface="Arial" panose="020B0604020202020204" pitchFamily="34" charset="0"/>
              </a:rPr>
              <a:t>Debug Tool</a:t>
            </a:r>
          </a:p>
        </p:txBody>
      </p:sp>
      <p:sp>
        <p:nvSpPr>
          <p:cNvPr id="834610" name="Line 50">
            <a:extLst>
              <a:ext uri="{FF2B5EF4-FFF2-40B4-BE49-F238E27FC236}">
                <a16:creationId xmlns:a16="http://schemas.microsoft.com/office/drawing/2014/main" id="{B5A8E49E-0D56-DE31-ED6E-25729A1D45B4}"/>
              </a:ext>
            </a:extLst>
          </p:cNvPr>
          <p:cNvSpPr>
            <a:spLocks noChangeShapeType="1"/>
          </p:cNvSpPr>
          <p:nvPr/>
        </p:nvSpPr>
        <p:spPr bwMode="auto">
          <a:xfrm rot="20700000" flipH="1">
            <a:off x="7550150" y="4505325"/>
            <a:ext cx="69850" cy="268288"/>
          </a:xfrm>
          <a:prstGeom prst="line">
            <a:avLst/>
          </a:prstGeom>
          <a:noFill/>
          <a:ln w="50800">
            <a:solidFill>
              <a:srgbClr val="333333"/>
            </a:solidFill>
            <a:round/>
            <a:headEnd type="triangle" w="med" len="sm"/>
            <a:tailEnd type="triangle" w="med" len="sm"/>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51" name="Rectangle 51">
            <a:extLst>
              <a:ext uri="{FF2B5EF4-FFF2-40B4-BE49-F238E27FC236}">
                <a16:creationId xmlns:a16="http://schemas.microsoft.com/office/drawing/2014/main" id="{27DA7236-6818-44A0-1DE5-D9AA3A9CCA39}"/>
              </a:ext>
            </a:extLst>
          </p:cNvPr>
          <p:cNvSpPr>
            <a:spLocks noChangeArrowheads="1"/>
          </p:cNvSpPr>
          <p:nvPr/>
        </p:nvSpPr>
        <p:spPr bwMode="auto">
          <a:xfrm>
            <a:off x="6996113" y="4773613"/>
            <a:ext cx="1155700" cy="609600"/>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500" b="1">
                <a:latin typeface="+mj-lt"/>
                <a:cs typeface="Arial" panose="020B0604020202020204" pitchFamily="34" charset="0"/>
              </a:rPr>
              <a:t>           </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DB2 Stored Procedure</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p:txBody>
      </p:sp>
      <p:sp>
        <p:nvSpPr>
          <p:cNvPr id="30752" name="Text Box 52">
            <a:extLst>
              <a:ext uri="{FF2B5EF4-FFF2-40B4-BE49-F238E27FC236}">
                <a16:creationId xmlns:a16="http://schemas.microsoft.com/office/drawing/2014/main" id="{15D9E2B3-F517-9A99-13AA-615DB133BE56}"/>
              </a:ext>
            </a:extLst>
          </p:cNvPr>
          <p:cNvSpPr txBox="1">
            <a:spLocks noChangeArrowheads="1"/>
          </p:cNvSpPr>
          <p:nvPr/>
        </p:nvSpPr>
        <p:spPr bwMode="auto">
          <a:xfrm>
            <a:off x="7065963" y="5711825"/>
            <a:ext cx="995362" cy="443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1800">
                <a:latin typeface="+mj-lt"/>
                <a:cs typeface="Arial" panose="020B0604020202020204" pitchFamily="34" charset="0"/>
              </a:rPr>
              <a:t>WLM region</a:t>
            </a:r>
          </a:p>
        </p:txBody>
      </p:sp>
      <p:sp>
        <p:nvSpPr>
          <p:cNvPr id="30753" name="Text Box 53">
            <a:extLst>
              <a:ext uri="{FF2B5EF4-FFF2-40B4-BE49-F238E27FC236}">
                <a16:creationId xmlns:a16="http://schemas.microsoft.com/office/drawing/2014/main" id="{B7DB7A7C-7B91-AD3D-BD05-9B86082BEE97}"/>
              </a:ext>
            </a:extLst>
          </p:cNvPr>
          <p:cNvSpPr txBox="1">
            <a:spLocks noChangeArrowheads="1"/>
          </p:cNvSpPr>
          <p:nvPr/>
        </p:nvSpPr>
        <p:spPr bwMode="auto">
          <a:xfrm>
            <a:off x="2190751" y="1816101"/>
            <a:ext cx="995363" cy="274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2200" b="1">
                <a:latin typeface="+mj-lt"/>
                <a:cs typeface="Arial" panose="020B0604020202020204" pitchFamily="34" charset="0"/>
              </a:rPr>
              <a:t>Batch</a:t>
            </a:r>
          </a:p>
        </p:txBody>
      </p:sp>
      <p:sp>
        <p:nvSpPr>
          <p:cNvPr id="834614" name="Rectangle 54">
            <a:extLst>
              <a:ext uri="{FF2B5EF4-FFF2-40B4-BE49-F238E27FC236}">
                <a16:creationId xmlns:a16="http://schemas.microsoft.com/office/drawing/2014/main" id="{4F637CF6-D9F7-0134-FED3-ED130B392FCC}"/>
              </a:ext>
            </a:extLst>
          </p:cNvPr>
          <p:cNvSpPr>
            <a:spLocks noChangeArrowheads="1"/>
          </p:cNvSpPr>
          <p:nvPr/>
        </p:nvSpPr>
        <p:spPr bwMode="auto">
          <a:xfrm rot="5400000">
            <a:off x="7738270" y="4301332"/>
            <a:ext cx="2563812" cy="1355725"/>
          </a:xfrm>
          <a:prstGeom prst="rect">
            <a:avLst/>
          </a:prstGeom>
          <a:solidFill>
            <a:schemeClr val="bg1"/>
          </a:solidFill>
          <a:ln w="38100">
            <a:solidFill>
              <a:srgbClr val="000080"/>
            </a:solidFill>
            <a:miter lim="800000"/>
            <a:headEnd/>
            <a:tailEnd/>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55" name="Rectangle 55">
            <a:extLst>
              <a:ext uri="{FF2B5EF4-FFF2-40B4-BE49-F238E27FC236}">
                <a16:creationId xmlns:a16="http://schemas.microsoft.com/office/drawing/2014/main" id="{ABAB723B-E64B-2D59-D9C4-09749D9825E3}"/>
              </a:ext>
            </a:extLst>
          </p:cNvPr>
          <p:cNvSpPr>
            <a:spLocks noChangeArrowheads="1"/>
          </p:cNvSpPr>
          <p:nvPr/>
        </p:nvSpPr>
        <p:spPr bwMode="auto">
          <a:xfrm>
            <a:off x="8520114" y="3892551"/>
            <a:ext cx="1019175" cy="612775"/>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800">
                <a:latin typeface="+mj-lt"/>
                <a:cs typeface="Arial" panose="020B0604020202020204" pitchFamily="34" charset="0"/>
              </a:rPr>
              <a:t>Debug Tool</a:t>
            </a:r>
          </a:p>
        </p:txBody>
      </p:sp>
      <p:sp>
        <p:nvSpPr>
          <p:cNvPr id="834616" name="Line 56">
            <a:extLst>
              <a:ext uri="{FF2B5EF4-FFF2-40B4-BE49-F238E27FC236}">
                <a16:creationId xmlns:a16="http://schemas.microsoft.com/office/drawing/2014/main" id="{43B06E94-656F-85F0-0479-57CFDB3D9A14}"/>
              </a:ext>
            </a:extLst>
          </p:cNvPr>
          <p:cNvSpPr>
            <a:spLocks noChangeShapeType="1"/>
          </p:cNvSpPr>
          <p:nvPr/>
        </p:nvSpPr>
        <p:spPr bwMode="auto">
          <a:xfrm rot="20700000" flipH="1">
            <a:off x="9005888" y="4505325"/>
            <a:ext cx="68262" cy="268288"/>
          </a:xfrm>
          <a:prstGeom prst="line">
            <a:avLst/>
          </a:prstGeom>
          <a:noFill/>
          <a:ln w="50800">
            <a:solidFill>
              <a:srgbClr val="333333"/>
            </a:solidFill>
            <a:round/>
            <a:headEnd type="triangle" w="med" len="sm"/>
            <a:tailEnd type="triangle" w="med" len="sm"/>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57" name="Rectangle 57">
            <a:extLst>
              <a:ext uri="{FF2B5EF4-FFF2-40B4-BE49-F238E27FC236}">
                <a16:creationId xmlns:a16="http://schemas.microsoft.com/office/drawing/2014/main" id="{05BBAACA-AB89-1E82-0E89-A6D77AFF9592}"/>
              </a:ext>
            </a:extLst>
          </p:cNvPr>
          <p:cNvSpPr>
            <a:spLocks noChangeArrowheads="1"/>
          </p:cNvSpPr>
          <p:nvPr/>
        </p:nvSpPr>
        <p:spPr bwMode="auto">
          <a:xfrm>
            <a:off x="8451850" y="4773613"/>
            <a:ext cx="1155700" cy="609600"/>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r>
              <a:rPr lang="en-US" altLang="en-US" sz="1500" b="1">
                <a:latin typeface="+mj-lt"/>
                <a:cs typeface="Arial" panose="020B0604020202020204" pitchFamily="34" charset="0"/>
              </a:rPr>
              <a:t>           </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Posix</a:t>
            </a:r>
          </a:p>
          <a:p>
            <a:pPr algn="ctr">
              <a:lnSpc>
                <a:spcPct val="80000"/>
              </a:lnSpc>
              <a:spcBef>
                <a:spcPct val="0"/>
              </a:spcBef>
              <a:spcAft>
                <a:spcPct val="15000"/>
              </a:spcAft>
              <a:buClrTx/>
              <a:buFontTx/>
              <a:buNone/>
            </a:pPr>
            <a:r>
              <a:rPr lang="en-US" altLang="en-US" sz="1800" b="1">
                <a:latin typeface="+mj-lt"/>
                <a:cs typeface="Arial" panose="020B0604020202020204" pitchFamily="34" charset="0"/>
              </a:rPr>
              <a:t>Application</a:t>
            </a: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a:p>
            <a:pPr algn="ctr">
              <a:lnSpc>
                <a:spcPct val="100000"/>
              </a:lnSpc>
              <a:spcBef>
                <a:spcPct val="0"/>
              </a:spcBef>
              <a:spcAft>
                <a:spcPct val="15000"/>
              </a:spcAft>
              <a:buClrTx/>
              <a:buFontTx/>
              <a:buNone/>
            </a:pPr>
            <a:endParaRPr lang="en-US" altLang="en-US" sz="1500" b="1">
              <a:latin typeface="+mj-lt"/>
              <a:cs typeface="Arial" panose="020B0604020202020204" pitchFamily="34" charset="0"/>
            </a:endParaRPr>
          </a:p>
        </p:txBody>
      </p:sp>
      <p:sp>
        <p:nvSpPr>
          <p:cNvPr id="834618" name="Freeform 58">
            <a:extLst>
              <a:ext uri="{FF2B5EF4-FFF2-40B4-BE49-F238E27FC236}">
                <a16:creationId xmlns:a16="http://schemas.microsoft.com/office/drawing/2014/main" id="{8956F340-B550-66A5-1AB7-071D5B057CEC}"/>
              </a:ext>
            </a:extLst>
          </p:cNvPr>
          <p:cNvSpPr>
            <a:spLocks/>
          </p:cNvSpPr>
          <p:nvPr/>
        </p:nvSpPr>
        <p:spPr bwMode="auto">
          <a:xfrm rot="5400000">
            <a:off x="2374901" y="3484563"/>
            <a:ext cx="658812" cy="144463"/>
          </a:xfrm>
          <a:custGeom>
            <a:avLst/>
            <a:gdLst>
              <a:gd name="T0" fmla="*/ 0 w 933"/>
              <a:gd name="T1" fmla="*/ 69 h 75"/>
              <a:gd name="T2" fmla="*/ 587 w 933"/>
              <a:gd name="T3" fmla="*/ 75 h 75"/>
              <a:gd name="T4" fmla="*/ 386 w 933"/>
              <a:gd name="T5" fmla="*/ 0 h 75"/>
              <a:gd name="T6" fmla="*/ 933 w 933"/>
              <a:gd name="T7" fmla="*/ 0 h 75"/>
            </a:gdLst>
            <a:ahLst/>
            <a:cxnLst>
              <a:cxn ang="0">
                <a:pos x="T0" y="T1"/>
              </a:cxn>
              <a:cxn ang="0">
                <a:pos x="T2" y="T3"/>
              </a:cxn>
              <a:cxn ang="0">
                <a:pos x="T4" y="T5"/>
              </a:cxn>
              <a:cxn ang="0">
                <a:pos x="T6" y="T7"/>
              </a:cxn>
            </a:cxnLst>
            <a:rect l="0" t="0" r="r" b="b"/>
            <a:pathLst>
              <a:path w="933" h="75">
                <a:moveTo>
                  <a:pt x="0" y="69"/>
                </a:moveTo>
                <a:lnTo>
                  <a:pt x="587" y="75"/>
                </a:lnTo>
                <a:lnTo>
                  <a:pt x="386" y="0"/>
                </a:lnTo>
                <a:lnTo>
                  <a:pt x="933" y="0"/>
                </a:lnTo>
              </a:path>
            </a:pathLst>
          </a:custGeom>
          <a:noFill/>
          <a:ln w="25400" cap="flat" cmpd="sng">
            <a:solidFill>
              <a:schemeClr val="tx1"/>
            </a:solidFill>
            <a:prstDash val="solid"/>
            <a:round/>
            <a:headEnd type="stealth" w="lg" len="lg"/>
            <a:tailEnd type="stealth" w="lg" len="lg"/>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grpSp>
        <p:nvGrpSpPr>
          <p:cNvPr id="30759" name="Group 59">
            <a:extLst>
              <a:ext uri="{FF2B5EF4-FFF2-40B4-BE49-F238E27FC236}">
                <a16:creationId xmlns:a16="http://schemas.microsoft.com/office/drawing/2014/main" id="{D9D40EBA-E647-AA50-8148-16CEAEF8C2F3}"/>
              </a:ext>
            </a:extLst>
          </p:cNvPr>
          <p:cNvGrpSpPr>
            <a:grpSpLocks/>
          </p:cNvGrpSpPr>
          <p:nvPr/>
        </p:nvGrpSpPr>
        <p:grpSpPr bwMode="auto">
          <a:xfrm>
            <a:off x="5505451" y="2446338"/>
            <a:ext cx="765175" cy="781050"/>
            <a:chOff x="1419" y="2389"/>
            <a:chExt cx="664" cy="712"/>
          </a:xfrm>
        </p:grpSpPr>
        <p:sp>
          <p:nvSpPr>
            <p:cNvPr id="834620" name="Rectangle 60">
              <a:extLst>
                <a:ext uri="{FF2B5EF4-FFF2-40B4-BE49-F238E27FC236}">
                  <a16:creationId xmlns:a16="http://schemas.microsoft.com/office/drawing/2014/main" id="{B8287C32-5FAA-7C54-C739-00983634DD6E}"/>
                </a:ext>
              </a:extLst>
            </p:cNvPr>
            <p:cNvSpPr>
              <a:spLocks noChangeArrowheads="1"/>
            </p:cNvSpPr>
            <p:nvPr/>
          </p:nvSpPr>
          <p:spPr bwMode="auto">
            <a:xfrm>
              <a:off x="1515" y="2903"/>
              <a:ext cx="485" cy="91"/>
            </a:xfrm>
            <a:prstGeom prst="rect">
              <a:avLst/>
            </a:prstGeom>
            <a:solidFill>
              <a:srgbClr val="C0C0C0"/>
            </a:solidFill>
            <a:ln w="1588">
              <a:solidFill>
                <a:srgbClr val="C0C0C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1" name="Freeform 61">
              <a:extLst>
                <a:ext uri="{FF2B5EF4-FFF2-40B4-BE49-F238E27FC236}">
                  <a16:creationId xmlns:a16="http://schemas.microsoft.com/office/drawing/2014/main" id="{7A1C2BAD-4916-401A-514D-737A924802E0}"/>
                </a:ext>
              </a:extLst>
            </p:cNvPr>
            <p:cNvSpPr>
              <a:spLocks/>
            </p:cNvSpPr>
            <p:nvPr/>
          </p:nvSpPr>
          <p:spPr bwMode="auto">
            <a:xfrm>
              <a:off x="1726" y="2927"/>
              <a:ext cx="178" cy="54"/>
            </a:xfrm>
            <a:custGeom>
              <a:avLst/>
              <a:gdLst>
                <a:gd name="T0" fmla="*/ 0 w 288"/>
                <a:gd name="T1" fmla="*/ 144 h 163"/>
                <a:gd name="T2" fmla="*/ 4 w 288"/>
                <a:gd name="T3" fmla="*/ 157 h 163"/>
                <a:gd name="T4" fmla="*/ 18 w 288"/>
                <a:gd name="T5" fmla="*/ 163 h 163"/>
                <a:gd name="T6" fmla="*/ 265 w 288"/>
                <a:gd name="T7" fmla="*/ 163 h 163"/>
                <a:gd name="T8" fmla="*/ 280 w 288"/>
                <a:gd name="T9" fmla="*/ 159 h 163"/>
                <a:gd name="T10" fmla="*/ 288 w 288"/>
                <a:gd name="T11" fmla="*/ 143 h 163"/>
                <a:gd name="T12" fmla="*/ 288 w 288"/>
                <a:gd name="T13" fmla="*/ 23 h 163"/>
                <a:gd name="T14" fmla="*/ 283 w 288"/>
                <a:gd name="T15" fmla="*/ 8 h 163"/>
                <a:gd name="T16" fmla="*/ 264 w 288"/>
                <a:gd name="T17" fmla="*/ 0 h 163"/>
                <a:gd name="T18" fmla="*/ 18 w 288"/>
                <a:gd name="T19" fmla="*/ 0 h 163"/>
                <a:gd name="T20" fmla="*/ 5 w 288"/>
                <a:gd name="T21" fmla="*/ 5 h 163"/>
                <a:gd name="T22" fmla="*/ 0 w 288"/>
                <a:gd name="T23" fmla="*/ 18 h 163"/>
                <a:gd name="T24" fmla="*/ 0 w 288"/>
                <a:gd name="T25" fmla="*/ 14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63">
                  <a:moveTo>
                    <a:pt x="0" y="144"/>
                  </a:moveTo>
                  <a:lnTo>
                    <a:pt x="4" y="157"/>
                  </a:lnTo>
                  <a:lnTo>
                    <a:pt x="18" y="163"/>
                  </a:lnTo>
                  <a:lnTo>
                    <a:pt x="265" y="163"/>
                  </a:lnTo>
                  <a:lnTo>
                    <a:pt x="280" y="159"/>
                  </a:lnTo>
                  <a:lnTo>
                    <a:pt x="288" y="143"/>
                  </a:lnTo>
                  <a:lnTo>
                    <a:pt x="288" y="23"/>
                  </a:lnTo>
                  <a:lnTo>
                    <a:pt x="283" y="8"/>
                  </a:lnTo>
                  <a:lnTo>
                    <a:pt x="264" y="0"/>
                  </a:lnTo>
                  <a:lnTo>
                    <a:pt x="18" y="0"/>
                  </a:lnTo>
                  <a:lnTo>
                    <a:pt x="5" y="5"/>
                  </a:lnTo>
                  <a:lnTo>
                    <a:pt x="0" y="18"/>
                  </a:lnTo>
                  <a:lnTo>
                    <a:pt x="0" y="144"/>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2" name="Freeform 62">
              <a:extLst>
                <a:ext uri="{FF2B5EF4-FFF2-40B4-BE49-F238E27FC236}">
                  <a16:creationId xmlns:a16="http://schemas.microsoft.com/office/drawing/2014/main" id="{1B5295EA-BD92-BC00-CA71-CED9EC38047D}"/>
                </a:ext>
              </a:extLst>
            </p:cNvPr>
            <p:cNvSpPr>
              <a:spLocks/>
            </p:cNvSpPr>
            <p:nvPr/>
          </p:nvSpPr>
          <p:spPr bwMode="auto">
            <a:xfrm>
              <a:off x="1458" y="2389"/>
              <a:ext cx="625" cy="449"/>
            </a:xfrm>
            <a:custGeom>
              <a:avLst/>
              <a:gdLst>
                <a:gd name="T0" fmla="*/ 0 w 733"/>
                <a:gd name="T1" fmla="*/ 580 h 612"/>
                <a:gd name="T2" fmla="*/ 10 w 733"/>
                <a:gd name="T3" fmla="*/ 603 h 612"/>
                <a:gd name="T4" fmla="*/ 36 w 733"/>
                <a:gd name="T5" fmla="*/ 612 h 612"/>
                <a:gd name="T6" fmla="*/ 698 w 733"/>
                <a:gd name="T7" fmla="*/ 612 h 612"/>
                <a:gd name="T8" fmla="*/ 722 w 733"/>
                <a:gd name="T9" fmla="*/ 603 h 612"/>
                <a:gd name="T10" fmla="*/ 733 w 733"/>
                <a:gd name="T11" fmla="*/ 577 h 612"/>
                <a:gd name="T12" fmla="*/ 733 w 733"/>
                <a:gd name="T13" fmla="*/ 38 h 612"/>
                <a:gd name="T14" fmla="*/ 726 w 733"/>
                <a:gd name="T15" fmla="*/ 13 h 612"/>
                <a:gd name="T16" fmla="*/ 702 w 733"/>
                <a:gd name="T17" fmla="*/ 0 h 612"/>
                <a:gd name="T18" fmla="*/ 43 w 733"/>
                <a:gd name="T19" fmla="*/ 0 h 612"/>
                <a:gd name="T20" fmla="*/ 28 w 733"/>
                <a:gd name="T21" fmla="*/ 2 h 612"/>
                <a:gd name="T22" fmla="*/ 14 w 733"/>
                <a:gd name="T23" fmla="*/ 11 h 612"/>
                <a:gd name="T24" fmla="*/ 0 w 733"/>
                <a:gd name="T25" fmla="*/ 39 h 612"/>
                <a:gd name="T26" fmla="*/ 0 w 733"/>
                <a:gd name="T27" fmla="*/ 58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3" h="612">
                  <a:moveTo>
                    <a:pt x="0" y="580"/>
                  </a:moveTo>
                  <a:lnTo>
                    <a:pt x="10" y="603"/>
                  </a:lnTo>
                  <a:lnTo>
                    <a:pt x="36" y="612"/>
                  </a:lnTo>
                  <a:lnTo>
                    <a:pt x="698" y="612"/>
                  </a:lnTo>
                  <a:lnTo>
                    <a:pt x="722" y="603"/>
                  </a:lnTo>
                  <a:lnTo>
                    <a:pt x="733" y="577"/>
                  </a:lnTo>
                  <a:lnTo>
                    <a:pt x="733" y="38"/>
                  </a:lnTo>
                  <a:lnTo>
                    <a:pt x="726" y="13"/>
                  </a:lnTo>
                  <a:lnTo>
                    <a:pt x="702" y="0"/>
                  </a:lnTo>
                  <a:lnTo>
                    <a:pt x="43" y="0"/>
                  </a:lnTo>
                  <a:lnTo>
                    <a:pt x="28" y="2"/>
                  </a:lnTo>
                  <a:lnTo>
                    <a:pt x="14" y="11"/>
                  </a:lnTo>
                  <a:lnTo>
                    <a:pt x="0" y="39"/>
                  </a:lnTo>
                  <a:lnTo>
                    <a:pt x="0" y="580"/>
                  </a:lnTo>
                  <a:close/>
                </a:path>
              </a:pathLst>
            </a:cu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3" name="Freeform 63">
              <a:extLst>
                <a:ext uri="{FF2B5EF4-FFF2-40B4-BE49-F238E27FC236}">
                  <a16:creationId xmlns:a16="http://schemas.microsoft.com/office/drawing/2014/main" id="{5040B9DF-B4BF-EFAB-F153-27E82C7C329B}"/>
                </a:ext>
              </a:extLst>
            </p:cNvPr>
            <p:cNvSpPr>
              <a:spLocks/>
            </p:cNvSpPr>
            <p:nvPr/>
          </p:nvSpPr>
          <p:spPr bwMode="auto">
            <a:xfrm>
              <a:off x="1473" y="2406"/>
              <a:ext cx="590" cy="404"/>
            </a:xfrm>
            <a:custGeom>
              <a:avLst/>
              <a:gdLst>
                <a:gd name="T0" fmla="*/ 0 w 629"/>
                <a:gd name="T1" fmla="*/ 446 h 471"/>
                <a:gd name="T2" fmla="*/ 8 w 629"/>
                <a:gd name="T3" fmla="*/ 464 h 471"/>
                <a:gd name="T4" fmla="*/ 31 w 629"/>
                <a:gd name="T5" fmla="*/ 471 h 471"/>
                <a:gd name="T6" fmla="*/ 600 w 629"/>
                <a:gd name="T7" fmla="*/ 468 h 471"/>
                <a:gd name="T8" fmla="*/ 620 w 629"/>
                <a:gd name="T9" fmla="*/ 464 h 471"/>
                <a:gd name="T10" fmla="*/ 629 w 629"/>
                <a:gd name="T11" fmla="*/ 444 h 471"/>
                <a:gd name="T12" fmla="*/ 629 w 629"/>
                <a:gd name="T13" fmla="*/ 31 h 471"/>
                <a:gd name="T14" fmla="*/ 625 w 629"/>
                <a:gd name="T15" fmla="*/ 11 h 471"/>
                <a:gd name="T16" fmla="*/ 604 w 629"/>
                <a:gd name="T17" fmla="*/ 3 h 471"/>
                <a:gd name="T18" fmla="*/ 37 w 629"/>
                <a:gd name="T19" fmla="*/ 0 h 471"/>
                <a:gd name="T20" fmla="*/ 12 w 629"/>
                <a:gd name="T21" fmla="*/ 5 h 471"/>
                <a:gd name="T22" fmla="*/ 0 w 629"/>
                <a:gd name="T23" fmla="*/ 23 h 471"/>
                <a:gd name="T24" fmla="*/ 0 w 629"/>
                <a:gd name="T25" fmla="*/ 4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471">
                  <a:moveTo>
                    <a:pt x="0" y="446"/>
                  </a:moveTo>
                  <a:lnTo>
                    <a:pt x="8" y="464"/>
                  </a:lnTo>
                  <a:lnTo>
                    <a:pt x="31" y="471"/>
                  </a:lnTo>
                  <a:lnTo>
                    <a:pt x="600" y="468"/>
                  </a:lnTo>
                  <a:lnTo>
                    <a:pt x="620" y="464"/>
                  </a:lnTo>
                  <a:lnTo>
                    <a:pt x="629" y="444"/>
                  </a:lnTo>
                  <a:lnTo>
                    <a:pt x="629" y="31"/>
                  </a:lnTo>
                  <a:lnTo>
                    <a:pt x="625" y="11"/>
                  </a:lnTo>
                  <a:lnTo>
                    <a:pt x="604" y="3"/>
                  </a:lnTo>
                  <a:lnTo>
                    <a:pt x="37" y="0"/>
                  </a:lnTo>
                  <a:lnTo>
                    <a:pt x="12" y="5"/>
                  </a:lnTo>
                  <a:lnTo>
                    <a:pt x="0" y="23"/>
                  </a:lnTo>
                  <a:lnTo>
                    <a:pt x="0" y="446"/>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4" name="Rectangle 64">
              <a:extLst>
                <a:ext uri="{FF2B5EF4-FFF2-40B4-BE49-F238E27FC236}">
                  <a16:creationId xmlns:a16="http://schemas.microsoft.com/office/drawing/2014/main" id="{73C278DC-2DDC-6652-2F84-FFBC8A6B33DD}"/>
                </a:ext>
              </a:extLst>
            </p:cNvPr>
            <p:cNvSpPr>
              <a:spLocks noChangeArrowheads="1"/>
            </p:cNvSpPr>
            <p:nvPr/>
          </p:nvSpPr>
          <p:spPr bwMode="auto">
            <a:xfrm>
              <a:off x="1525" y="2932"/>
              <a:ext cx="190" cy="27"/>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5" name="Rectangle 65">
              <a:extLst>
                <a:ext uri="{FF2B5EF4-FFF2-40B4-BE49-F238E27FC236}">
                  <a16:creationId xmlns:a16="http://schemas.microsoft.com/office/drawing/2014/main" id="{79D691EF-2DDB-7E85-DF62-8F7B683FA089}"/>
                </a:ext>
              </a:extLst>
            </p:cNvPr>
            <p:cNvSpPr>
              <a:spLocks noChangeArrowheads="1"/>
            </p:cNvSpPr>
            <p:nvPr/>
          </p:nvSpPr>
          <p:spPr bwMode="auto">
            <a:xfrm>
              <a:off x="1904" y="2927"/>
              <a:ext cx="98" cy="26"/>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6" name="Rectangle 66">
              <a:extLst>
                <a:ext uri="{FF2B5EF4-FFF2-40B4-BE49-F238E27FC236}">
                  <a16:creationId xmlns:a16="http://schemas.microsoft.com/office/drawing/2014/main" id="{612B105A-19F8-2A63-CEC3-3A0BC358620C}"/>
                </a:ext>
              </a:extLst>
            </p:cNvPr>
            <p:cNvSpPr>
              <a:spLocks noChangeArrowheads="1"/>
            </p:cNvSpPr>
            <p:nvPr/>
          </p:nvSpPr>
          <p:spPr bwMode="auto">
            <a:xfrm>
              <a:off x="1739" y="2945"/>
              <a:ext cx="153"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7" name="Line 67">
              <a:extLst>
                <a:ext uri="{FF2B5EF4-FFF2-40B4-BE49-F238E27FC236}">
                  <a16:creationId xmlns:a16="http://schemas.microsoft.com/office/drawing/2014/main" id="{EC90F9A0-10F3-D952-7248-EBD8113133AC}"/>
                </a:ext>
              </a:extLst>
            </p:cNvPr>
            <p:cNvSpPr>
              <a:spLocks noChangeShapeType="1"/>
            </p:cNvSpPr>
            <p:nvPr/>
          </p:nvSpPr>
          <p:spPr bwMode="auto">
            <a:xfrm>
              <a:off x="1726" y="2965"/>
              <a:ext cx="178" cy="1"/>
            </a:xfrm>
            <a:prstGeom prst="line">
              <a:avLst/>
            </a:prstGeom>
            <a:noFill/>
            <a:ln w="1588">
              <a:solidFill>
                <a:srgbClr val="000000"/>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8" name="Rectangle 68">
              <a:extLst>
                <a:ext uri="{FF2B5EF4-FFF2-40B4-BE49-F238E27FC236}">
                  <a16:creationId xmlns:a16="http://schemas.microsoft.com/office/drawing/2014/main" id="{74314F5E-7242-5160-D5B6-6353AF82A49E}"/>
                </a:ext>
              </a:extLst>
            </p:cNvPr>
            <p:cNvSpPr>
              <a:spLocks noChangeArrowheads="1"/>
            </p:cNvSpPr>
            <p:nvPr/>
          </p:nvSpPr>
          <p:spPr bwMode="auto">
            <a:xfrm>
              <a:off x="1922" y="2961"/>
              <a:ext cx="61"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29" name="Freeform 69">
              <a:extLst>
                <a:ext uri="{FF2B5EF4-FFF2-40B4-BE49-F238E27FC236}">
                  <a16:creationId xmlns:a16="http://schemas.microsoft.com/office/drawing/2014/main" id="{2EAC94D2-3B9F-319A-6369-9497F0638E91}"/>
                </a:ext>
              </a:extLst>
            </p:cNvPr>
            <p:cNvSpPr>
              <a:spLocks/>
            </p:cNvSpPr>
            <p:nvPr/>
          </p:nvSpPr>
          <p:spPr bwMode="auto">
            <a:xfrm>
              <a:off x="1419" y="3005"/>
              <a:ext cx="663" cy="68"/>
            </a:xfrm>
            <a:custGeom>
              <a:avLst/>
              <a:gdLst>
                <a:gd name="T0" fmla="*/ 108 w 1075"/>
                <a:gd name="T1" fmla="*/ 0 h 208"/>
                <a:gd name="T2" fmla="*/ 110 w 1075"/>
                <a:gd name="T3" fmla="*/ 0 h 208"/>
                <a:gd name="T4" fmla="*/ 984 w 1075"/>
                <a:gd name="T5" fmla="*/ 0 h 208"/>
                <a:gd name="T6" fmla="*/ 1075 w 1075"/>
                <a:gd name="T7" fmla="*/ 208 h 208"/>
                <a:gd name="T8" fmla="*/ 0 w 1075"/>
                <a:gd name="T9" fmla="*/ 208 h 208"/>
                <a:gd name="T10" fmla="*/ 108 w 1075"/>
                <a:gd name="T11" fmla="*/ 0 h 208"/>
              </a:gdLst>
              <a:ahLst/>
              <a:cxnLst>
                <a:cxn ang="0">
                  <a:pos x="T0" y="T1"/>
                </a:cxn>
                <a:cxn ang="0">
                  <a:pos x="T2" y="T3"/>
                </a:cxn>
                <a:cxn ang="0">
                  <a:pos x="T4" y="T5"/>
                </a:cxn>
                <a:cxn ang="0">
                  <a:pos x="T6" y="T7"/>
                </a:cxn>
                <a:cxn ang="0">
                  <a:pos x="T8" y="T9"/>
                </a:cxn>
                <a:cxn ang="0">
                  <a:pos x="T10" y="T11"/>
                </a:cxn>
              </a:cxnLst>
              <a:rect l="0" t="0" r="r" b="b"/>
              <a:pathLst>
                <a:path w="1075" h="208">
                  <a:moveTo>
                    <a:pt x="108" y="0"/>
                  </a:moveTo>
                  <a:lnTo>
                    <a:pt x="110" y="0"/>
                  </a:lnTo>
                  <a:lnTo>
                    <a:pt x="984" y="0"/>
                  </a:lnTo>
                  <a:lnTo>
                    <a:pt x="1075" y="208"/>
                  </a:lnTo>
                  <a:lnTo>
                    <a:pt x="0" y="208"/>
                  </a:lnTo>
                  <a:lnTo>
                    <a:pt x="108" y="0"/>
                  </a:lnTo>
                  <a:close/>
                </a:path>
              </a:pathLst>
            </a:custGeom>
            <a:solidFill>
              <a:srgbClr val="C0C0C0"/>
            </a:solidFill>
            <a:ln w="1588">
              <a:solidFill>
                <a:srgbClr val="C0C0C0"/>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0" name="Freeform 70">
              <a:extLst>
                <a:ext uri="{FF2B5EF4-FFF2-40B4-BE49-F238E27FC236}">
                  <a16:creationId xmlns:a16="http://schemas.microsoft.com/office/drawing/2014/main" id="{769972C8-EDD3-9392-072D-4BEB2BEF74AD}"/>
                </a:ext>
              </a:extLst>
            </p:cNvPr>
            <p:cNvSpPr>
              <a:spLocks/>
            </p:cNvSpPr>
            <p:nvPr/>
          </p:nvSpPr>
          <p:spPr bwMode="auto">
            <a:xfrm>
              <a:off x="1419" y="3074"/>
              <a:ext cx="663" cy="27"/>
            </a:xfrm>
            <a:custGeom>
              <a:avLst/>
              <a:gdLst>
                <a:gd name="T0" fmla="*/ 0 w 1076"/>
                <a:gd name="T1" fmla="*/ 0 h 33"/>
                <a:gd name="T2" fmla="*/ 1076 w 1076"/>
                <a:gd name="T3" fmla="*/ 0 h 33"/>
                <a:gd name="T4" fmla="*/ 1047 w 1076"/>
                <a:gd name="T5" fmla="*/ 33 h 33"/>
                <a:gd name="T6" fmla="*/ 30 w 1076"/>
                <a:gd name="T7" fmla="*/ 33 h 33"/>
                <a:gd name="T8" fmla="*/ 0 w 1076"/>
                <a:gd name="T9" fmla="*/ 0 h 33"/>
              </a:gdLst>
              <a:ahLst/>
              <a:cxnLst>
                <a:cxn ang="0">
                  <a:pos x="T0" y="T1"/>
                </a:cxn>
                <a:cxn ang="0">
                  <a:pos x="T2" y="T3"/>
                </a:cxn>
                <a:cxn ang="0">
                  <a:pos x="T4" y="T5"/>
                </a:cxn>
                <a:cxn ang="0">
                  <a:pos x="T6" y="T7"/>
                </a:cxn>
                <a:cxn ang="0">
                  <a:pos x="T8" y="T9"/>
                </a:cxn>
              </a:cxnLst>
              <a:rect l="0" t="0" r="r" b="b"/>
              <a:pathLst>
                <a:path w="1076" h="33">
                  <a:moveTo>
                    <a:pt x="0" y="0"/>
                  </a:moveTo>
                  <a:lnTo>
                    <a:pt x="1076" y="0"/>
                  </a:lnTo>
                  <a:lnTo>
                    <a:pt x="1047" y="33"/>
                  </a:lnTo>
                  <a:lnTo>
                    <a:pt x="30" y="33"/>
                  </a:lnTo>
                  <a:lnTo>
                    <a:pt x="0" y="0"/>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1" name="Freeform 71">
              <a:extLst>
                <a:ext uri="{FF2B5EF4-FFF2-40B4-BE49-F238E27FC236}">
                  <a16:creationId xmlns:a16="http://schemas.microsoft.com/office/drawing/2014/main" id="{675B0246-04AA-2226-352F-48AF1357A607}"/>
                </a:ext>
              </a:extLst>
            </p:cNvPr>
            <p:cNvSpPr>
              <a:spLocks/>
            </p:cNvSpPr>
            <p:nvPr/>
          </p:nvSpPr>
          <p:spPr bwMode="auto">
            <a:xfrm>
              <a:off x="1504" y="3011"/>
              <a:ext cx="422" cy="17"/>
            </a:xfrm>
            <a:custGeom>
              <a:avLst/>
              <a:gdLst>
                <a:gd name="T0" fmla="*/ 6 w 690"/>
                <a:gd name="T1" fmla="*/ 0 h 20"/>
                <a:gd name="T2" fmla="*/ 0 w 690"/>
                <a:gd name="T3" fmla="*/ 20 h 20"/>
                <a:gd name="T4" fmla="*/ 690 w 690"/>
                <a:gd name="T5" fmla="*/ 20 h 20"/>
                <a:gd name="T6" fmla="*/ 681 w 690"/>
                <a:gd name="T7" fmla="*/ 0 h 20"/>
                <a:gd name="T8" fmla="*/ 6 w 690"/>
                <a:gd name="T9" fmla="*/ 0 h 20"/>
              </a:gdLst>
              <a:ahLst/>
              <a:cxnLst>
                <a:cxn ang="0">
                  <a:pos x="T0" y="T1"/>
                </a:cxn>
                <a:cxn ang="0">
                  <a:pos x="T2" y="T3"/>
                </a:cxn>
                <a:cxn ang="0">
                  <a:pos x="T4" y="T5"/>
                </a:cxn>
                <a:cxn ang="0">
                  <a:pos x="T6" y="T7"/>
                </a:cxn>
                <a:cxn ang="0">
                  <a:pos x="T8" y="T9"/>
                </a:cxn>
              </a:cxnLst>
              <a:rect l="0" t="0" r="r" b="b"/>
              <a:pathLst>
                <a:path w="690" h="20">
                  <a:moveTo>
                    <a:pt x="6" y="0"/>
                  </a:moveTo>
                  <a:lnTo>
                    <a:pt x="0" y="20"/>
                  </a:lnTo>
                  <a:lnTo>
                    <a:pt x="690" y="20"/>
                  </a:lnTo>
                  <a:lnTo>
                    <a:pt x="681" y="0"/>
                  </a:lnTo>
                  <a:lnTo>
                    <a:pt x="6" y="0"/>
                  </a:lnTo>
                  <a:close/>
                </a:path>
              </a:pathLst>
            </a:custGeom>
            <a:solidFill>
              <a:srgbClr val="6E6E6E"/>
            </a:solidFill>
            <a:ln w="1651">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2" name="Freeform 72">
              <a:extLst>
                <a:ext uri="{FF2B5EF4-FFF2-40B4-BE49-F238E27FC236}">
                  <a16:creationId xmlns:a16="http://schemas.microsoft.com/office/drawing/2014/main" id="{1EACE8A7-0A4F-4B07-AD26-736E2FBF0D49}"/>
                </a:ext>
              </a:extLst>
            </p:cNvPr>
            <p:cNvSpPr>
              <a:spLocks/>
            </p:cNvSpPr>
            <p:nvPr/>
          </p:nvSpPr>
          <p:spPr bwMode="auto">
            <a:xfrm>
              <a:off x="1470" y="3033"/>
              <a:ext cx="386" cy="32"/>
            </a:xfrm>
            <a:custGeom>
              <a:avLst/>
              <a:gdLst>
                <a:gd name="T0" fmla="*/ 55 w 629"/>
                <a:gd name="T1" fmla="*/ 0 h 101"/>
                <a:gd name="T2" fmla="*/ 622 w 629"/>
                <a:gd name="T3" fmla="*/ 0 h 101"/>
                <a:gd name="T4" fmla="*/ 629 w 629"/>
                <a:gd name="T5" fmla="*/ 101 h 101"/>
                <a:gd name="T6" fmla="*/ 569 w 629"/>
                <a:gd name="T7" fmla="*/ 100 h 101"/>
                <a:gd name="T8" fmla="*/ 569 w 629"/>
                <a:gd name="T9" fmla="*/ 87 h 101"/>
                <a:gd name="T10" fmla="*/ 536 w 629"/>
                <a:gd name="T11" fmla="*/ 87 h 101"/>
                <a:gd name="T12" fmla="*/ 532 w 629"/>
                <a:gd name="T13" fmla="*/ 100 h 101"/>
                <a:gd name="T14" fmla="*/ 114 w 629"/>
                <a:gd name="T15" fmla="*/ 100 h 101"/>
                <a:gd name="T16" fmla="*/ 118 w 629"/>
                <a:gd name="T17" fmla="*/ 87 h 101"/>
                <a:gd name="T18" fmla="*/ 79 w 629"/>
                <a:gd name="T19" fmla="*/ 90 h 101"/>
                <a:gd name="T20" fmla="*/ 76 w 629"/>
                <a:gd name="T21" fmla="*/ 100 h 101"/>
                <a:gd name="T22" fmla="*/ 0 w 629"/>
                <a:gd name="T23" fmla="*/ 101 h 101"/>
                <a:gd name="T24" fmla="*/ 55 w 62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1">
                  <a:moveTo>
                    <a:pt x="55" y="0"/>
                  </a:moveTo>
                  <a:lnTo>
                    <a:pt x="622" y="0"/>
                  </a:lnTo>
                  <a:lnTo>
                    <a:pt x="629" y="101"/>
                  </a:lnTo>
                  <a:lnTo>
                    <a:pt x="569" y="100"/>
                  </a:lnTo>
                  <a:lnTo>
                    <a:pt x="569" y="87"/>
                  </a:lnTo>
                  <a:lnTo>
                    <a:pt x="536" y="87"/>
                  </a:lnTo>
                  <a:lnTo>
                    <a:pt x="532" y="100"/>
                  </a:lnTo>
                  <a:lnTo>
                    <a:pt x="114" y="100"/>
                  </a:lnTo>
                  <a:lnTo>
                    <a:pt x="118" y="87"/>
                  </a:lnTo>
                  <a:lnTo>
                    <a:pt x="79" y="90"/>
                  </a:lnTo>
                  <a:lnTo>
                    <a:pt x="76" y="100"/>
                  </a:lnTo>
                  <a:lnTo>
                    <a:pt x="0" y="101"/>
                  </a:lnTo>
                  <a:lnTo>
                    <a:pt x="55"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3" name="Freeform 73">
              <a:extLst>
                <a:ext uri="{FF2B5EF4-FFF2-40B4-BE49-F238E27FC236}">
                  <a16:creationId xmlns:a16="http://schemas.microsoft.com/office/drawing/2014/main" id="{BF2F2627-247D-61ED-38AD-9B01F44D55FF}"/>
                </a:ext>
              </a:extLst>
            </p:cNvPr>
            <p:cNvSpPr>
              <a:spLocks/>
            </p:cNvSpPr>
            <p:nvPr/>
          </p:nvSpPr>
          <p:spPr bwMode="auto">
            <a:xfrm>
              <a:off x="1860" y="3034"/>
              <a:ext cx="77" cy="26"/>
            </a:xfrm>
            <a:custGeom>
              <a:avLst/>
              <a:gdLst>
                <a:gd name="T0" fmla="*/ 1 w 127"/>
                <a:gd name="T1" fmla="*/ 0 h 49"/>
                <a:gd name="T2" fmla="*/ 0 w 127"/>
                <a:gd name="T3" fmla="*/ 0 h 49"/>
                <a:gd name="T4" fmla="*/ 4 w 127"/>
                <a:gd name="T5" fmla="*/ 49 h 49"/>
                <a:gd name="T6" fmla="*/ 127 w 127"/>
                <a:gd name="T7" fmla="*/ 49 h 49"/>
                <a:gd name="T8" fmla="*/ 116 w 127"/>
                <a:gd name="T9" fmla="*/ 0 h 49"/>
                <a:gd name="T10" fmla="*/ 1 w 127"/>
                <a:gd name="T11" fmla="*/ 0 h 49"/>
              </a:gdLst>
              <a:ahLst/>
              <a:cxnLst>
                <a:cxn ang="0">
                  <a:pos x="T0" y="T1"/>
                </a:cxn>
                <a:cxn ang="0">
                  <a:pos x="T2" y="T3"/>
                </a:cxn>
                <a:cxn ang="0">
                  <a:pos x="T4" y="T5"/>
                </a:cxn>
                <a:cxn ang="0">
                  <a:pos x="T6" y="T7"/>
                </a:cxn>
                <a:cxn ang="0">
                  <a:pos x="T8" y="T9"/>
                </a:cxn>
                <a:cxn ang="0">
                  <a:pos x="T10" y="T11"/>
                </a:cxn>
              </a:cxnLst>
              <a:rect l="0" t="0" r="r" b="b"/>
              <a:pathLst>
                <a:path w="127" h="49">
                  <a:moveTo>
                    <a:pt x="1" y="0"/>
                  </a:moveTo>
                  <a:lnTo>
                    <a:pt x="0" y="0"/>
                  </a:lnTo>
                  <a:lnTo>
                    <a:pt x="4" y="49"/>
                  </a:lnTo>
                  <a:lnTo>
                    <a:pt x="127" y="49"/>
                  </a:lnTo>
                  <a:lnTo>
                    <a:pt x="116" y="0"/>
                  </a:lnTo>
                  <a:lnTo>
                    <a:pt x="1"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4" name="Freeform 74">
              <a:extLst>
                <a:ext uri="{FF2B5EF4-FFF2-40B4-BE49-F238E27FC236}">
                  <a16:creationId xmlns:a16="http://schemas.microsoft.com/office/drawing/2014/main" id="{9C169C4C-909C-BCF0-0CC7-7B980A21EFC6}"/>
                </a:ext>
              </a:extLst>
            </p:cNvPr>
            <p:cNvSpPr>
              <a:spLocks/>
            </p:cNvSpPr>
            <p:nvPr/>
          </p:nvSpPr>
          <p:spPr bwMode="auto">
            <a:xfrm>
              <a:off x="1937" y="3032"/>
              <a:ext cx="116" cy="32"/>
            </a:xfrm>
            <a:custGeom>
              <a:avLst/>
              <a:gdLst>
                <a:gd name="T0" fmla="*/ 0 w 190"/>
                <a:gd name="T1" fmla="*/ 0 h 98"/>
                <a:gd name="T2" fmla="*/ 29 w 190"/>
                <a:gd name="T3" fmla="*/ 98 h 98"/>
                <a:gd name="T4" fmla="*/ 190 w 190"/>
                <a:gd name="T5" fmla="*/ 98 h 98"/>
                <a:gd name="T6" fmla="*/ 145 w 190"/>
                <a:gd name="T7" fmla="*/ 0 h 98"/>
                <a:gd name="T8" fmla="*/ 0 w 190"/>
                <a:gd name="T9" fmla="*/ 0 h 98"/>
              </a:gdLst>
              <a:ahLst/>
              <a:cxnLst>
                <a:cxn ang="0">
                  <a:pos x="T0" y="T1"/>
                </a:cxn>
                <a:cxn ang="0">
                  <a:pos x="T2" y="T3"/>
                </a:cxn>
                <a:cxn ang="0">
                  <a:pos x="T4" y="T5"/>
                </a:cxn>
                <a:cxn ang="0">
                  <a:pos x="T6" y="T7"/>
                </a:cxn>
                <a:cxn ang="0">
                  <a:pos x="T8" y="T9"/>
                </a:cxn>
              </a:cxnLst>
              <a:rect l="0" t="0" r="r" b="b"/>
              <a:pathLst>
                <a:path w="190" h="98">
                  <a:moveTo>
                    <a:pt x="0" y="0"/>
                  </a:moveTo>
                  <a:lnTo>
                    <a:pt x="29" y="98"/>
                  </a:lnTo>
                  <a:lnTo>
                    <a:pt x="190" y="98"/>
                  </a:lnTo>
                  <a:lnTo>
                    <a:pt x="145" y="0"/>
                  </a:lnTo>
                  <a:lnTo>
                    <a:pt x="0"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5" name="AutoShape 75">
              <a:extLst>
                <a:ext uri="{FF2B5EF4-FFF2-40B4-BE49-F238E27FC236}">
                  <a16:creationId xmlns:a16="http://schemas.microsoft.com/office/drawing/2014/main" id="{2FC4772C-64A7-1571-A345-270ED5D205FD}"/>
                </a:ext>
              </a:extLst>
            </p:cNvPr>
            <p:cNvSpPr>
              <a:spLocks noChangeArrowheads="1"/>
            </p:cNvSpPr>
            <p:nvPr/>
          </p:nvSpPr>
          <p:spPr bwMode="auto">
            <a:xfrm>
              <a:off x="1650" y="2838"/>
              <a:ext cx="223" cy="26"/>
            </a:xfrm>
            <a:prstGeom prst="roundRect">
              <a:avLst>
                <a:gd name="adj" fmla="val 178569"/>
              </a:avLst>
            </a:prstGeom>
            <a:solidFill>
              <a:srgbClr val="6E6E6E"/>
            </a:solidFill>
            <a:ln w="1588">
              <a:solidFill>
                <a:srgbClr val="6E6E6E"/>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6" name="Rectangle 76">
              <a:extLst>
                <a:ext uri="{FF2B5EF4-FFF2-40B4-BE49-F238E27FC236}">
                  <a16:creationId xmlns:a16="http://schemas.microsoft.com/office/drawing/2014/main" id="{869ED141-9161-784E-A546-A1569B6AC85E}"/>
                </a:ext>
              </a:extLst>
            </p:cNvPr>
            <p:cNvSpPr>
              <a:spLocks noChangeArrowheads="1"/>
            </p:cNvSpPr>
            <p:nvPr/>
          </p:nvSpPr>
          <p:spPr bwMode="auto">
            <a:xfrm>
              <a:off x="1918" y="2813"/>
              <a:ext cx="32" cy="12"/>
            </a:xfrm>
            <a:prstGeom prst="rect">
              <a:avLst/>
            </a:prstGeom>
            <a:solidFill>
              <a:srgbClr val="464646"/>
            </a:solidFill>
            <a:ln w="1651">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7" name="Rectangle 77">
              <a:extLst>
                <a:ext uri="{FF2B5EF4-FFF2-40B4-BE49-F238E27FC236}">
                  <a16:creationId xmlns:a16="http://schemas.microsoft.com/office/drawing/2014/main" id="{0DE6AE3C-D238-15FD-4D98-FD257D2AEAE2}"/>
                </a:ext>
              </a:extLst>
            </p:cNvPr>
            <p:cNvSpPr>
              <a:spLocks noChangeArrowheads="1"/>
            </p:cNvSpPr>
            <p:nvPr/>
          </p:nvSpPr>
          <p:spPr bwMode="auto">
            <a:xfrm>
              <a:off x="1597" y="2862"/>
              <a:ext cx="329" cy="27"/>
            </a:xfrm>
            <a:prstGeom prst="rect">
              <a:avLst/>
            </a:pr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38" name="Rectangle 78">
              <a:extLst>
                <a:ext uri="{FF2B5EF4-FFF2-40B4-BE49-F238E27FC236}">
                  <a16:creationId xmlns:a16="http://schemas.microsoft.com/office/drawing/2014/main" id="{9F43551A-5C98-B38F-8ACE-CD172DCC93C9}"/>
                </a:ext>
              </a:extLst>
            </p:cNvPr>
            <p:cNvSpPr>
              <a:spLocks noChangeArrowheads="1"/>
            </p:cNvSpPr>
            <p:nvPr/>
          </p:nvSpPr>
          <p:spPr bwMode="auto">
            <a:xfrm>
              <a:off x="1597" y="2877"/>
              <a:ext cx="329" cy="27"/>
            </a:xfrm>
            <a:prstGeom prst="rect">
              <a:avLst/>
            </a:prstGeom>
            <a:solidFill>
              <a:srgbClr val="808080"/>
            </a:solidFill>
            <a:ln w="1588">
              <a:solidFill>
                <a:srgbClr val="80808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graphicFrame>
          <p:nvGraphicFramePr>
            <p:cNvPr id="30853" name="Object 79">
              <a:extLst>
                <a:ext uri="{FF2B5EF4-FFF2-40B4-BE49-F238E27FC236}">
                  <a16:creationId xmlns:a16="http://schemas.microsoft.com/office/drawing/2014/main" id="{7674DE72-021F-A015-CFB6-54C742595B7D}"/>
                </a:ext>
              </a:extLst>
            </p:cNvPr>
            <p:cNvGraphicFramePr>
              <a:graphicFrameLocks noChangeAspect="1"/>
            </p:cNvGraphicFramePr>
            <p:nvPr/>
          </p:nvGraphicFramePr>
          <p:xfrm>
            <a:off x="1483" y="2420"/>
            <a:ext cx="569" cy="376"/>
          </p:xfrm>
          <a:graphic>
            <a:graphicData uri="http://schemas.openxmlformats.org/presentationml/2006/ole">
              <mc:AlternateContent xmlns:mc="http://schemas.openxmlformats.org/markup-compatibility/2006">
                <mc:Choice xmlns:v="urn:schemas-microsoft-com:vml" Requires="v">
                  <p:oleObj name="Drawing" r:id="rId4" imgW="80302100" imgH="58496200" progId="FLW3Drawing">
                    <p:embed/>
                  </p:oleObj>
                </mc:Choice>
                <mc:Fallback>
                  <p:oleObj name="Drawing" r:id="rId4" imgW="80302100" imgH="58496200" progId="FLW3Drawing">
                    <p:embed/>
                    <p:pic>
                      <p:nvPicPr>
                        <p:cNvPr id="30853" name="Object 79">
                          <a:extLst>
                            <a:ext uri="{FF2B5EF4-FFF2-40B4-BE49-F238E27FC236}">
                              <a16:creationId xmlns:a16="http://schemas.microsoft.com/office/drawing/2014/main" id="{7674DE72-021F-A015-CFB6-54C742595B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 y="2420"/>
                          <a:ext cx="569" cy="376"/>
                        </a:xfrm>
                        <a:prstGeom prst="rect">
                          <a:avLst/>
                        </a:prstGeom>
                        <a:noFill/>
                        <a:ln>
                          <a:noFill/>
                        </a:ln>
                        <a:effectLst/>
                        <a:extLst>
                          <a:ext uri="{909E8E84-426E-40DD-AFC4-6F175D3DCCD1}">
                            <a14:hiddenFill xmlns:a14="http://schemas.microsoft.com/office/drawing/2010/main">
                              <a:gradFill rotWithShape="0">
                                <a:gsLst>
                                  <a:gs pos="0">
                                    <a:srgbClr val="C0C0C0"/>
                                  </a:gs>
                                  <a:gs pos="100000">
                                    <a:srgbClr val="0000FF"/>
                                  </a:gs>
                                </a:gsLst>
                                <a:path path="shape">
                                  <a:fillToRect l="50000" t="50000" r="50000" b="50000"/>
                                </a:path>
                              </a:gra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0760" name="Text Box 80">
            <a:extLst>
              <a:ext uri="{FF2B5EF4-FFF2-40B4-BE49-F238E27FC236}">
                <a16:creationId xmlns:a16="http://schemas.microsoft.com/office/drawing/2014/main" id="{61053744-1C13-6DAD-2E03-37D2E0F5172B}"/>
              </a:ext>
            </a:extLst>
          </p:cNvPr>
          <p:cNvSpPr txBox="1">
            <a:spLocks noChangeArrowheads="1"/>
          </p:cNvSpPr>
          <p:nvPr/>
        </p:nvSpPr>
        <p:spPr bwMode="auto">
          <a:xfrm>
            <a:off x="4633914" y="2905126"/>
            <a:ext cx="1108075"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400" b="1">
                <a:latin typeface="+mj-lt"/>
                <a:cs typeface="Arial" panose="020B0604020202020204" pitchFamily="34" charset="0"/>
              </a:rPr>
              <a:t>3270</a:t>
            </a:r>
          </a:p>
          <a:p>
            <a:pPr algn="ctr">
              <a:lnSpc>
                <a:spcPct val="90000"/>
              </a:lnSpc>
              <a:spcBef>
                <a:spcPct val="0"/>
              </a:spcBef>
              <a:buClrTx/>
              <a:buFontTx/>
              <a:buNone/>
            </a:pPr>
            <a:r>
              <a:rPr lang="en-US" altLang="en-US" sz="1400" b="1">
                <a:latin typeface="+mj-lt"/>
                <a:cs typeface="Arial" panose="020B0604020202020204" pitchFamily="34" charset="0"/>
              </a:rPr>
              <a:t>or GUI</a:t>
            </a:r>
          </a:p>
        </p:txBody>
      </p:sp>
      <p:sp>
        <p:nvSpPr>
          <p:cNvPr id="834641" name="Freeform 81">
            <a:extLst>
              <a:ext uri="{FF2B5EF4-FFF2-40B4-BE49-F238E27FC236}">
                <a16:creationId xmlns:a16="http://schemas.microsoft.com/office/drawing/2014/main" id="{3E74274F-D038-02C1-7778-072EA16EDD4C}"/>
              </a:ext>
            </a:extLst>
          </p:cNvPr>
          <p:cNvSpPr>
            <a:spLocks/>
          </p:cNvSpPr>
          <p:nvPr/>
        </p:nvSpPr>
        <p:spPr bwMode="auto">
          <a:xfrm rot="5400000">
            <a:off x="5560220" y="3498057"/>
            <a:ext cx="657225" cy="144463"/>
          </a:xfrm>
          <a:custGeom>
            <a:avLst/>
            <a:gdLst>
              <a:gd name="T0" fmla="*/ 0 w 933"/>
              <a:gd name="T1" fmla="*/ 69 h 75"/>
              <a:gd name="T2" fmla="*/ 587 w 933"/>
              <a:gd name="T3" fmla="*/ 75 h 75"/>
              <a:gd name="T4" fmla="*/ 386 w 933"/>
              <a:gd name="T5" fmla="*/ 0 h 75"/>
              <a:gd name="T6" fmla="*/ 933 w 933"/>
              <a:gd name="T7" fmla="*/ 0 h 75"/>
            </a:gdLst>
            <a:ahLst/>
            <a:cxnLst>
              <a:cxn ang="0">
                <a:pos x="T0" y="T1"/>
              </a:cxn>
              <a:cxn ang="0">
                <a:pos x="T2" y="T3"/>
              </a:cxn>
              <a:cxn ang="0">
                <a:pos x="T4" y="T5"/>
              </a:cxn>
              <a:cxn ang="0">
                <a:pos x="T6" y="T7"/>
              </a:cxn>
            </a:cxnLst>
            <a:rect l="0" t="0" r="r" b="b"/>
            <a:pathLst>
              <a:path w="933" h="75">
                <a:moveTo>
                  <a:pt x="0" y="69"/>
                </a:moveTo>
                <a:lnTo>
                  <a:pt x="587" y="75"/>
                </a:lnTo>
                <a:lnTo>
                  <a:pt x="386" y="0"/>
                </a:lnTo>
                <a:lnTo>
                  <a:pt x="933" y="0"/>
                </a:lnTo>
              </a:path>
            </a:pathLst>
          </a:custGeom>
          <a:noFill/>
          <a:ln w="25400" cap="flat" cmpd="sng">
            <a:solidFill>
              <a:schemeClr val="tx1"/>
            </a:solidFill>
            <a:prstDash val="solid"/>
            <a:round/>
            <a:headEnd type="stealth" w="lg" len="lg"/>
            <a:tailEnd type="stealth" w="lg" len="lg"/>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grpSp>
        <p:nvGrpSpPr>
          <p:cNvPr id="30762" name="Group 82">
            <a:extLst>
              <a:ext uri="{FF2B5EF4-FFF2-40B4-BE49-F238E27FC236}">
                <a16:creationId xmlns:a16="http://schemas.microsoft.com/office/drawing/2014/main" id="{364BDB37-E679-D1D7-9AD1-F2DBCB99CA3B}"/>
              </a:ext>
            </a:extLst>
          </p:cNvPr>
          <p:cNvGrpSpPr>
            <a:grpSpLocks/>
          </p:cNvGrpSpPr>
          <p:nvPr/>
        </p:nvGrpSpPr>
        <p:grpSpPr bwMode="auto">
          <a:xfrm>
            <a:off x="7115176" y="2446338"/>
            <a:ext cx="765175" cy="781050"/>
            <a:chOff x="1419" y="2389"/>
            <a:chExt cx="664" cy="712"/>
          </a:xfrm>
        </p:grpSpPr>
        <p:sp>
          <p:nvSpPr>
            <p:cNvPr id="834643" name="Rectangle 83">
              <a:extLst>
                <a:ext uri="{FF2B5EF4-FFF2-40B4-BE49-F238E27FC236}">
                  <a16:creationId xmlns:a16="http://schemas.microsoft.com/office/drawing/2014/main" id="{738101F0-79DB-3AD7-0713-FB371E037432}"/>
                </a:ext>
              </a:extLst>
            </p:cNvPr>
            <p:cNvSpPr>
              <a:spLocks noChangeArrowheads="1"/>
            </p:cNvSpPr>
            <p:nvPr/>
          </p:nvSpPr>
          <p:spPr bwMode="auto">
            <a:xfrm>
              <a:off x="1515" y="2903"/>
              <a:ext cx="485" cy="91"/>
            </a:xfrm>
            <a:prstGeom prst="rect">
              <a:avLst/>
            </a:prstGeom>
            <a:solidFill>
              <a:srgbClr val="C0C0C0"/>
            </a:solidFill>
            <a:ln w="1588">
              <a:solidFill>
                <a:srgbClr val="C0C0C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4" name="Freeform 84">
              <a:extLst>
                <a:ext uri="{FF2B5EF4-FFF2-40B4-BE49-F238E27FC236}">
                  <a16:creationId xmlns:a16="http://schemas.microsoft.com/office/drawing/2014/main" id="{5F792021-25B6-756B-5E26-08A8A2D0964B}"/>
                </a:ext>
              </a:extLst>
            </p:cNvPr>
            <p:cNvSpPr>
              <a:spLocks/>
            </p:cNvSpPr>
            <p:nvPr/>
          </p:nvSpPr>
          <p:spPr bwMode="auto">
            <a:xfrm>
              <a:off x="1726" y="2927"/>
              <a:ext cx="178" cy="54"/>
            </a:xfrm>
            <a:custGeom>
              <a:avLst/>
              <a:gdLst>
                <a:gd name="T0" fmla="*/ 0 w 288"/>
                <a:gd name="T1" fmla="*/ 144 h 163"/>
                <a:gd name="T2" fmla="*/ 4 w 288"/>
                <a:gd name="T3" fmla="*/ 157 h 163"/>
                <a:gd name="T4" fmla="*/ 18 w 288"/>
                <a:gd name="T5" fmla="*/ 163 h 163"/>
                <a:gd name="T6" fmla="*/ 265 w 288"/>
                <a:gd name="T7" fmla="*/ 163 h 163"/>
                <a:gd name="T8" fmla="*/ 280 w 288"/>
                <a:gd name="T9" fmla="*/ 159 h 163"/>
                <a:gd name="T10" fmla="*/ 288 w 288"/>
                <a:gd name="T11" fmla="*/ 143 h 163"/>
                <a:gd name="T12" fmla="*/ 288 w 288"/>
                <a:gd name="T13" fmla="*/ 23 h 163"/>
                <a:gd name="T14" fmla="*/ 283 w 288"/>
                <a:gd name="T15" fmla="*/ 8 h 163"/>
                <a:gd name="T16" fmla="*/ 264 w 288"/>
                <a:gd name="T17" fmla="*/ 0 h 163"/>
                <a:gd name="T18" fmla="*/ 18 w 288"/>
                <a:gd name="T19" fmla="*/ 0 h 163"/>
                <a:gd name="T20" fmla="*/ 5 w 288"/>
                <a:gd name="T21" fmla="*/ 5 h 163"/>
                <a:gd name="T22" fmla="*/ 0 w 288"/>
                <a:gd name="T23" fmla="*/ 18 h 163"/>
                <a:gd name="T24" fmla="*/ 0 w 288"/>
                <a:gd name="T25" fmla="*/ 14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63">
                  <a:moveTo>
                    <a:pt x="0" y="144"/>
                  </a:moveTo>
                  <a:lnTo>
                    <a:pt x="4" y="157"/>
                  </a:lnTo>
                  <a:lnTo>
                    <a:pt x="18" y="163"/>
                  </a:lnTo>
                  <a:lnTo>
                    <a:pt x="265" y="163"/>
                  </a:lnTo>
                  <a:lnTo>
                    <a:pt x="280" y="159"/>
                  </a:lnTo>
                  <a:lnTo>
                    <a:pt x="288" y="143"/>
                  </a:lnTo>
                  <a:lnTo>
                    <a:pt x="288" y="23"/>
                  </a:lnTo>
                  <a:lnTo>
                    <a:pt x="283" y="8"/>
                  </a:lnTo>
                  <a:lnTo>
                    <a:pt x="264" y="0"/>
                  </a:lnTo>
                  <a:lnTo>
                    <a:pt x="18" y="0"/>
                  </a:lnTo>
                  <a:lnTo>
                    <a:pt x="5" y="5"/>
                  </a:lnTo>
                  <a:lnTo>
                    <a:pt x="0" y="18"/>
                  </a:lnTo>
                  <a:lnTo>
                    <a:pt x="0" y="144"/>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5" name="Freeform 85">
              <a:extLst>
                <a:ext uri="{FF2B5EF4-FFF2-40B4-BE49-F238E27FC236}">
                  <a16:creationId xmlns:a16="http://schemas.microsoft.com/office/drawing/2014/main" id="{662C15F5-D5EA-5C0F-4A26-4A94B1A6B070}"/>
                </a:ext>
              </a:extLst>
            </p:cNvPr>
            <p:cNvSpPr>
              <a:spLocks/>
            </p:cNvSpPr>
            <p:nvPr/>
          </p:nvSpPr>
          <p:spPr bwMode="auto">
            <a:xfrm>
              <a:off x="1458" y="2389"/>
              <a:ext cx="625" cy="449"/>
            </a:xfrm>
            <a:custGeom>
              <a:avLst/>
              <a:gdLst>
                <a:gd name="T0" fmla="*/ 0 w 733"/>
                <a:gd name="T1" fmla="*/ 580 h 612"/>
                <a:gd name="T2" fmla="*/ 10 w 733"/>
                <a:gd name="T3" fmla="*/ 603 h 612"/>
                <a:gd name="T4" fmla="*/ 36 w 733"/>
                <a:gd name="T5" fmla="*/ 612 h 612"/>
                <a:gd name="T6" fmla="*/ 698 w 733"/>
                <a:gd name="T7" fmla="*/ 612 h 612"/>
                <a:gd name="T8" fmla="*/ 722 w 733"/>
                <a:gd name="T9" fmla="*/ 603 h 612"/>
                <a:gd name="T10" fmla="*/ 733 w 733"/>
                <a:gd name="T11" fmla="*/ 577 h 612"/>
                <a:gd name="T12" fmla="*/ 733 w 733"/>
                <a:gd name="T13" fmla="*/ 38 h 612"/>
                <a:gd name="T14" fmla="*/ 726 w 733"/>
                <a:gd name="T15" fmla="*/ 13 h 612"/>
                <a:gd name="T16" fmla="*/ 702 w 733"/>
                <a:gd name="T17" fmla="*/ 0 h 612"/>
                <a:gd name="T18" fmla="*/ 43 w 733"/>
                <a:gd name="T19" fmla="*/ 0 h 612"/>
                <a:gd name="T20" fmla="*/ 28 w 733"/>
                <a:gd name="T21" fmla="*/ 2 h 612"/>
                <a:gd name="T22" fmla="*/ 14 w 733"/>
                <a:gd name="T23" fmla="*/ 11 h 612"/>
                <a:gd name="T24" fmla="*/ 0 w 733"/>
                <a:gd name="T25" fmla="*/ 39 h 612"/>
                <a:gd name="T26" fmla="*/ 0 w 733"/>
                <a:gd name="T27" fmla="*/ 58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3" h="612">
                  <a:moveTo>
                    <a:pt x="0" y="580"/>
                  </a:moveTo>
                  <a:lnTo>
                    <a:pt x="10" y="603"/>
                  </a:lnTo>
                  <a:lnTo>
                    <a:pt x="36" y="612"/>
                  </a:lnTo>
                  <a:lnTo>
                    <a:pt x="698" y="612"/>
                  </a:lnTo>
                  <a:lnTo>
                    <a:pt x="722" y="603"/>
                  </a:lnTo>
                  <a:lnTo>
                    <a:pt x="733" y="577"/>
                  </a:lnTo>
                  <a:lnTo>
                    <a:pt x="733" y="38"/>
                  </a:lnTo>
                  <a:lnTo>
                    <a:pt x="726" y="13"/>
                  </a:lnTo>
                  <a:lnTo>
                    <a:pt x="702" y="0"/>
                  </a:lnTo>
                  <a:lnTo>
                    <a:pt x="43" y="0"/>
                  </a:lnTo>
                  <a:lnTo>
                    <a:pt x="28" y="2"/>
                  </a:lnTo>
                  <a:lnTo>
                    <a:pt x="14" y="11"/>
                  </a:lnTo>
                  <a:lnTo>
                    <a:pt x="0" y="39"/>
                  </a:lnTo>
                  <a:lnTo>
                    <a:pt x="0" y="580"/>
                  </a:lnTo>
                  <a:close/>
                </a:path>
              </a:pathLst>
            </a:cu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6" name="Freeform 86">
              <a:extLst>
                <a:ext uri="{FF2B5EF4-FFF2-40B4-BE49-F238E27FC236}">
                  <a16:creationId xmlns:a16="http://schemas.microsoft.com/office/drawing/2014/main" id="{4A2889FC-3249-F300-CF51-DD4B91D52986}"/>
                </a:ext>
              </a:extLst>
            </p:cNvPr>
            <p:cNvSpPr>
              <a:spLocks/>
            </p:cNvSpPr>
            <p:nvPr/>
          </p:nvSpPr>
          <p:spPr bwMode="auto">
            <a:xfrm>
              <a:off x="1473" y="2406"/>
              <a:ext cx="590" cy="404"/>
            </a:xfrm>
            <a:custGeom>
              <a:avLst/>
              <a:gdLst>
                <a:gd name="T0" fmla="*/ 0 w 629"/>
                <a:gd name="T1" fmla="*/ 446 h 471"/>
                <a:gd name="T2" fmla="*/ 8 w 629"/>
                <a:gd name="T3" fmla="*/ 464 h 471"/>
                <a:gd name="T4" fmla="*/ 31 w 629"/>
                <a:gd name="T5" fmla="*/ 471 h 471"/>
                <a:gd name="T6" fmla="*/ 600 w 629"/>
                <a:gd name="T7" fmla="*/ 468 h 471"/>
                <a:gd name="T8" fmla="*/ 620 w 629"/>
                <a:gd name="T9" fmla="*/ 464 h 471"/>
                <a:gd name="T10" fmla="*/ 629 w 629"/>
                <a:gd name="T11" fmla="*/ 444 h 471"/>
                <a:gd name="T12" fmla="*/ 629 w 629"/>
                <a:gd name="T13" fmla="*/ 31 h 471"/>
                <a:gd name="T14" fmla="*/ 625 w 629"/>
                <a:gd name="T15" fmla="*/ 11 h 471"/>
                <a:gd name="T16" fmla="*/ 604 w 629"/>
                <a:gd name="T17" fmla="*/ 3 h 471"/>
                <a:gd name="T18" fmla="*/ 37 w 629"/>
                <a:gd name="T19" fmla="*/ 0 h 471"/>
                <a:gd name="T20" fmla="*/ 12 w 629"/>
                <a:gd name="T21" fmla="*/ 5 h 471"/>
                <a:gd name="T22" fmla="*/ 0 w 629"/>
                <a:gd name="T23" fmla="*/ 23 h 471"/>
                <a:gd name="T24" fmla="*/ 0 w 629"/>
                <a:gd name="T25" fmla="*/ 4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471">
                  <a:moveTo>
                    <a:pt x="0" y="446"/>
                  </a:moveTo>
                  <a:lnTo>
                    <a:pt x="8" y="464"/>
                  </a:lnTo>
                  <a:lnTo>
                    <a:pt x="31" y="471"/>
                  </a:lnTo>
                  <a:lnTo>
                    <a:pt x="600" y="468"/>
                  </a:lnTo>
                  <a:lnTo>
                    <a:pt x="620" y="464"/>
                  </a:lnTo>
                  <a:lnTo>
                    <a:pt x="629" y="444"/>
                  </a:lnTo>
                  <a:lnTo>
                    <a:pt x="629" y="31"/>
                  </a:lnTo>
                  <a:lnTo>
                    <a:pt x="625" y="11"/>
                  </a:lnTo>
                  <a:lnTo>
                    <a:pt x="604" y="3"/>
                  </a:lnTo>
                  <a:lnTo>
                    <a:pt x="37" y="0"/>
                  </a:lnTo>
                  <a:lnTo>
                    <a:pt x="12" y="5"/>
                  </a:lnTo>
                  <a:lnTo>
                    <a:pt x="0" y="23"/>
                  </a:lnTo>
                  <a:lnTo>
                    <a:pt x="0" y="446"/>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7" name="Rectangle 87">
              <a:extLst>
                <a:ext uri="{FF2B5EF4-FFF2-40B4-BE49-F238E27FC236}">
                  <a16:creationId xmlns:a16="http://schemas.microsoft.com/office/drawing/2014/main" id="{BB443B1F-1E62-126D-0940-7E5DB39B01C1}"/>
                </a:ext>
              </a:extLst>
            </p:cNvPr>
            <p:cNvSpPr>
              <a:spLocks noChangeArrowheads="1"/>
            </p:cNvSpPr>
            <p:nvPr/>
          </p:nvSpPr>
          <p:spPr bwMode="auto">
            <a:xfrm>
              <a:off x="1525" y="2932"/>
              <a:ext cx="190" cy="27"/>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8" name="Rectangle 88">
              <a:extLst>
                <a:ext uri="{FF2B5EF4-FFF2-40B4-BE49-F238E27FC236}">
                  <a16:creationId xmlns:a16="http://schemas.microsoft.com/office/drawing/2014/main" id="{6C47593A-B08E-4FF1-1645-852BA70D7BF1}"/>
                </a:ext>
              </a:extLst>
            </p:cNvPr>
            <p:cNvSpPr>
              <a:spLocks noChangeArrowheads="1"/>
            </p:cNvSpPr>
            <p:nvPr/>
          </p:nvSpPr>
          <p:spPr bwMode="auto">
            <a:xfrm>
              <a:off x="1904" y="2927"/>
              <a:ext cx="98" cy="26"/>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49" name="Rectangle 89">
              <a:extLst>
                <a:ext uri="{FF2B5EF4-FFF2-40B4-BE49-F238E27FC236}">
                  <a16:creationId xmlns:a16="http://schemas.microsoft.com/office/drawing/2014/main" id="{44B0B398-5428-A342-CF43-253D21955BAB}"/>
                </a:ext>
              </a:extLst>
            </p:cNvPr>
            <p:cNvSpPr>
              <a:spLocks noChangeArrowheads="1"/>
            </p:cNvSpPr>
            <p:nvPr/>
          </p:nvSpPr>
          <p:spPr bwMode="auto">
            <a:xfrm>
              <a:off x="1739" y="2945"/>
              <a:ext cx="153"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0" name="Line 90">
              <a:extLst>
                <a:ext uri="{FF2B5EF4-FFF2-40B4-BE49-F238E27FC236}">
                  <a16:creationId xmlns:a16="http://schemas.microsoft.com/office/drawing/2014/main" id="{D3CD4277-D9E9-8CC5-DB49-44244B1A6ED1}"/>
                </a:ext>
              </a:extLst>
            </p:cNvPr>
            <p:cNvSpPr>
              <a:spLocks noChangeShapeType="1"/>
            </p:cNvSpPr>
            <p:nvPr/>
          </p:nvSpPr>
          <p:spPr bwMode="auto">
            <a:xfrm>
              <a:off x="1726" y="2965"/>
              <a:ext cx="178" cy="1"/>
            </a:xfrm>
            <a:prstGeom prst="line">
              <a:avLst/>
            </a:prstGeom>
            <a:noFill/>
            <a:ln w="1588">
              <a:solidFill>
                <a:srgbClr val="000000"/>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1" name="Rectangle 91">
              <a:extLst>
                <a:ext uri="{FF2B5EF4-FFF2-40B4-BE49-F238E27FC236}">
                  <a16:creationId xmlns:a16="http://schemas.microsoft.com/office/drawing/2014/main" id="{E9F21A89-BAF7-8C0C-0AEA-F7A0DE8EA51D}"/>
                </a:ext>
              </a:extLst>
            </p:cNvPr>
            <p:cNvSpPr>
              <a:spLocks noChangeArrowheads="1"/>
            </p:cNvSpPr>
            <p:nvPr/>
          </p:nvSpPr>
          <p:spPr bwMode="auto">
            <a:xfrm>
              <a:off x="1922" y="2961"/>
              <a:ext cx="61"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2" name="Freeform 92">
              <a:extLst>
                <a:ext uri="{FF2B5EF4-FFF2-40B4-BE49-F238E27FC236}">
                  <a16:creationId xmlns:a16="http://schemas.microsoft.com/office/drawing/2014/main" id="{F83F4ACD-4C42-AFA3-C5C9-6628DE20410E}"/>
                </a:ext>
              </a:extLst>
            </p:cNvPr>
            <p:cNvSpPr>
              <a:spLocks/>
            </p:cNvSpPr>
            <p:nvPr/>
          </p:nvSpPr>
          <p:spPr bwMode="auto">
            <a:xfrm>
              <a:off x="1419" y="3005"/>
              <a:ext cx="663" cy="68"/>
            </a:xfrm>
            <a:custGeom>
              <a:avLst/>
              <a:gdLst>
                <a:gd name="T0" fmla="*/ 108 w 1075"/>
                <a:gd name="T1" fmla="*/ 0 h 208"/>
                <a:gd name="T2" fmla="*/ 110 w 1075"/>
                <a:gd name="T3" fmla="*/ 0 h 208"/>
                <a:gd name="T4" fmla="*/ 984 w 1075"/>
                <a:gd name="T5" fmla="*/ 0 h 208"/>
                <a:gd name="T6" fmla="*/ 1075 w 1075"/>
                <a:gd name="T7" fmla="*/ 208 h 208"/>
                <a:gd name="T8" fmla="*/ 0 w 1075"/>
                <a:gd name="T9" fmla="*/ 208 h 208"/>
                <a:gd name="T10" fmla="*/ 108 w 1075"/>
                <a:gd name="T11" fmla="*/ 0 h 208"/>
              </a:gdLst>
              <a:ahLst/>
              <a:cxnLst>
                <a:cxn ang="0">
                  <a:pos x="T0" y="T1"/>
                </a:cxn>
                <a:cxn ang="0">
                  <a:pos x="T2" y="T3"/>
                </a:cxn>
                <a:cxn ang="0">
                  <a:pos x="T4" y="T5"/>
                </a:cxn>
                <a:cxn ang="0">
                  <a:pos x="T6" y="T7"/>
                </a:cxn>
                <a:cxn ang="0">
                  <a:pos x="T8" y="T9"/>
                </a:cxn>
                <a:cxn ang="0">
                  <a:pos x="T10" y="T11"/>
                </a:cxn>
              </a:cxnLst>
              <a:rect l="0" t="0" r="r" b="b"/>
              <a:pathLst>
                <a:path w="1075" h="208">
                  <a:moveTo>
                    <a:pt x="108" y="0"/>
                  </a:moveTo>
                  <a:lnTo>
                    <a:pt x="110" y="0"/>
                  </a:lnTo>
                  <a:lnTo>
                    <a:pt x="984" y="0"/>
                  </a:lnTo>
                  <a:lnTo>
                    <a:pt x="1075" y="208"/>
                  </a:lnTo>
                  <a:lnTo>
                    <a:pt x="0" y="208"/>
                  </a:lnTo>
                  <a:lnTo>
                    <a:pt x="108" y="0"/>
                  </a:lnTo>
                  <a:close/>
                </a:path>
              </a:pathLst>
            </a:custGeom>
            <a:solidFill>
              <a:srgbClr val="C0C0C0"/>
            </a:solidFill>
            <a:ln w="1588">
              <a:solidFill>
                <a:srgbClr val="C0C0C0"/>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3" name="Freeform 93">
              <a:extLst>
                <a:ext uri="{FF2B5EF4-FFF2-40B4-BE49-F238E27FC236}">
                  <a16:creationId xmlns:a16="http://schemas.microsoft.com/office/drawing/2014/main" id="{9F599CF6-374E-3F48-D14D-AED74D4F05F3}"/>
                </a:ext>
              </a:extLst>
            </p:cNvPr>
            <p:cNvSpPr>
              <a:spLocks/>
            </p:cNvSpPr>
            <p:nvPr/>
          </p:nvSpPr>
          <p:spPr bwMode="auto">
            <a:xfrm>
              <a:off x="1419" y="3074"/>
              <a:ext cx="663" cy="27"/>
            </a:xfrm>
            <a:custGeom>
              <a:avLst/>
              <a:gdLst>
                <a:gd name="T0" fmla="*/ 0 w 1076"/>
                <a:gd name="T1" fmla="*/ 0 h 33"/>
                <a:gd name="T2" fmla="*/ 1076 w 1076"/>
                <a:gd name="T3" fmla="*/ 0 h 33"/>
                <a:gd name="T4" fmla="*/ 1047 w 1076"/>
                <a:gd name="T5" fmla="*/ 33 h 33"/>
                <a:gd name="T6" fmla="*/ 30 w 1076"/>
                <a:gd name="T7" fmla="*/ 33 h 33"/>
                <a:gd name="T8" fmla="*/ 0 w 1076"/>
                <a:gd name="T9" fmla="*/ 0 h 33"/>
              </a:gdLst>
              <a:ahLst/>
              <a:cxnLst>
                <a:cxn ang="0">
                  <a:pos x="T0" y="T1"/>
                </a:cxn>
                <a:cxn ang="0">
                  <a:pos x="T2" y="T3"/>
                </a:cxn>
                <a:cxn ang="0">
                  <a:pos x="T4" y="T5"/>
                </a:cxn>
                <a:cxn ang="0">
                  <a:pos x="T6" y="T7"/>
                </a:cxn>
                <a:cxn ang="0">
                  <a:pos x="T8" y="T9"/>
                </a:cxn>
              </a:cxnLst>
              <a:rect l="0" t="0" r="r" b="b"/>
              <a:pathLst>
                <a:path w="1076" h="33">
                  <a:moveTo>
                    <a:pt x="0" y="0"/>
                  </a:moveTo>
                  <a:lnTo>
                    <a:pt x="1076" y="0"/>
                  </a:lnTo>
                  <a:lnTo>
                    <a:pt x="1047" y="33"/>
                  </a:lnTo>
                  <a:lnTo>
                    <a:pt x="30" y="33"/>
                  </a:lnTo>
                  <a:lnTo>
                    <a:pt x="0" y="0"/>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4" name="Freeform 94">
              <a:extLst>
                <a:ext uri="{FF2B5EF4-FFF2-40B4-BE49-F238E27FC236}">
                  <a16:creationId xmlns:a16="http://schemas.microsoft.com/office/drawing/2014/main" id="{7C458412-70B5-161C-82DB-AD23ECF3B853}"/>
                </a:ext>
              </a:extLst>
            </p:cNvPr>
            <p:cNvSpPr>
              <a:spLocks/>
            </p:cNvSpPr>
            <p:nvPr/>
          </p:nvSpPr>
          <p:spPr bwMode="auto">
            <a:xfrm>
              <a:off x="1504" y="3011"/>
              <a:ext cx="422" cy="17"/>
            </a:xfrm>
            <a:custGeom>
              <a:avLst/>
              <a:gdLst>
                <a:gd name="T0" fmla="*/ 6 w 690"/>
                <a:gd name="T1" fmla="*/ 0 h 20"/>
                <a:gd name="T2" fmla="*/ 0 w 690"/>
                <a:gd name="T3" fmla="*/ 20 h 20"/>
                <a:gd name="T4" fmla="*/ 690 w 690"/>
                <a:gd name="T5" fmla="*/ 20 h 20"/>
                <a:gd name="T6" fmla="*/ 681 w 690"/>
                <a:gd name="T7" fmla="*/ 0 h 20"/>
                <a:gd name="T8" fmla="*/ 6 w 690"/>
                <a:gd name="T9" fmla="*/ 0 h 20"/>
              </a:gdLst>
              <a:ahLst/>
              <a:cxnLst>
                <a:cxn ang="0">
                  <a:pos x="T0" y="T1"/>
                </a:cxn>
                <a:cxn ang="0">
                  <a:pos x="T2" y="T3"/>
                </a:cxn>
                <a:cxn ang="0">
                  <a:pos x="T4" y="T5"/>
                </a:cxn>
                <a:cxn ang="0">
                  <a:pos x="T6" y="T7"/>
                </a:cxn>
                <a:cxn ang="0">
                  <a:pos x="T8" y="T9"/>
                </a:cxn>
              </a:cxnLst>
              <a:rect l="0" t="0" r="r" b="b"/>
              <a:pathLst>
                <a:path w="690" h="20">
                  <a:moveTo>
                    <a:pt x="6" y="0"/>
                  </a:moveTo>
                  <a:lnTo>
                    <a:pt x="0" y="20"/>
                  </a:lnTo>
                  <a:lnTo>
                    <a:pt x="690" y="20"/>
                  </a:lnTo>
                  <a:lnTo>
                    <a:pt x="681" y="0"/>
                  </a:lnTo>
                  <a:lnTo>
                    <a:pt x="6" y="0"/>
                  </a:lnTo>
                  <a:close/>
                </a:path>
              </a:pathLst>
            </a:custGeom>
            <a:solidFill>
              <a:srgbClr val="6E6E6E"/>
            </a:solidFill>
            <a:ln w="1651">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5" name="Freeform 95">
              <a:extLst>
                <a:ext uri="{FF2B5EF4-FFF2-40B4-BE49-F238E27FC236}">
                  <a16:creationId xmlns:a16="http://schemas.microsoft.com/office/drawing/2014/main" id="{A84DF0EB-5AD5-8EA7-49F5-ED1BE3073621}"/>
                </a:ext>
              </a:extLst>
            </p:cNvPr>
            <p:cNvSpPr>
              <a:spLocks/>
            </p:cNvSpPr>
            <p:nvPr/>
          </p:nvSpPr>
          <p:spPr bwMode="auto">
            <a:xfrm>
              <a:off x="1470" y="3033"/>
              <a:ext cx="386" cy="32"/>
            </a:xfrm>
            <a:custGeom>
              <a:avLst/>
              <a:gdLst>
                <a:gd name="T0" fmla="*/ 55 w 629"/>
                <a:gd name="T1" fmla="*/ 0 h 101"/>
                <a:gd name="T2" fmla="*/ 622 w 629"/>
                <a:gd name="T3" fmla="*/ 0 h 101"/>
                <a:gd name="T4" fmla="*/ 629 w 629"/>
                <a:gd name="T5" fmla="*/ 101 h 101"/>
                <a:gd name="T6" fmla="*/ 569 w 629"/>
                <a:gd name="T7" fmla="*/ 100 h 101"/>
                <a:gd name="T8" fmla="*/ 569 w 629"/>
                <a:gd name="T9" fmla="*/ 87 h 101"/>
                <a:gd name="T10" fmla="*/ 536 w 629"/>
                <a:gd name="T11" fmla="*/ 87 h 101"/>
                <a:gd name="T12" fmla="*/ 532 w 629"/>
                <a:gd name="T13" fmla="*/ 100 h 101"/>
                <a:gd name="T14" fmla="*/ 114 w 629"/>
                <a:gd name="T15" fmla="*/ 100 h 101"/>
                <a:gd name="T16" fmla="*/ 118 w 629"/>
                <a:gd name="T17" fmla="*/ 87 h 101"/>
                <a:gd name="T18" fmla="*/ 79 w 629"/>
                <a:gd name="T19" fmla="*/ 90 h 101"/>
                <a:gd name="T20" fmla="*/ 76 w 629"/>
                <a:gd name="T21" fmla="*/ 100 h 101"/>
                <a:gd name="T22" fmla="*/ 0 w 629"/>
                <a:gd name="T23" fmla="*/ 101 h 101"/>
                <a:gd name="T24" fmla="*/ 55 w 62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1">
                  <a:moveTo>
                    <a:pt x="55" y="0"/>
                  </a:moveTo>
                  <a:lnTo>
                    <a:pt x="622" y="0"/>
                  </a:lnTo>
                  <a:lnTo>
                    <a:pt x="629" y="101"/>
                  </a:lnTo>
                  <a:lnTo>
                    <a:pt x="569" y="100"/>
                  </a:lnTo>
                  <a:lnTo>
                    <a:pt x="569" y="87"/>
                  </a:lnTo>
                  <a:lnTo>
                    <a:pt x="536" y="87"/>
                  </a:lnTo>
                  <a:lnTo>
                    <a:pt x="532" y="100"/>
                  </a:lnTo>
                  <a:lnTo>
                    <a:pt x="114" y="100"/>
                  </a:lnTo>
                  <a:lnTo>
                    <a:pt x="118" y="87"/>
                  </a:lnTo>
                  <a:lnTo>
                    <a:pt x="79" y="90"/>
                  </a:lnTo>
                  <a:lnTo>
                    <a:pt x="76" y="100"/>
                  </a:lnTo>
                  <a:lnTo>
                    <a:pt x="0" y="101"/>
                  </a:lnTo>
                  <a:lnTo>
                    <a:pt x="55"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6" name="Freeform 96">
              <a:extLst>
                <a:ext uri="{FF2B5EF4-FFF2-40B4-BE49-F238E27FC236}">
                  <a16:creationId xmlns:a16="http://schemas.microsoft.com/office/drawing/2014/main" id="{DBE1DF1F-4878-EDE7-CF13-D445A3908997}"/>
                </a:ext>
              </a:extLst>
            </p:cNvPr>
            <p:cNvSpPr>
              <a:spLocks/>
            </p:cNvSpPr>
            <p:nvPr/>
          </p:nvSpPr>
          <p:spPr bwMode="auto">
            <a:xfrm>
              <a:off x="1860" y="3034"/>
              <a:ext cx="77" cy="26"/>
            </a:xfrm>
            <a:custGeom>
              <a:avLst/>
              <a:gdLst>
                <a:gd name="T0" fmla="*/ 1 w 127"/>
                <a:gd name="T1" fmla="*/ 0 h 49"/>
                <a:gd name="T2" fmla="*/ 0 w 127"/>
                <a:gd name="T3" fmla="*/ 0 h 49"/>
                <a:gd name="T4" fmla="*/ 4 w 127"/>
                <a:gd name="T5" fmla="*/ 49 h 49"/>
                <a:gd name="T6" fmla="*/ 127 w 127"/>
                <a:gd name="T7" fmla="*/ 49 h 49"/>
                <a:gd name="T8" fmla="*/ 116 w 127"/>
                <a:gd name="T9" fmla="*/ 0 h 49"/>
                <a:gd name="T10" fmla="*/ 1 w 127"/>
                <a:gd name="T11" fmla="*/ 0 h 49"/>
              </a:gdLst>
              <a:ahLst/>
              <a:cxnLst>
                <a:cxn ang="0">
                  <a:pos x="T0" y="T1"/>
                </a:cxn>
                <a:cxn ang="0">
                  <a:pos x="T2" y="T3"/>
                </a:cxn>
                <a:cxn ang="0">
                  <a:pos x="T4" y="T5"/>
                </a:cxn>
                <a:cxn ang="0">
                  <a:pos x="T6" y="T7"/>
                </a:cxn>
                <a:cxn ang="0">
                  <a:pos x="T8" y="T9"/>
                </a:cxn>
                <a:cxn ang="0">
                  <a:pos x="T10" y="T11"/>
                </a:cxn>
              </a:cxnLst>
              <a:rect l="0" t="0" r="r" b="b"/>
              <a:pathLst>
                <a:path w="127" h="49">
                  <a:moveTo>
                    <a:pt x="1" y="0"/>
                  </a:moveTo>
                  <a:lnTo>
                    <a:pt x="0" y="0"/>
                  </a:lnTo>
                  <a:lnTo>
                    <a:pt x="4" y="49"/>
                  </a:lnTo>
                  <a:lnTo>
                    <a:pt x="127" y="49"/>
                  </a:lnTo>
                  <a:lnTo>
                    <a:pt x="116" y="0"/>
                  </a:lnTo>
                  <a:lnTo>
                    <a:pt x="1"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7" name="Freeform 97">
              <a:extLst>
                <a:ext uri="{FF2B5EF4-FFF2-40B4-BE49-F238E27FC236}">
                  <a16:creationId xmlns:a16="http://schemas.microsoft.com/office/drawing/2014/main" id="{61329F75-B343-D776-729F-6ABDB3161223}"/>
                </a:ext>
              </a:extLst>
            </p:cNvPr>
            <p:cNvSpPr>
              <a:spLocks/>
            </p:cNvSpPr>
            <p:nvPr/>
          </p:nvSpPr>
          <p:spPr bwMode="auto">
            <a:xfrm>
              <a:off x="1937" y="3032"/>
              <a:ext cx="116" cy="32"/>
            </a:xfrm>
            <a:custGeom>
              <a:avLst/>
              <a:gdLst>
                <a:gd name="T0" fmla="*/ 0 w 190"/>
                <a:gd name="T1" fmla="*/ 0 h 98"/>
                <a:gd name="T2" fmla="*/ 29 w 190"/>
                <a:gd name="T3" fmla="*/ 98 h 98"/>
                <a:gd name="T4" fmla="*/ 190 w 190"/>
                <a:gd name="T5" fmla="*/ 98 h 98"/>
                <a:gd name="T6" fmla="*/ 145 w 190"/>
                <a:gd name="T7" fmla="*/ 0 h 98"/>
                <a:gd name="T8" fmla="*/ 0 w 190"/>
                <a:gd name="T9" fmla="*/ 0 h 98"/>
              </a:gdLst>
              <a:ahLst/>
              <a:cxnLst>
                <a:cxn ang="0">
                  <a:pos x="T0" y="T1"/>
                </a:cxn>
                <a:cxn ang="0">
                  <a:pos x="T2" y="T3"/>
                </a:cxn>
                <a:cxn ang="0">
                  <a:pos x="T4" y="T5"/>
                </a:cxn>
                <a:cxn ang="0">
                  <a:pos x="T6" y="T7"/>
                </a:cxn>
                <a:cxn ang="0">
                  <a:pos x="T8" y="T9"/>
                </a:cxn>
              </a:cxnLst>
              <a:rect l="0" t="0" r="r" b="b"/>
              <a:pathLst>
                <a:path w="190" h="98">
                  <a:moveTo>
                    <a:pt x="0" y="0"/>
                  </a:moveTo>
                  <a:lnTo>
                    <a:pt x="29" y="98"/>
                  </a:lnTo>
                  <a:lnTo>
                    <a:pt x="190" y="98"/>
                  </a:lnTo>
                  <a:lnTo>
                    <a:pt x="145" y="0"/>
                  </a:lnTo>
                  <a:lnTo>
                    <a:pt x="0"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8" name="AutoShape 98">
              <a:extLst>
                <a:ext uri="{FF2B5EF4-FFF2-40B4-BE49-F238E27FC236}">
                  <a16:creationId xmlns:a16="http://schemas.microsoft.com/office/drawing/2014/main" id="{0F5ACE97-5597-CCF1-5420-A96E21F19FDE}"/>
                </a:ext>
              </a:extLst>
            </p:cNvPr>
            <p:cNvSpPr>
              <a:spLocks noChangeArrowheads="1"/>
            </p:cNvSpPr>
            <p:nvPr/>
          </p:nvSpPr>
          <p:spPr bwMode="auto">
            <a:xfrm>
              <a:off x="1650" y="2838"/>
              <a:ext cx="223" cy="26"/>
            </a:xfrm>
            <a:prstGeom prst="roundRect">
              <a:avLst>
                <a:gd name="adj" fmla="val 178569"/>
              </a:avLst>
            </a:prstGeom>
            <a:solidFill>
              <a:srgbClr val="6E6E6E"/>
            </a:solidFill>
            <a:ln w="1588">
              <a:solidFill>
                <a:srgbClr val="6E6E6E"/>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59" name="Rectangle 99">
              <a:extLst>
                <a:ext uri="{FF2B5EF4-FFF2-40B4-BE49-F238E27FC236}">
                  <a16:creationId xmlns:a16="http://schemas.microsoft.com/office/drawing/2014/main" id="{5D45BFE3-1968-2232-A97B-7357EA74E115}"/>
                </a:ext>
              </a:extLst>
            </p:cNvPr>
            <p:cNvSpPr>
              <a:spLocks noChangeArrowheads="1"/>
            </p:cNvSpPr>
            <p:nvPr/>
          </p:nvSpPr>
          <p:spPr bwMode="auto">
            <a:xfrm>
              <a:off x="1918" y="2813"/>
              <a:ext cx="32" cy="12"/>
            </a:xfrm>
            <a:prstGeom prst="rect">
              <a:avLst/>
            </a:prstGeom>
            <a:solidFill>
              <a:srgbClr val="464646"/>
            </a:solidFill>
            <a:ln w="1651">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60" name="Rectangle 100">
              <a:extLst>
                <a:ext uri="{FF2B5EF4-FFF2-40B4-BE49-F238E27FC236}">
                  <a16:creationId xmlns:a16="http://schemas.microsoft.com/office/drawing/2014/main" id="{63A9A7F5-0E8E-59A6-45A7-02EACC4832BE}"/>
                </a:ext>
              </a:extLst>
            </p:cNvPr>
            <p:cNvSpPr>
              <a:spLocks noChangeArrowheads="1"/>
            </p:cNvSpPr>
            <p:nvPr/>
          </p:nvSpPr>
          <p:spPr bwMode="auto">
            <a:xfrm>
              <a:off x="1597" y="2862"/>
              <a:ext cx="329" cy="27"/>
            </a:xfrm>
            <a:prstGeom prst="rect">
              <a:avLst/>
            </a:pr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61" name="Rectangle 101">
              <a:extLst>
                <a:ext uri="{FF2B5EF4-FFF2-40B4-BE49-F238E27FC236}">
                  <a16:creationId xmlns:a16="http://schemas.microsoft.com/office/drawing/2014/main" id="{3094BA85-3ABD-B1CC-8EDD-5025B0FAFD92}"/>
                </a:ext>
              </a:extLst>
            </p:cNvPr>
            <p:cNvSpPr>
              <a:spLocks noChangeArrowheads="1"/>
            </p:cNvSpPr>
            <p:nvPr/>
          </p:nvSpPr>
          <p:spPr bwMode="auto">
            <a:xfrm>
              <a:off x="1597" y="2877"/>
              <a:ext cx="329" cy="27"/>
            </a:xfrm>
            <a:prstGeom prst="rect">
              <a:avLst/>
            </a:prstGeom>
            <a:solidFill>
              <a:srgbClr val="808080"/>
            </a:solidFill>
            <a:ln w="1588">
              <a:solidFill>
                <a:srgbClr val="80808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graphicFrame>
          <p:nvGraphicFramePr>
            <p:cNvPr id="30833" name="Object 102">
              <a:extLst>
                <a:ext uri="{FF2B5EF4-FFF2-40B4-BE49-F238E27FC236}">
                  <a16:creationId xmlns:a16="http://schemas.microsoft.com/office/drawing/2014/main" id="{5449775B-DFCA-BA1F-B2F5-42A4AB9CF8CF}"/>
                </a:ext>
              </a:extLst>
            </p:cNvPr>
            <p:cNvGraphicFramePr>
              <a:graphicFrameLocks noChangeAspect="1"/>
            </p:cNvGraphicFramePr>
            <p:nvPr/>
          </p:nvGraphicFramePr>
          <p:xfrm>
            <a:off x="1483" y="2420"/>
            <a:ext cx="569" cy="376"/>
          </p:xfrm>
          <a:graphic>
            <a:graphicData uri="http://schemas.openxmlformats.org/presentationml/2006/ole">
              <mc:AlternateContent xmlns:mc="http://schemas.openxmlformats.org/markup-compatibility/2006">
                <mc:Choice xmlns:v="urn:schemas-microsoft-com:vml" Requires="v">
                  <p:oleObj name="Drawing" r:id="rId4" imgW="80302100" imgH="58496200" progId="FLW3Drawing">
                    <p:embed/>
                  </p:oleObj>
                </mc:Choice>
                <mc:Fallback>
                  <p:oleObj name="Drawing" r:id="rId4" imgW="80302100" imgH="58496200" progId="FLW3Drawing">
                    <p:embed/>
                    <p:pic>
                      <p:nvPicPr>
                        <p:cNvPr id="30833" name="Object 102">
                          <a:extLst>
                            <a:ext uri="{FF2B5EF4-FFF2-40B4-BE49-F238E27FC236}">
                              <a16:creationId xmlns:a16="http://schemas.microsoft.com/office/drawing/2014/main" id="{5449775B-DFCA-BA1F-B2F5-42A4AB9CF8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 y="2420"/>
                          <a:ext cx="569" cy="376"/>
                        </a:xfrm>
                        <a:prstGeom prst="rect">
                          <a:avLst/>
                        </a:prstGeom>
                        <a:noFill/>
                        <a:ln>
                          <a:noFill/>
                        </a:ln>
                        <a:effectLst/>
                        <a:extLst>
                          <a:ext uri="{909E8E84-426E-40DD-AFC4-6F175D3DCCD1}">
                            <a14:hiddenFill xmlns:a14="http://schemas.microsoft.com/office/drawing/2010/main">
                              <a:gradFill rotWithShape="0">
                                <a:gsLst>
                                  <a:gs pos="0">
                                    <a:srgbClr val="C0C0C0"/>
                                  </a:gs>
                                  <a:gs pos="100000">
                                    <a:srgbClr val="0000FF"/>
                                  </a:gs>
                                </a:gsLst>
                                <a:path path="shape">
                                  <a:fillToRect l="50000" t="50000" r="50000" b="50000"/>
                                </a:path>
                              </a:gra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0763" name="Text Box 103">
            <a:extLst>
              <a:ext uri="{FF2B5EF4-FFF2-40B4-BE49-F238E27FC236}">
                <a16:creationId xmlns:a16="http://schemas.microsoft.com/office/drawing/2014/main" id="{B7E2B362-FC01-F8B4-13A4-B2F72B56621E}"/>
              </a:ext>
            </a:extLst>
          </p:cNvPr>
          <p:cNvSpPr txBox="1">
            <a:spLocks noChangeArrowheads="1"/>
          </p:cNvSpPr>
          <p:nvPr/>
        </p:nvSpPr>
        <p:spPr bwMode="auto">
          <a:xfrm>
            <a:off x="6243639" y="2905126"/>
            <a:ext cx="1108075"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400" b="1">
                <a:latin typeface="+mj-lt"/>
                <a:cs typeface="Arial" panose="020B0604020202020204" pitchFamily="34" charset="0"/>
              </a:rPr>
              <a:t>3270</a:t>
            </a:r>
          </a:p>
          <a:p>
            <a:pPr algn="ctr">
              <a:lnSpc>
                <a:spcPct val="90000"/>
              </a:lnSpc>
              <a:spcBef>
                <a:spcPct val="0"/>
              </a:spcBef>
              <a:buClrTx/>
              <a:buFontTx/>
              <a:buNone/>
            </a:pPr>
            <a:r>
              <a:rPr lang="en-US" altLang="en-US" sz="1400" b="1">
                <a:latin typeface="+mj-lt"/>
                <a:cs typeface="Arial" panose="020B0604020202020204" pitchFamily="34" charset="0"/>
              </a:rPr>
              <a:t>or GUI</a:t>
            </a:r>
          </a:p>
        </p:txBody>
      </p:sp>
      <p:sp>
        <p:nvSpPr>
          <p:cNvPr id="834664" name="Freeform 104">
            <a:extLst>
              <a:ext uri="{FF2B5EF4-FFF2-40B4-BE49-F238E27FC236}">
                <a16:creationId xmlns:a16="http://schemas.microsoft.com/office/drawing/2014/main" id="{B4E4C83B-5E29-5EA5-0912-C654825151C6}"/>
              </a:ext>
            </a:extLst>
          </p:cNvPr>
          <p:cNvSpPr>
            <a:spLocks/>
          </p:cNvSpPr>
          <p:nvPr/>
        </p:nvSpPr>
        <p:spPr bwMode="auto">
          <a:xfrm rot="5400000">
            <a:off x="7265195" y="3498057"/>
            <a:ext cx="657225" cy="144463"/>
          </a:xfrm>
          <a:custGeom>
            <a:avLst/>
            <a:gdLst>
              <a:gd name="T0" fmla="*/ 0 w 933"/>
              <a:gd name="T1" fmla="*/ 69 h 75"/>
              <a:gd name="T2" fmla="*/ 587 w 933"/>
              <a:gd name="T3" fmla="*/ 75 h 75"/>
              <a:gd name="T4" fmla="*/ 386 w 933"/>
              <a:gd name="T5" fmla="*/ 0 h 75"/>
              <a:gd name="T6" fmla="*/ 933 w 933"/>
              <a:gd name="T7" fmla="*/ 0 h 75"/>
            </a:gdLst>
            <a:ahLst/>
            <a:cxnLst>
              <a:cxn ang="0">
                <a:pos x="T0" y="T1"/>
              </a:cxn>
              <a:cxn ang="0">
                <a:pos x="T2" y="T3"/>
              </a:cxn>
              <a:cxn ang="0">
                <a:pos x="T4" y="T5"/>
              </a:cxn>
              <a:cxn ang="0">
                <a:pos x="T6" y="T7"/>
              </a:cxn>
            </a:cxnLst>
            <a:rect l="0" t="0" r="r" b="b"/>
            <a:pathLst>
              <a:path w="933" h="75">
                <a:moveTo>
                  <a:pt x="0" y="69"/>
                </a:moveTo>
                <a:lnTo>
                  <a:pt x="587" y="75"/>
                </a:lnTo>
                <a:lnTo>
                  <a:pt x="386" y="0"/>
                </a:lnTo>
                <a:lnTo>
                  <a:pt x="933" y="0"/>
                </a:lnTo>
              </a:path>
            </a:pathLst>
          </a:custGeom>
          <a:noFill/>
          <a:ln w="25400" cap="flat" cmpd="sng">
            <a:solidFill>
              <a:schemeClr val="tx1"/>
            </a:solidFill>
            <a:prstDash val="solid"/>
            <a:round/>
            <a:headEnd type="stealth" w="lg" len="lg"/>
            <a:tailEnd type="stealth" w="lg" len="lg"/>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grpSp>
        <p:nvGrpSpPr>
          <p:cNvPr id="30765" name="Group 105">
            <a:extLst>
              <a:ext uri="{FF2B5EF4-FFF2-40B4-BE49-F238E27FC236}">
                <a16:creationId xmlns:a16="http://schemas.microsoft.com/office/drawing/2014/main" id="{6CE48A7F-EF89-E932-21B8-FBA976FEDD48}"/>
              </a:ext>
            </a:extLst>
          </p:cNvPr>
          <p:cNvGrpSpPr>
            <a:grpSpLocks/>
          </p:cNvGrpSpPr>
          <p:nvPr/>
        </p:nvGrpSpPr>
        <p:grpSpPr bwMode="auto">
          <a:xfrm>
            <a:off x="8724901" y="2446338"/>
            <a:ext cx="765175" cy="781050"/>
            <a:chOff x="1419" y="2389"/>
            <a:chExt cx="664" cy="712"/>
          </a:xfrm>
        </p:grpSpPr>
        <p:sp>
          <p:nvSpPr>
            <p:cNvPr id="834666" name="Rectangle 106">
              <a:extLst>
                <a:ext uri="{FF2B5EF4-FFF2-40B4-BE49-F238E27FC236}">
                  <a16:creationId xmlns:a16="http://schemas.microsoft.com/office/drawing/2014/main" id="{CB51036D-137A-2F52-7C93-52C0167542E7}"/>
                </a:ext>
              </a:extLst>
            </p:cNvPr>
            <p:cNvSpPr>
              <a:spLocks noChangeArrowheads="1"/>
            </p:cNvSpPr>
            <p:nvPr/>
          </p:nvSpPr>
          <p:spPr bwMode="auto">
            <a:xfrm>
              <a:off x="1515" y="2903"/>
              <a:ext cx="485" cy="91"/>
            </a:xfrm>
            <a:prstGeom prst="rect">
              <a:avLst/>
            </a:prstGeom>
            <a:solidFill>
              <a:srgbClr val="C0C0C0"/>
            </a:solidFill>
            <a:ln w="1588">
              <a:solidFill>
                <a:srgbClr val="C0C0C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67" name="Freeform 107">
              <a:extLst>
                <a:ext uri="{FF2B5EF4-FFF2-40B4-BE49-F238E27FC236}">
                  <a16:creationId xmlns:a16="http://schemas.microsoft.com/office/drawing/2014/main" id="{A896D44C-9444-4CAD-F7C2-FB255B663FFD}"/>
                </a:ext>
              </a:extLst>
            </p:cNvPr>
            <p:cNvSpPr>
              <a:spLocks/>
            </p:cNvSpPr>
            <p:nvPr/>
          </p:nvSpPr>
          <p:spPr bwMode="auto">
            <a:xfrm>
              <a:off x="1726" y="2927"/>
              <a:ext cx="178" cy="54"/>
            </a:xfrm>
            <a:custGeom>
              <a:avLst/>
              <a:gdLst>
                <a:gd name="T0" fmla="*/ 0 w 288"/>
                <a:gd name="T1" fmla="*/ 144 h 163"/>
                <a:gd name="T2" fmla="*/ 4 w 288"/>
                <a:gd name="T3" fmla="*/ 157 h 163"/>
                <a:gd name="T4" fmla="*/ 18 w 288"/>
                <a:gd name="T5" fmla="*/ 163 h 163"/>
                <a:gd name="T6" fmla="*/ 265 w 288"/>
                <a:gd name="T7" fmla="*/ 163 h 163"/>
                <a:gd name="T8" fmla="*/ 280 w 288"/>
                <a:gd name="T9" fmla="*/ 159 h 163"/>
                <a:gd name="T10" fmla="*/ 288 w 288"/>
                <a:gd name="T11" fmla="*/ 143 h 163"/>
                <a:gd name="T12" fmla="*/ 288 w 288"/>
                <a:gd name="T13" fmla="*/ 23 h 163"/>
                <a:gd name="T14" fmla="*/ 283 w 288"/>
                <a:gd name="T15" fmla="*/ 8 h 163"/>
                <a:gd name="T16" fmla="*/ 264 w 288"/>
                <a:gd name="T17" fmla="*/ 0 h 163"/>
                <a:gd name="T18" fmla="*/ 18 w 288"/>
                <a:gd name="T19" fmla="*/ 0 h 163"/>
                <a:gd name="T20" fmla="*/ 5 w 288"/>
                <a:gd name="T21" fmla="*/ 5 h 163"/>
                <a:gd name="T22" fmla="*/ 0 w 288"/>
                <a:gd name="T23" fmla="*/ 18 h 163"/>
                <a:gd name="T24" fmla="*/ 0 w 288"/>
                <a:gd name="T25" fmla="*/ 14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63">
                  <a:moveTo>
                    <a:pt x="0" y="144"/>
                  </a:moveTo>
                  <a:lnTo>
                    <a:pt x="4" y="157"/>
                  </a:lnTo>
                  <a:lnTo>
                    <a:pt x="18" y="163"/>
                  </a:lnTo>
                  <a:lnTo>
                    <a:pt x="265" y="163"/>
                  </a:lnTo>
                  <a:lnTo>
                    <a:pt x="280" y="159"/>
                  </a:lnTo>
                  <a:lnTo>
                    <a:pt x="288" y="143"/>
                  </a:lnTo>
                  <a:lnTo>
                    <a:pt x="288" y="23"/>
                  </a:lnTo>
                  <a:lnTo>
                    <a:pt x="283" y="8"/>
                  </a:lnTo>
                  <a:lnTo>
                    <a:pt x="264" y="0"/>
                  </a:lnTo>
                  <a:lnTo>
                    <a:pt x="18" y="0"/>
                  </a:lnTo>
                  <a:lnTo>
                    <a:pt x="5" y="5"/>
                  </a:lnTo>
                  <a:lnTo>
                    <a:pt x="0" y="18"/>
                  </a:lnTo>
                  <a:lnTo>
                    <a:pt x="0" y="144"/>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68" name="Freeform 108">
              <a:extLst>
                <a:ext uri="{FF2B5EF4-FFF2-40B4-BE49-F238E27FC236}">
                  <a16:creationId xmlns:a16="http://schemas.microsoft.com/office/drawing/2014/main" id="{1881FC2C-50F6-3881-0ECD-14577F8EFBB6}"/>
                </a:ext>
              </a:extLst>
            </p:cNvPr>
            <p:cNvSpPr>
              <a:spLocks/>
            </p:cNvSpPr>
            <p:nvPr/>
          </p:nvSpPr>
          <p:spPr bwMode="auto">
            <a:xfrm>
              <a:off x="1458" y="2389"/>
              <a:ext cx="625" cy="449"/>
            </a:xfrm>
            <a:custGeom>
              <a:avLst/>
              <a:gdLst>
                <a:gd name="T0" fmla="*/ 0 w 733"/>
                <a:gd name="T1" fmla="*/ 580 h 612"/>
                <a:gd name="T2" fmla="*/ 10 w 733"/>
                <a:gd name="T3" fmla="*/ 603 h 612"/>
                <a:gd name="T4" fmla="*/ 36 w 733"/>
                <a:gd name="T5" fmla="*/ 612 h 612"/>
                <a:gd name="T6" fmla="*/ 698 w 733"/>
                <a:gd name="T7" fmla="*/ 612 h 612"/>
                <a:gd name="T8" fmla="*/ 722 w 733"/>
                <a:gd name="T9" fmla="*/ 603 h 612"/>
                <a:gd name="T10" fmla="*/ 733 w 733"/>
                <a:gd name="T11" fmla="*/ 577 h 612"/>
                <a:gd name="T12" fmla="*/ 733 w 733"/>
                <a:gd name="T13" fmla="*/ 38 h 612"/>
                <a:gd name="T14" fmla="*/ 726 w 733"/>
                <a:gd name="T15" fmla="*/ 13 h 612"/>
                <a:gd name="T16" fmla="*/ 702 w 733"/>
                <a:gd name="T17" fmla="*/ 0 h 612"/>
                <a:gd name="T18" fmla="*/ 43 w 733"/>
                <a:gd name="T19" fmla="*/ 0 h 612"/>
                <a:gd name="T20" fmla="*/ 28 w 733"/>
                <a:gd name="T21" fmla="*/ 2 h 612"/>
                <a:gd name="T22" fmla="*/ 14 w 733"/>
                <a:gd name="T23" fmla="*/ 11 h 612"/>
                <a:gd name="T24" fmla="*/ 0 w 733"/>
                <a:gd name="T25" fmla="*/ 39 h 612"/>
                <a:gd name="T26" fmla="*/ 0 w 733"/>
                <a:gd name="T27" fmla="*/ 58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3" h="612">
                  <a:moveTo>
                    <a:pt x="0" y="580"/>
                  </a:moveTo>
                  <a:lnTo>
                    <a:pt x="10" y="603"/>
                  </a:lnTo>
                  <a:lnTo>
                    <a:pt x="36" y="612"/>
                  </a:lnTo>
                  <a:lnTo>
                    <a:pt x="698" y="612"/>
                  </a:lnTo>
                  <a:lnTo>
                    <a:pt x="722" y="603"/>
                  </a:lnTo>
                  <a:lnTo>
                    <a:pt x="733" y="577"/>
                  </a:lnTo>
                  <a:lnTo>
                    <a:pt x="733" y="38"/>
                  </a:lnTo>
                  <a:lnTo>
                    <a:pt x="726" y="13"/>
                  </a:lnTo>
                  <a:lnTo>
                    <a:pt x="702" y="0"/>
                  </a:lnTo>
                  <a:lnTo>
                    <a:pt x="43" y="0"/>
                  </a:lnTo>
                  <a:lnTo>
                    <a:pt x="28" y="2"/>
                  </a:lnTo>
                  <a:lnTo>
                    <a:pt x="14" y="11"/>
                  </a:lnTo>
                  <a:lnTo>
                    <a:pt x="0" y="39"/>
                  </a:lnTo>
                  <a:lnTo>
                    <a:pt x="0" y="580"/>
                  </a:lnTo>
                  <a:close/>
                </a:path>
              </a:pathLst>
            </a:cu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69" name="Freeform 109">
              <a:extLst>
                <a:ext uri="{FF2B5EF4-FFF2-40B4-BE49-F238E27FC236}">
                  <a16:creationId xmlns:a16="http://schemas.microsoft.com/office/drawing/2014/main" id="{0A42E19F-3B1A-C0EB-605B-69938A90FFFD}"/>
                </a:ext>
              </a:extLst>
            </p:cNvPr>
            <p:cNvSpPr>
              <a:spLocks/>
            </p:cNvSpPr>
            <p:nvPr/>
          </p:nvSpPr>
          <p:spPr bwMode="auto">
            <a:xfrm>
              <a:off x="1473" y="2406"/>
              <a:ext cx="590" cy="404"/>
            </a:xfrm>
            <a:custGeom>
              <a:avLst/>
              <a:gdLst>
                <a:gd name="T0" fmla="*/ 0 w 629"/>
                <a:gd name="T1" fmla="*/ 446 h 471"/>
                <a:gd name="T2" fmla="*/ 8 w 629"/>
                <a:gd name="T3" fmla="*/ 464 h 471"/>
                <a:gd name="T4" fmla="*/ 31 w 629"/>
                <a:gd name="T5" fmla="*/ 471 h 471"/>
                <a:gd name="T6" fmla="*/ 600 w 629"/>
                <a:gd name="T7" fmla="*/ 468 h 471"/>
                <a:gd name="T8" fmla="*/ 620 w 629"/>
                <a:gd name="T9" fmla="*/ 464 h 471"/>
                <a:gd name="T10" fmla="*/ 629 w 629"/>
                <a:gd name="T11" fmla="*/ 444 h 471"/>
                <a:gd name="T12" fmla="*/ 629 w 629"/>
                <a:gd name="T13" fmla="*/ 31 h 471"/>
                <a:gd name="T14" fmla="*/ 625 w 629"/>
                <a:gd name="T15" fmla="*/ 11 h 471"/>
                <a:gd name="T16" fmla="*/ 604 w 629"/>
                <a:gd name="T17" fmla="*/ 3 h 471"/>
                <a:gd name="T18" fmla="*/ 37 w 629"/>
                <a:gd name="T19" fmla="*/ 0 h 471"/>
                <a:gd name="T20" fmla="*/ 12 w 629"/>
                <a:gd name="T21" fmla="*/ 5 h 471"/>
                <a:gd name="T22" fmla="*/ 0 w 629"/>
                <a:gd name="T23" fmla="*/ 23 h 471"/>
                <a:gd name="T24" fmla="*/ 0 w 629"/>
                <a:gd name="T25" fmla="*/ 4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471">
                  <a:moveTo>
                    <a:pt x="0" y="446"/>
                  </a:moveTo>
                  <a:lnTo>
                    <a:pt x="8" y="464"/>
                  </a:lnTo>
                  <a:lnTo>
                    <a:pt x="31" y="471"/>
                  </a:lnTo>
                  <a:lnTo>
                    <a:pt x="600" y="468"/>
                  </a:lnTo>
                  <a:lnTo>
                    <a:pt x="620" y="464"/>
                  </a:lnTo>
                  <a:lnTo>
                    <a:pt x="629" y="444"/>
                  </a:lnTo>
                  <a:lnTo>
                    <a:pt x="629" y="31"/>
                  </a:lnTo>
                  <a:lnTo>
                    <a:pt x="625" y="11"/>
                  </a:lnTo>
                  <a:lnTo>
                    <a:pt x="604" y="3"/>
                  </a:lnTo>
                  <a:lnTo>
                    <a:pt x="37" y="0"/>
                  </a:lnTo>
                  <a:lnTo>
                    <a:pt x="12" y="5"/>
                  </a:lnTo>
                  <a:lnTo>
                    <a:pt x="0" y="23"/>
                  </a:lnTo>
                  <a:lnTo>
                    <a:pt x="0" y="446"/>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0" name="Rectangle 110">
              <a:extLst>
                <a:ext uri="{FF2B5EF4-FFF2-40B4-BE49-F238E27FC236}">
                  <a16:creationId xmlns:a16="http://schemas.microsoft.com/office/drawing/2014/main" id="{4191D1BC-5402-A309-D2E7-FADA3EF47A2D}"/>
                </a:ext>
              </a:extLst>
            </p:cNvPr>
            <p:cNvSpPr>
              <a:spLocks noChangeArrowheads="1"/>
            </p:cNvSpPr>
            <p:nvPr/>
          </p:nvSpPr>
          <p:spPr bwMode="auto">
            <a:xfrm>
              <a:off x="1525" y="2932"/>
              <a:ext cx="190" cy="27"/>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1" name="Rectangle 111">
              <a:extLst>
                <a:ext uri="{FF2B5EF4-FFF2-40B4-BE49-F238E27FC236}">
                  <a16:creationId xmlns:a16="http://schemas.microsoft.com/office/drawing/2014/main" id="{4D27DB71-50A3-193F-037B-BC72D21D7A1C}"/>
                </a:ext>
              </a:extLst>
            </p:cNvPr>
            <p:cNvSpPr>
              <a:spLocks noChangeArrowheads="1"/>
            </p:cNvSpPr>
            <p:nvPr/>
          </p:nvSpPr>
          <p:spPr bwMode="auto">
            <a:xfrm>
              <a:off x="1904" y="2927"/>
              <a:ext cx="98" cy="26"/>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2" name="Rectangle 112">
              <a:extLst>
                <a:ext uri="{FF2B5EF4-FFF2-40B4-BE49-F238E27FC236}">
                  <a16:creationId xmlns:a16="http://schemas.microsoft.com/office/drawing/2014/main" id="{C0794FD3-00E9-CF5A-F9A0-A5B9FC649E03}"/>
                </a:ext>
              </a:extLst>
            </p:cNvPr>
            <p:cNvSpPr>
              <a:spLocks noChangeArrowheads="1"/>
            </p:cNvSpPr>
            <p:nvPr/>
          </p:nvSpPr>
          <p:spPr bwMode="auto">
            <a:xfrm>
              <a:off x="1739" y="2945"/>
              <a:ext cx="153"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3" name="Line 113">
              <a:extLst>
                <a:ext uri="{FF2B5EF4-FFF2-40B4-BE49-F238E27FC236}">
                  <a16:creationId xmlns:a16="http://schemas.microsoft.com/office/drawing/2014/main" id="{08F0ABE4-E0FC-0971-A791-7D8ACA471733}"/>
                </a:ext>
              </a:extLst>
            </p:cNvPr>
            <p:cNvSpPr>
              <a:spLocks noChangeShapeType="1"/>
            </p:cNvSpPr>
            <p:nvPr/>
          </p:nvSpPr>
          <p:spPr bwMode="auto">
            <a:xfrm>
              <a:off x="1726" y="2965"/>
              <a:ext cx="178" cy="1"/>
            </a:xfrm>
            <a:prstGeom prst="line">
              <a:avLst/>
            </a:prstGeom>
            <a:noFill/>
            <a:ln w="1588">
              <a:solidFill>
                <a:srgbClr val="000000"/>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4" name="Rectangle 114">
              <a:extLst>
                <a:ext uri="{FF2B5EF4-FFF2-40B4-BE49-F238E27FC236}">
                  <a16:creationId xmlns:a16="http://schemas.microsoft.com/office/drawing/2014/main" id="{4EC7E60A-1A36-CE41-BEEC-D05E28606B09}"/>
                </a:ext>
              </a:extLst>
            </p:cNvPr>
            <p:cNvSpPr>
              <a:spLocks noChangeArrowheads="1"/>
            </p:cNvSpPr>
            <p:nvPr/>
          </p:nvSpPr>
          <p:spPr bwMode="auto">
            <a:xfrm>
              <a:off x="1922" y="2961"/>
              <a:ext cx="61"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5" name="Freeform 115">
              <a:extLst>
                <a:ext uri="{FF2B5EF4-FFF2-40B4-BE49-F238E27FC236}">
                  <a16:creationId xmlns:a16="http://schemas.microsoft.com/office/drawing/2014/main" id="{64E0584A-A4AE-BE03-2432-C10A70289F6C}"/>
                </a:ext>
              </a:extLst>
            </p:cNvPr>
            <p:cNvSpPr>
              <a:spLocks/>
            </p:cNvSpPr>
            <p:nvPr/>
          </p:nvSpPr>
          <p:spPr bwMode="auto">
            <a:xfrm>
              <a:off x="1419" y="3005"/>
              <a:ext cx="663" cy="68"/>
            </a:xfrm>
            <a:custGeom>
              <a:avLst/>
              <a:gdLst>
                <a:gd name="T0" fmla="*/ 108 w 1075"/>
                <a:gd name="T1" fmla="*/ 0 h 208"/>
                <a:gd name="T2" fmla="*/ 110 w 1075"/>
                <a:gd name="T3" fmla="*/ 0 h 208"/>
                <a:gd name="T4" fmla="*/ 984 w 1075"/>
                <a:gd name="T5" fmla="*/ 0 h 208"/>
                <a:gd name="T6" fmla="*/ 1075 w 1075"/>
                <a:gd name="T7" fmla="*/ 208 h 208"/>
                <a:gd name="T8" fmla="*/ 0 w 1075"/>
                <a:gd name="T9" fmla="*/ 208 h 208"/>
                <a:gd name="T10" fmla="*/ 108 w 1075"/>
                <a:gd name="T11" fmla="*/ 0 h 208"/>
              </a:gdLst>
              <a:ahLst/>
              <a:cxnLst>
                <a:cxn ang="0">
                  <a:pos x="T0" y="T1"/>
                </a:cxn>
                <a:cxn ang="0">
                  <a:pos x="T2" y="T3"/>
                </a:cxn>
                <a:cxn ang="0">
                  <a:pos x="T4" y="T5"/>
                </a:cxn>
                <a:cxn ang="0">
                  <a:pos x="T6" y="T7"/>
                </a:cxn>
                <a:cxn ang="0">
                  <a:pos x="T8" y="T9"/>
                </a:cxn>
                <a:cxn ang="0">
                  <a:pos x="T10" y="T11"/>
                </a:cxn>
              </a:cxnLst>
              <a:rect l="0" t="0" r="r" b="b"/>
              <a:pathLst>
                <a:path w="1075" h="208">
                  <a:moveTo>
                    <a:pt x="108" y="0"/>
                  </a:moveTo>
                  <a:lnTo>
                    <a:pt x="110" y="0"/>
                  </a:lnTo>
                  <a:lnTo>
                    <a:pt x="984" y="0"/>
                  </a:lnTo>
                  <a:lnTo>
                    <a:pt x="1075" y="208"/>
                  </a:lnTo>
                  <a:lnTo>
                    <a:pt x="0" y="208"/>
                  </a:lnTo>
                  <a:lnTo>
                    <a:pt x="108" y="0"/>
                  </a:lnTo>
                  <a:close/>
                </a:path>
              </a:pathLst>
            </a:custGeom>
            <a:solidFill>
              <a:srgbClr val="C0C0C0"/>
            </a:solidFill>
            <a:ln w="1588">
              <a:solidFill>
                <a:srgbClr val="C0C0C0"/>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6" name="Freeform 116">
              <a:extLst>
                <a:ext uri="{FF2B5EF4-FFF2-40B4-BE49-F238E27FC236}">
                  <a16:creationId xmlns:a16="http://schemas.microsoft.com/office/drawing/2014/main" id="{F329E80D-126D-DF27-23D3-3849C7E5836B}"/>
                </a:ext>
              </a:extLst>
            </p:cNvPr>
            <p:cNvSpPr>
              <a:spLocks/>
            </p:cNvSpPr>
            <p:nvPr/>
          </p:nvSpPr>
          <p:spPr bwMode="auto">
            <a:xfrm>
              <a:off x="1419" y="3074"/>
              <a:ext cx="663" cy="27"/>
            </a:xfrm>
            <a:custGeom>
              <a:avLst/>
              <a:gdLst>
                <a:gd name="T0" fmla="*/ 0 w 1076"/>
                <a:gd name="T1" fmla="*/ 0 h 33"/>
                <a:gd name="T2" fmla="*/ 1076 w 1076"/>
                <a:gd name="T3" fmla="*/ 0 h 33"/>
                <a:gd name="T4" fmla="*/ 1047 w 1076"/>
                <a:gd name="T5" fmla="*/ 33 h 33"/>
                <a:gd name="T6" fmla="*/ 30 w 1076"/>
                <a:gd name="T7" fmla="*/ 33 h 33"/>
                <a:gd name="T8" fmla="*/ 0 w 1076"/>
                <a:gd name="T9" fmla="*/ 0 h 33"/>
              </a:gdLst>
              <a:ahLst/>
              <a:cxnLst>
                <a:cxn ang="0">
                  <a:pos x="T0" y="T1"/>
                </a:cxn>
                <a:cxn ang="0">
                  <a:pos x="T2" y="T3"/>
                </a:cxn>
                <a:cxn ang="0">
                  <a:pos x="T4" y="T5"/>
                </a:cxn>
                <a:cxn ang="0">
                  <a:pos x="T6" y="T7"/>
                </a:cxn>
                <a:cxn ang="0">
                  <a:pos x="T8" y="T9"/>
                </a:cxn>
              </a:cxnLst>
              <a:rect l="0" t="0" r="r" b="b"/>
              <a:pathLst>
                <a:path w="1076" h="33">
                  <a:moveTo>
                    <a:pt x="0" y="0"/>
                  </a:moveTo>
                  <a:lnTo>
                    <a:pt x="1076" y="0"/>
                  </a:lnTo>
                  <a:lnTo>
                    <a:pt x="1047" y="33"/>
                  </a:lnTo>
                  <a:lnTo>
                    <a:pt x="30" y="33"/>
                  </a:lnTo>
                  <a:lnTo>
                    <a:pt x="0" y="0"/>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7" name="Freeform 117">
              <a:extLst>
                <a:ext uri="{FF2B5EF4-FFF2-40B4-BE49-F238E27FC236}">
                  <a16:creationId xmlns:a16="http://schemas.microsoft.com/office/drawing/2014/main" id="{5D3A3194-6222-87CE-F438-054A2460CC4E}"/>
                </a:ext>
              </a:extLst>
            </p:cNvPr>
            <p:cNvSpPr>
              <a:spLocks/>
            </p:cNvSpPr>
            <p:nvPr/>
          </p:nvSpPr>
          <p:spPr bwMode="auto">
            <a:xfrm>
              <a:off x="1504" y="3011"/>
              <a:ext cx="422" cy="17"/>
            </a:xfrm>
            <a:custGeom>
              <a:avLst/>
              <a:gdLst>
                <a:gd name="T0" fmla="*/ 6 w 690"/>
                <a:gd name="T1" fmla="*/ 0 h 20"/>
                <a:gd name="T2" fmla="*/ 0 w 690"/>
                <a:gd name="T3" fmla="*/ 20 h 20"/>
                <a:gd name="T4" fmla="*/ 690 w 690"/>
                <a:gd name="T5" fmla="*/ 20 h 20"/>
                <a:gd name="T6" fmla="*/ 681 w 690"/>
                <a:gd name="T7" fmla="*/ 0 h 20"/>
                <a:gd name="T8" fmla="*/ 6 w 690"/>
                <a:gd name="T9" fmla="*/ 0 h 20"/>
              </a:gdLst>
              <a:ahLst/>
              <a:cxnLst>
                <a:cxn ang="0">
                  <a:pos x="T0" y="T1"/>
                </a:cxn>
                <a:cxn ang="0">
                  <a:pos x="T2" y="T3"/>
                </a:cxn>
                <a:cxn ang="0">
                  <a:pos x="T4" y="T5"/>
                </a:cxn>
                <a:cxn ang="0">
                  <a:pos x="T6" y="T7"/>
                </a:cxn>
                <a:cxn ang="0">
                  <a:pos x="T8" y="T9"/>
                </a:cxn>
              </a:cxnLst>
              <a:rect l="0" t="0" r="r" b="b"/>
              <a:pathLst>
                <a:path w="690" h="20">
                  <a:moveTo>
                    <a:pt x="6" y="0"/>
                  </a:moveTo>
                  <a:lnTo>
                    <a:pt x="0" y="20"/>
                  </a:lnTo>
                  <a:lnTo>
                    <a:pt x="690" y="20"/>
                  </a:lnTo>
                  <a:lnTo>
                    <a:pt x="681" y="0"/>
                  </a:lnTo>
                  <a:lnTo>
                    <a:pt x="6" y="0"/>
                  </a:lnTo>
                  <a:close/>
                </a:path>
              </a:pathLst>
            </a:custGeom>
            <a:solidFill>
              <a:srgbClr val="6E6E6E"/>
            </a:solidFill>
            <a:ln w="1651">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8" name="Freeform 118">
              <a:extLst>
                <a:ext uri="{FF2B5EF4-FFF2-40B4-BE49-F238E27FC236}">
                  <a16:creationId xmlns:a16="http://schemas.microsoft.com/office/drawing/2014/main" id="{E90D4D30-536F-C205-1B4E-390457150599}"/>
                </a:ext>
              </a:extLst>
            </p:cNvPr>
            <p:cNvSpPr>
              <a:spLocks/>
            </p:cNvSpPr>
            <p:nvPr/>
          </p:nvSpPr>
          <p:spPr bwMode="auto">
            <a:xfrm>
              <a:off x="1470" y="3033"/>
              <a:ext cx="386" cy="32"/>
            </a:xfrm>
            <a:custGeom>
              <a:avLst/>
              <a:gdLst>
                <a:gd name="T0" fmla="*/ 55 w 629"/>
                <a:gd name="T1" fmla="*/ 0 h 101"/>
                <a:gd name="T2" fmla="*/ 622 w 629"/>
                <a:gd name="T3" fmla="*/ 0 h 101"/>
                <a:gd name="T4" fmla="*/ 629 w 629"/>
                <a:gd name="T5" fmla="*/ 101 h 101"/>
                <a:gd name="T6" fmla="*/ 569 w 629"/>
                <a:gd name="T7" fmla="*/ 100 h 101"/>
                <a:gd name="T8" fmla="*/ 569 w 629"/>
                <a:gd name="T9" fmla="*/ 87 h 101"/>
                <a:gd name="T10" fmla="*/ 536 w 629"/>
                <a:gd name="T11" fmla="*/ 87 h 101"/>
                <a:gd name="T12" fmla="*/ 532 w 629"/>
                <a:gd name="T13" fmla="*/ 100 h 101"/>
                <a:gd name="T14" fmla="*/ 114 w 629"/>
                <a:gd name="T15" fmla="*/ 100 h 101"/>
                <a:gd name="T16" fmla="*/ 118 w 629"/>
                <a:gd name="T17" fmla="*/ 87 h 101"/>
                <a:gd name="T18" fmla="*/ 79 w 629"/>
                <a:gd name="T19" fmla="*/ 90 h 101"/>
                <a:gd name="T20" fmla="*/ 76 w 629"/>
                <a:gd name="T21" fmla="*/ 100 h 101"/>
                <a:gd name="T22" fmla="*/ 0 w 629"/>
                <a:gd name="T23" fmla="*/ 101 h 101"/>
                <a:gd name="T24" fmla="*/ 55 w 62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1">
                  <a:moveTo>
                    <a:pt x="55" y="0"/>
                  </a:moveTo>
                  <a:lnTo>
                    <a:pt x="622" y="0"/>
                  </a:lnTo>
                  <a:lnTo>
                    <a:pt x="629" y="101"/>
                  </a:lnTo>
                  <a:lnTo>
                    <a:pt x="569" y="100"/>
                  </a:lnTo>
                  <a:lnTo>
                    <a:pt x="569" y="87"/>
                  </a:lnTo>
                  <a:lnTo>
                    <a:pt x="536" y="87"/>
                  </a:lnTo>
                  <a:lnTo>
                    <a:pt x="532" y="100"/>
                  </a:lnTo>
                  <a:lnTo>
                    <a:pt x="114" y="100"/>
                  </a:lnTo>
                  <a:lnTo>
                    <a:pt x="118" y="87"/>
                  </a:lnTo>
                  <a:lnTo>
                    <a:pt x="79" y="90"/>
                  </a:lnTo>
                  <a:lnTo>
                    <a:pt x="76" y="100"/>
                  </a:lnTo>
                  <a:lnTo>
                    <a:pt x="0" y="101"/>
                  </a:lnTo>
                  <a:lnTo>
                    <a:pt x="55"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79" name="Freeform 119">
              <a:extLst>
                <a:ext uri="{FF2B5EF4-FFF2-40B4-BE49-F238E27FC236}">
                  <a16:creationId xmlns:a16="http://schemas.microsoft.com/office/drawing/2014/main" id="{61025391-518B-4DDA-2854-6E1A38CF7AED}"/>
                </a:ext>
              </a:extLst>
            </p:cNvPr>
            <p:cNvSpPr>
              <a:spLocks/>
            </p:cNvSpPr>
            <p:nvPr/>
          </p:nvSpPr>
          <p:spPr bwMode="auto">
            <a:xfrm>
              <a:off x="1860" y="3034"/>
              <a:ext cx="77" cy="26"/>
            </a:xfrm>
            <a:custGeom>
              <a:avLst/>
              <a:gdLst>
                <a:gd name="T0" fmla="*/ 1 w 127"/>
                <a:gd name="T1" fmla="*/ 0 h 49"/>
                <a:gd name="T2" fmla="*/ 0 w 127"/>
                <a:gd name="T3" fmla="*/ 0 h 49"/>
                <a:gd name="T4" fmla="*/ 4 w 127"/>
                <a:gd name="T5" fmla="*/ 49 h 49"/>
                <a:gd name="T6" fmla="*/ 127 w 127"/>
                <a:gd name="T7" fmla="*/ 49 h 49"/>
                <a:gd name="T8" fmla="*/ 116 w 127"/>
                <a:gd name="T9" fmla="*/ 0 h 49"/>
                <a:gd name="T10" fmla="*/ 1 w 127"/>
                <a:gd name="T11" fmla="*/ 0 h 49"/>
              </a:gdLst>
              <a:ahLst/>
              <a:cxnLst>
                <a:cxn ang="0">
                  <a:pos x="T0" y="T1"/>
                </a:cxn>
                <a:cxn ang="0">
                  <a:pos x="T2" y="T3"/>
                </a:cxn>
                <a:cxn ang="0">
                  <a:pos x="T4" y="T5"/>
                </a:cxn>
                <a:cxn ang="0">
                  <a:pos x="T6" y="T7"/>
                </a:cxn>
                <a:cxn ang="0">
                  <a:pos x="T8" y="T9"/>
                </a:cxn>
                <a:cxn ang="0">
                  <a:pos x="T10" y="T11"/>
                </a:cxn>
              </a:cxnLst>
              <a:rect l="0" t="0" r="r" b="b"/>
              <a:pathLst>
                <a:path w="127" h="49">
                  <a:moveTo>
                    <a:pt x="1" y="0"/>
                  </a:moveTo>
                  <a:lnTo>
                    <a:pt x="0" y="0"/>
                  </a:lnTo>
                  <a:lnTo>
                    <a:pt x="4" y="49"/>
                  </a:lnTo>
                  <a:lnTo>
                    <a:pt x="127" y="49"/>
                  </a:lnTo>
                  <a:lnTo>
                    <a:pt x="116" y="0"/>
                  </a:lnTo>
                  <a:lnTo>
                    <a:pt x="1"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80" name="Freeform 120">
              <a:extLst>
                <a:ext uri="{FF2B5EF4-FFF2-40B4-BE49-F238E27FC236}">
                  <a16:creationId xmlns:a16="http://schemas.microsoft.com/office/drawing/2014/main" id="{1E12626A-7D51-613A-5534-43D6D5D39745}"/>
                </a:ext>
              </a:extLst>
            </p:cNvPr>
            <p:cNvSpPr>
              <a:spLocks/>
            </p:cNvSpPr>
            <p:nvPr/>
          </p:nvSpPr>
          <p:spPr bwMode="auto">
            <a:xfrm>
              <a:off x="1937" y="3032"/>
              <a:ext cx="116" cy="32"/>
            </a:xfrm>
            <a:custGeom>
              <a:avLst/>
              <a:gdLst>
                <a:gd name="T0" fmla="*/ 0 w 190"/>
                <a:gd name="T1" fmla="*/ 0 h 98"/>
                <a:gd name="T2" fmla="*/ 29 w 190"/>
                <a:gd name="T3" fmla="*/ 98 h 98"/>
                <a:gd name="T4" fmla="*/ 190 w 190"/>
                <a:gd name="T5" fmla="*/ 98 h 98"/>
                <a:gd name="T6" fmla="*/ 145 w 190"/>
                <a:gd name="T7" fmla="*/ 0 h 98"/>
                <a:gd name="T8" fmla="*/ 0 w 190"/>
                <a:gd name="T9" fmla="*/ 0 h 98"/>
              </a:gdLst>
              <a:ahLst/>
              <a:cxnLst>
                <a:cxn ang="0">
                  <a:pos x="T0" y="T1"/>
                </a:cxn>
                <a:cxn ang="0">
                  <a:pos x="T2" y="T3"/>
                </a:cxn>
                <a:cxn ang="0">
                  <a:pos x="T4" y="T5"/>
                </a:cxn>
                <a:cxn ang="0">
                  <a:pos x="T6" y="T7"/>
                </a:cxn>
                <a:cxn ang="0">
                  <a:pos x="T8" y="T9"/>
                </a:cxn>
              </a:cxnLst>
              <a:rect l="0" t="0" r="r" b="b"/>
              <a:pathLst>
                <a:path w="190" h="98">
                  <a:moveTo>
                    <a:pt x="0" y="0"/>
                  </a:moveTo>
                  <a:lnTo>
                    <a:pt x="29" y="98"/>
                  </a:lnTo>
                  <a:lnTo>
                    <a:pt x="190" y="98"/>
                  </a:lnTo>
                  <a:lnTo>
                    <a:pt x="145" y="0"/>
                  </a:lnTo>
                  <a:lnTo>
                    <a:pt x="0"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81" name="AutoShape 121">
              <a:extLst>
                <a:ext uri="{FF2B5EF4-FFF2-40B4-BE49-F238E27FC236}">
                  <a16:creationId xmlns:a16="http://schemas.microsoft.com/office/drawing/2014/main" id="{5B0D291B-BAA1-9576-3A04-41DEC61FB5DD}"/>
                </a:ext>
              </a:extLst>
            </p:cNvPr>
            <p:cNvSpPr>
              <a:spLocks noChangeArrowheads="1"/>
            </p:cNvSpPr>
            <p:nvPr/>
          </p:nvSpPr>
          <p:spPr bwMode="auto">
            <a:xfrm>
              <a:off x="1650" y="2838"/>
              <a:ext cx="223" cy="26"/>
            </a:xfrm>
            <a:prstGeom prst="roundRect">
              <a:avLst>
                <a:gd name="adj" fmla="val 178569"/>
              </a:avLst>
            </a:prstGeom>
            <a:solidFill>
              <a:srgbClr val="6E6E6E"/>
            </a:solidFill>
            <a:ln w="1588">
              <a:solidFill>
                <a:srgbClr val="6E6E6E"/>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82" name="Rectangle 122">
              <a:extLst>
                <a:ext uri="{FF2B5EF4-FFF2-40B4-BE49-F238E27FC236}">
                  <a16:creationId xmlns:a16="http://schemas.microsoft.com/office/drawing/2014/main" id="{D6E8EA7D-7EC7-EADB-1A39-92FCA4C9CBF7}"/>
                </a:ext>
              </a:extLst>
            </p:cNvPr>
            <p:cNvSpPr>
              <a:spLocks noChangeArrowheads="1"/>
            </p:cNvSpPr>
            <p:nvPr/>
          </p:nvSpPr>
          <p:spPr bwMode="auto">
            <a:xfrm>
              <a:off x="1918" y="2813"/>
              <a:ext cx="32" cy="12"/>
            </a:xfrm>
            <a:prstGeom prst="rect">
              <a:avLst/>
            </a:prstGeom>
            <a:solidFill>
              <a:srgbClr val="464646"/>
            </a:solidFill>
            <a:ln w="1651">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83" name="Rectangle 123">
              <a:extLst>
                <a:ext uri="{FF2B5EF4-FFF2-40B4-BE49-F238E27FC236}">
                  <a16:creationId xmlns:a16="http://schemas.microsoft.com/office/drawing/2014/main" id="{BD1731FF-4F0A-F4B4-8844-59664B60F742}"/>
                </a:ext>
              </a:extLst>
            </p:cNvPr>
            <p:cNvSpPr>
              <a:spLocks noChangeArrowheads="1"/>
            </p:cNvSpPr>
            <p:nvPr/>
          </p:nvSpPr>
          <p:spPr bwMode="auto">
            <a:xfrm>
              <a:off x="1597" y="2862"/>
              <a:ext cx="329" cy="27"/>
            </a:xfrm>
            <a:prstGeom prst="rect">
              <a:avLst/>
            </a:pr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84" name="Rectangle 124">
              <a:extLst>
                <a:ext uri="{FF2B5EF4-FFF2-40B4-BE49-F238E27FC236}">
                  <a16:creationId xmlns:a16="http://schemas.microsoft.com/office/drawing/2014/main" id="{A6D8493C-6B9E-D67B-FDFB-E66C9E9C46FD}"/>
                </a:ext>
              </a:extLst>
            </p:cNvPr>
            <p:cNvSpPr>
              <a:spLocks noChangeArrowheads="1"/>
            </p:cNvSpPr>
            <p:nvPr/>
          </p:nvSpPr>
          <p:spPr bwMode="auto">
            <a:xfrm>
              <a:off x="1597" y="2877"/>
              <a:ext cx="329" cy="27"/>
            </a:xfrm>
            <a:prstGeom prst="rect">
              <a:avLst/>
            </a:prstGeom>
            <a:solidFill>
              <a:srgbClr val="808080"/>
            </a:solidFill>
            <a:ln w="1588">
              <a:solidFill>
                <a:srgbClr val="80808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graphicFrame>
          <p:nvGraphicFramePr>
            <p:cNvPr id="30813" name="Object 125">
              <a:extLst>
                <a:ext uri="{FF2B5EF4-FFF2-40B4-BE49-F238E27FC236}">
                  <a16:creationId xmlns:a16="http://schemas.microsoft.com/office/drawing/2014/main" id="{1DC9A6B8-291B-B49B-E468-6B8DDC0151AB}"/>
                </a:ext>
              </a:extLst>
            </p:cNvPr>
            <p:cNvGraphicFramePr>
              <a:graphicFrameLocks noChangeAspect="1"/>
            </p:cNvGraphicFramePr>
            <p:nvPr/>
          </p:nvGraphicFramePr>
          <p:xfrm>
            <a:off x="1483" y="2420"/>
            <a:ext cx="569" cy="376"/>
          </p:xfrm>
          <a:graphic>
            <a:graphicData uri="http://schemas.openxmlformats.org/presentationml/2006/ole">
              <mc:AlternateContent xmlns:mc="http://schemas.openxmlformats.org/markup-compatibility/2006">
                <mc:Choice xmlns:v="urn:schemas-microsoft-com:vml" Requires="v">
                  <p:oleObj name="Drawing" r:id="rId4" imgW="80302100" imgH="58496200" progId="FLW3Drawing">
                    <p:embed/>
                  </p:oleObj>
                </mc:Choice>
                <mc:Fallback>
                  <p:oleObj name="Drawing" r:id="rId4" imgW="80302100" imgH="58496200" progId="FLW3Drawing">
                    <p:embed/>
                    <p:pic>
                      <p:nvPicPr>
                        <p:cNvPr id="30813" name="Object 125">
                          <a:extLst>
                            <a:ext uri="{FF2B5EF4-FFF2-40B4-BE49-F238E27FC236}">
                              <a16:creationId xmlns:a16="http://schemas.microsoft.com/office/drawing/2014/main" id="{1DC9A6B8-291B-B49B-E468-6B8DDC0151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 y="2420"/>
                          <a:ext cx="569" cy="376"/>
                        </a:xfrm>
                        <a:prstGeom prst="rect">
                          <a:avLst/>
                        </a:prstGeom>
                        <a:noFill/>
                        <a:ln>
                          <a:noFill/>
                        </a:ln>
                        <a:effectLst/>
                        <a:extLst>
                          <a:ext uri="{909E8E84-426E-40DD-AFC4-6F175D3DCCD1}">
                            <a14:hiddenFill xmlns:a14="http://schemas.microsoft.com/office/drawing/2010/main">
                              <a:gradFill rotWithShape="0">
                                <a:gsLst>
                                  <a:gs pos="0">
                                    <a:srgbClr val="C0C0C0"/>
                                  </a:gs>
                                  <a:gs pos="100000">
                                    <a:srgbClr val="0000FF"/>
                                  </a:gs>
                                </a:gsLst>
                                <a:path path="shape">
                                  <a:fillToRect l="50000" t="50000" r="50000" b="50000"/>
                                </a:path>
                              </a:gra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0766" name="Text Box 126">
            <a:extLst>
              <a:ext uri="{FF2B5EF4-FFF2-40B4-BE49-F238E27FC236}">
                <a16:creationId xmlns:a16="http://schemas.microsoft.com/office/drawing/2014/main" id="{2CDB88B3-39DA-986D-7AFC-1121D6ED7BDC}"/>
              </a:ext>
            </a:extLst>
          </p:cNvPr>
          <p:cNvSpPr txBox="1">
            <a:spLocks noChangeArrowheads="1"/>
          </p:cNvSpPr>
          <p:nvPr/>
        </p:nvSpPr>
        <p:spPr bwMode="auto">
          <a:xfrm>
            <a:off x="7853364" y="2905126"/>
            <a:ext cx="1108075"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400" b="1">
                <a:latin typeface="+mj-lt"/>
                <a:cs typeface="Arial" panose="020B0604020202020204" pitchFamily="34" charset="0"/>
              </a:rPr>
              <a:t>3270</a:t>
            </a:r>
          </a:p>
          <a:p>
            <a:pPr algn="ctr">
              <a:lnSpc>
                <a:spcPct val="90000"/>
              </a:lnSpc>
              <a:spcBef>
                <a:spcPct val="0"/>
              </a:spcBef>
              <a:buClrTx/>
              <a:buFontTx/>
              <a:buNone/>
            </a:pPr>
            <a:r>
              <a:rPr lang="en-US" altLang="en-US" sz="1400" b="1">
                <a:latin typeface="+mj-lt"/>
                <a:cs typeface="Arial" panose="020B0604020202020204" pitchFamily="34" charset="0"/>
              </a:rPr>
              <a:t>or GUI</a:t>
            </a:r>
          </a:p>
        </p:txBody>
      </p:sp>
      <p:sp>
        <p:nvSpPr>
          <p:cNvPr id="834687" name="Freeform 127">
            <a:extLst>
              <a:ext uri="{FF2B5EF4-FFF2-40B4-BE49-F238E27FC236}">
                <a16:creationId xmlns:a16="http://schemas.microsoft.com/office/drawing/2014/main" id="{ED766BD8-1BA1-B91C-7EB0-64CC05CE51AF}"/>
              </a:ext>
            </a:extLst>
          </p:cNvPr>
          <p:cNvSpPr>
            <a:spLocks/>
          </p:cNvSpPr>
          <p:nvPr/>
        </p:nvSpPr>
        <p:spPr bwMode="auto">
          <a:xfrm rot="5400000">
            <a:off x="8676482" y="3498057"/>
            <a:ext cx="657225" cy="144462"/>
          </a:xfrm>
          <a:custGeom>
            <a:avLst/>
            <a:gdLst>
              <a:gd name="T0" fmla="*/ 0 w 933"/>
              <a:gd name="T1" fmla="*/ 69 h 75"/>
              <a:gd name="T2" fmla="*/ 587 w 933"/>
              <a:gd name="T3" fmla="*/ 75 h 75"/>
              <a:gd name="T4" fmla="*/ 386 w 933"/>
              <a:gd name="T5" fmla="*/ 0 h 75"/>
              <a:gd name="T6" fmla="*/ 933 w 933"/>
              <a:gd name="T7" fmla="*/ 0 h 75"/>
            </a:gdLst>
            <a:ahLst/>
            <a:cxnLst>
              <a:cxn ang="0">
                <a:pos x="T0" y="T1"/>
              </a:cxn>
              <a:cxn ang="0">
                <a:pos x="T2" y="T3"/>
              </a:cxn>
              <a:cxn ang="0">
                <a:pos x="T4" y="T5"/>
              </a:cxn>
              <a:cxn ang="0">
                <a:pos x="T6" y="T7"/>
              </a:cxn>
            </a:cxnLst>
            <a:rect l="0" t="0" r="r" b="b"/>
            <a:pathLst>
              <a:path w="933" h="75">
                <a:moveTo>
                  <a:pt x="0" y="69"/>
                </a:moveTo>
                <a:lnTo>
                  <a:pt x="587" y="75"/>
                </a:lnTo>
                <a:lnTo>
                  <a:pt x="386" y="0"/>
                </a:lnTo>
                <a:lnTo>
                  <a:pt x="933" y="0"/>
                </a:lnTo>
              </a:path>
            </a:pathLst>
          </a:custGeom>
          <a:noFill/>
          <a:ln w="25400" cap="flat" cmpd="sng">
            <a:solidFill>
              <a:schemeClr val="tx1"/>
            </a:solidFill>
            <a:prstDash val="solid"/>
            <a:round/>
            <a:headEnd type="stealth" w="lg" len="lg"/>
            <a:tailEnd type="stealth" w="lg" len="lg"/>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grpSp>
        <p:nvGrpSpPr>
          <p:cNvPr id="30768" name="Group 128">
            <a:extLst>
              <a:ext uri="{FF2B5EF4-FFF2-40B4-BE49-F238E27FC236}">
                <a16:creationId xmlns:a16="http://schemas.microsoft.com/office/drawing/2014/main" id="{0C69BE8F-CD59-D1FF-2B13-13A13A440BC7}"/>
              </a:ext>
            </a:extLst>
          </p:cNvPr>
          <p:cNvGrpSpPr>
            <a:grpSpLocks/>
          </p:cNvGrpSpPr>
          <p:nvPr/>
        </p:nvGrpSpPr>
        <p:grpSpPr bwMode="auto">
          <a:xfrm>
            <a:off x="3895725" y="2446338"/>
            <a:ext cx="763588" cy="781050"/>
            <a:chOff x="1419" y="2389"/>
            <a:chExt cx="664" cy="712"/>
          </a:xfrm>
        </p:grpSpPr>
        <p:sp>
          <p:nvSpPr>
            <p:cNvPr id="834689" name="Rectangle 129">
              <a:extLst>
                <a:ext uri="{FF2B5EF4-FFF2-40B4-BE49-F238E27FC236}">
                  <a16:creationId xmlns:a16="http://schemas.microsoft.com/office/drawing/2014/main" id="{AB5F0E59-ADD2-8730-215B-360BD16B0318}"/>
                </a:ext>
              </a:extLst>
            </p:cNvPr>
            <p:cNvSpPr>
              <a:spLocks noChangeArrowheads="1"/>
            </p:cNvSpPr>
            <p:nvPr/>
          </p:nvSpPr>
          <p:spPr bwMode="auto">
            <a:xfrm>
              <a:off x="1516" y="2903"/>
              <a:ext cx="486" cy="91"/>
            </a:xfrm>
            <a:prstGeom prst="rect">
              <a:avLst/>
            </a:prstGeom>
            <a:solidFill>
              <a:srgbClr val="C0C0C0"/>
            </a:solidFill>
            <a:ln w="1588">
              <a:solidFill>
                <a:srgbClr val="C0C0C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0" name="Freeform 130">
              <a:extLst>
                <a:ext uri="{FF2B5EF4-FFF2-40B4-BE49-F238E27FC236}">
                  <a16:creationId xmlns:a16="http://schemas.microsoft.com/office/drawing/2014/main" id="{A3896CA3-5C2C-7EF0-DA31-41B70559B68B}"/>
                </a:ext>
              </a:extLst>
            </p:cNvPr>
            <p:cNvSpPr>
              <a:spLocks/>
            </p:cNvSpPr>
            <p:nvPr/>
          </p:nvSpPr>
          <p:spPr bwMode="auto">
            <a:xfrm>
              <a:off x="1725" y="2927"/>
              <a:ext cx="178" cy="54"/>
            </a:xfrm>
            <a:custGeom>
              <a:avLst/>
              <a:gdLst>
                <a:gd name="T0" fmla="*/ 0 w 288"/>
                <a:gd name="T1" fmla="*/ 144 h 163"/>
                <a:gd name="T2" fmla="*/ 4 w 288"/>
                <a:gd name="T3" fmla="*/ 157 h 163"/>
                <a:gd name="T4" fmla="*/ 18 w 288"/>
                <a:gd name="T5" fmla="*/ 163 h 163"/>
                <a:gd name="T6" fmla="*/ 265 w 288"/>
                <a:gd name="T7" fmla="*/ 163 h 163"/>
                <a:gd name="T8" fmla="*/ 280 w 288"/>
                <a:gd name="T9" fmla="*/ 159 h 163"/>
                <a:gd name="T10" fmla="*/ 288 w 288"/>
                <a:gd name="T11" fmla="*/ 143 h 163"/>
                <a:gd name="T12" fmla="*/ 288 w 288"/>
                <a:gd name="T13" fmla="*/ 23 h 163"/>
                <a:gd name="T14" fmla="*/ 283 w 288"/>
                <a:gd name="T15" fmla="*/ 8 h 163"/>
                <a:gd name="T16" fmla="*/ 264 w 288"/>
                <a:gd name="T17" fmla="*/ 0 h 163"/>
                <a:gd name="T18" fmla="*/ 18 w 288"/>
                <a:gd name="T19" fmla="*/ 0 h 163"/>
                <a:gd name="T20" fmla="*/ 5 w 288"/>
                <a:gd name="T21" fmla="*/ 5 h 163"/>
                <a:gd name="T22" fmla="*/ 0 w 288"/>
                <a:gd name="T23" fmla="*/ 18 h 163"/>
                <a:gd name="T24" fmla="*/ 0 w 288"/>
                <a:gd name="T25" fmla="*/ 14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63">
                  <a:moveTo>
                    <a:pt x="0" y="144"/>
                  </a:moveTo>
                  <a:lnTo>
                    <a:pt x="4" y="157"/>
                  </a:lnTo>
                  <a:lnTo>
                    <a:pt x="18" y="163"/>
                  </a:lnTo>
                  <a:lnTo>
                    <a:pt x="265" y="163"/>
                  </a:lnTo>
                  <a:lnTo>
                    <a:pt x="280" y="159"/>
                  </a:lnTo>
                  <a:lnTo>
                    <a:pt x="288" y="143"/>
                  </a:lnTo>
                  <a:lnTo>
                    <a:pt x="288" y="23"/>
                  </a:lnTo>
                  <a:lnTo>
                    <a:pt x="283" y="8"/>
                  </a:lnTo>
                  <a:lnTo>
                    <a:pt x="264" y="0"/>
                  </a:lnTo>
                  <a:lnTo>
                    <a:pt x="18" y="0"/>
                  </a:lnTo>
                  <a:lnTo>
                    <a:pt x="5" y="5"/>
                  </a:lnTo>
                  <a:lnTo>
                    <a:pt x="0" y="18"/>
                  </a:lnTo>
                  <a:lnTo>
                    <a:pt x="0" y="144"/>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1" name="Freeform 131">
              <a:extLst>
                <a:ext uri="{FF2B5EF4-FFF2-40B4-BE49-F238E27FC236}">
                  <a16:creationId xmlns:a16="http://schemas.microsoft.com/office/drawing/2014/main" id="{017BF487-7F42-2898-062F-1CE8C5374C33}"/>
                </a:ext>
              </a:extLst>
            </p:cNvPr>
            <p:cNvSpPr>
              <a:spLocks/>
            </p:cNvSpPr>
            <p:nvPr/>
          </p:nvSpPr>
          <p:spPr bwMode="auto">
            <a:xfrm>
              <a:off x="1458" y="2389"/>
              <a:ext cx="625" cy="449"/>
            </a:xfrm>
            <a:custGeom>
              <a:avLst/>
              <a:gdLst>
                <a:gd name="T0" fmla="*/ 0 w 733"/>
                <a:gd name="T1" fmla="*/ 580 h 612"/>
                <a:gd name="T2" fmla="*/ 10 w 733"/>
                <a:gd name="T3" fmla="*/ 603 h 612"/>
                <a:gd name="T4" fmla="*/ 36 w 733"/>
                <a:gd name="T5" fmla="*/ 612 h 612"/>
                <a:gd name="T6" fmla="*/ 698 w 733"/>
                <a:gd name="T7" fmla="*/ 612 h 612"/>
                <a:gd name="T8" fmla="*/ 722 w 733"/>
                <a:gd name="T9" fmla="*/ 603 h 612"/>
                <a:gd name="T10" fmla="*/ 733 w 733"/>
                <a:gd name="T11" fmla="*/ 577 h 612"/>
                <a:gd name="T12" fmla="*/ 733 w 733"/>
                <a:gd name="T13" fmla="*/ 38 h 612"/>
                <a:gd name="T14" fmla="*/ 726 w 733"/>
                <a:gd name="T15" fmla="*/ 13 h 612"/>
                <a:gd name="T16" fmla="*/ 702 w 733"/>
                <a:gd name="T17" fmla="*/ 0 h 612"/>
                <a:gd name="T18" fmla="*/ 43 w 733"/>
                <a:gd name="T19" fmla="*/ 0 h 612"/>
                <a:gd name="T20" fmla="*/ 28 w 733"/>
                <a:gd name="T21" fmla="*/ 2 h 612"/>
                <a:gd name="T22" fmla="*/ 14 w 733"/>
                <a:gd name="T23" fmla="*/ 11 h 612"/>
                <a:gd name="T24" fmla="*/ 0 w 733"/>
                <a:gd name="T25" fmla="*/ 39 h 612"/>
                <a:gd name="T26" fmla="*/ 0 w 733"/>
                <a:gd name="T27" fmla="*/ 58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3" h="612">
                  <a:moveTo>
                    <a:pt x="0" y="580"/>
                  </a:moveTo>
                  <a:lnTo>
                    <a:pt x="10" y="603"/>
                  </a:lnTo>
                  <a:lnTo>
                    <a:pt x="36" y="612"/>
                  </a:lnTo>
                  <a:lnTo>
                    <a:pt x="698" y="612"/>
                  </a:lnTo>
                  <a:lnTo>
                    <a:pt x="722" y="603"/>
                  </a:lnTo>
                  <a:lnTo>
                    <a:pt x="733" y="577"/>
                  </a:lnTo>
                  <a:lnTo>
                    <a:pt x="733" y="38"/>
                  </a:lnTo>
                  <a:lnTo>
                    <a:pt x="726" y="13"/>
                  </a:lnTo>
                  <a:lnTo>
                    <a:pt x="702" y="0"/>
                  </a:lnTo>
                  <a:lnTo>
                    <a:pt x="43" y="0"/>
                  </a:lnTo>
                  <a:lnTo>
                    <a:pt x="28" y="2"/>
                  </a:lnTo>
                  <a:lnTo>
                    <a:pt x="14" y="11"/>
                  </a:lnTo>
                  <a:lnTo>
                    <a:pt x="0" y="39"/>
                  </a:lnTo>
                  <a:lnTo>
                    <a:pt x="0" y="580"/>
                  </a:lnTo>
                  <a:close/>
                </a:path>
              </a:pathLst>
            </a:cu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2" name="Freeform 132">
              <a:extLst>
                <a:ext uri="{FF2B5EF4-FFF2-40B4-BE49-F238E27FC236}">
                  <a16:creationId xmlns:a16="http://schemas.microsoft.com/office/drawing/2014/main" id="{8B1F5272-595A-995D-66DB-DF5F004A2542}"/>
                </a:ext>
              </a:extLst>
            </p:cNvPr>
            <p:cNvSpPr>
              <a:spLocks/>
            </p:cNvSpPr>
            <p:nvPr/>
          </p:nvSpPr>
          <p:spPr bwMode="auto">
            <a:xfrm>
              <a:off x="1473" y="2406"/>
              <a:ext cx="591" cy="404"/>
            </a:xfrm>
            <a:custGeom>
              <a:avLst/>
              <a:gdLst>
                <a:gd name="T0" fmla="*/ 0 w 629"/>
                <a:gd name="T1" fmla="*/ 446 h 471"/>
                <a:gd name="T2" fmla="*/ 8 w 629"/>
                <a:gd name="T3" fmla="*/ 464 h 471"/>
                <a:gd name="T4" fmla="*/ 31 w 629"/>
                <a:gd name="T5" fmla="*/ 471 h 471"/>
                <a:gd name="T6" fmla="*/ 600 w 629"/>
                <a:gd name="T7" fmla="*/ 468 h 471"/>
                <a:gd name="T8" fmla="*/ 620 w 629"/>
                <a:gd name="T9" fmla="*/ 464 h 471"/>
                <a:gd name="T10" fmla="*/ 629 w 629"/>
                <a:gd name="T11" fmla="*/ 444 h 471"/>
                <a:gd name="T12" fmla="*/ 629 w 629"/>
                <a:gd name="T13" fmla="*/ 31 h 471"/>
                <a:gd name="T14" fmla="*/ 625 w 629"/>
                <a:gd name="T15" fmla="*/ 11 h 471"/>
                <a:gd name="T16" fmla="*/ 604 w 629"/>
                <a:gd name="T17" fmla="*/ 3 h 471"/>
                <a:gd name="T18" fmla="*/ 37 w 629"/>
                <a:gd name="T19" fmla="*/ 0 h 471"/>
                <a:gd name="T20" fmla="*/ 12 w 629"/>
                <a:gd name="T21" fmla="*/ 5 h 471"/>
                <a:gd name="T22" fmla="*/ 0 w 629"/>
                <a:gd name="T23" fmla="*/ 23 h 471"/>
                <a:gd name="T24" fmla="*/ 0 w 629"/>
                <a:gd name="T25" fmla="*/ 4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471">
                  <a:moveTo>
                    <a:pt x="0" y="446"/>
                  </a:moveTo>
                  <a:lnTo>
                    <a:pt x="8" y="464"/>
                  </a:lnTo>
                  <a:lnTo>
                    <a:pt x="31" y="471"/>
                  </a:lnTo>
                  <a:lnTo>
                    <a:pt x="600" y="468"/>
                  </a:lnTo>
                  <a:lnTo>
                    <a:pt x="620" y="464"/>
                  </a:lnTo>
                  <a:lnTo>
                    <a:pt x="629" y="444"/>
                  </a:lnTo>
                  <a:lnTo>
                    <a:pt x="629" y="31"/>
                  </a:lnTo>
                  <a:lnTo>
                    <a:pt x="625" y="11"/>
                  </a:lnTo>
                  <a:lnTo>
                    <a:pt x="604" y="3"/>
                  </a:lnTo>
                  <a:lnTo>
                    <a:pt x="37" y="0"/>
                  </a:lnTo>
                  <a:lnTo>
                    <a:pt x="12" y="5"/>
                  </a:lnTo>
                  <a:lnTo>
                    <a:pt x="0" y="23"/>
                  </a:lnTo>
                  <a:lnTo>
                    <a:pt x="0" y="446"/>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3" name="Rectangle 133">
              <a:extLst>
                <a:ext uri="{FF2B5EF4-FFF2-40B4-BE49-F238E27FC236}">
                  <a16:creationId xmlns:a16="http://schemas.microsoft.com/office/drawing/2014/main" id="{A940C998-12EA-894E-D184-ECBF3DD1016E}"/>
                </a:ext>
              </a:extLst>
            </p:cNvPr>
            <p:cNvSpPr>
              <a:spLocks noChangeArrowheads="1"/>
            </p:cNvSpPr>
            <p:nvPr/>
          </p:nvSpPr>
          <p:spPr bwMode="auto">
            <a:xfrm>
              <a:off x="1525" y="2932"/>
              <a:ext cx="189" cy="27"/>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4" name="Rectangle 134">
              <a:extLst>
                <a:ext uri="{FF2B5EF4-FFF2-40B4-BE49-F238E27FC236}">
                  <a16:creationId xmlns:a16="http://schemas.microsoft.com/office/drawing/2014/main" id="{D0184F40-D07E-3A83-8628-EC18F1A2839C}"/>
                </a:ext>
              </a:extLst>
            </p:cNvPr>
            <p:cNvSpPr>
              <a:spLocks noChangeArrowheads="1"/>
            </p:cNvSpPr>
            <p:nvPr/>
          </p:nvSpPr>
          <p:spPr bwMode="auto">
            <a:xfrm>
              <a:off x="1904" y="2927"/>
              <a:ext cx="98" cy="26"/>
            </a:xfrm>
            <a:prstGeom prst="rect">
              <a:avLst/>
            </a:prstGeom>
            <a:solidFill>
              <a:srgbClr val="000000"/>
            </a:solidFill>
            <a:ln w="1588">
              <a:solidFill>
                <a:srgbClr val="00000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5" name="Rectangle 135">
              <a:extLst>
                <a:ext uri="{FF2B5EF4-FFF2-40B4-BE49-F238E27FC236}">
                  <a16:creationId xmlns:a16="http://schemas.microsoft.com/office/drawing/2014/main" id="{1DFAF2FD-683B-9C79-1DC7-19DCA851B718}"/>
                </a:ext>
              </a:extLst>
            </p:cNvPr>
            <p:cNvSpPr>
              <a:spLocks noChangeArrowheads="1"/>
            </p:cNvSpPr>
            <p:nvPr/>
          </p:nvSpPr>
          <p:spPr bwMode="auto">
            <a:xfrm>
              <a:off x="1738" y="2945"/>
              <a:ext cx="155"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6" name="Line 136">
              <a:extLst>
                <a:ext uri="{FF2B5EF4-FFF2-40B4-BE49-F238E27FC236}">
                  <a16:creationId xmlns:a16="http://schemas.microsoft.com/office/drawing/2014/main" id="{A801CCA8-E6FA-2BFF-3C97-B368033EFF25}"/>
                </a:ext>
              </a:extLst>
            </p:cNvPr>
            <p:cNvSpPr>
              <a:spLocks noChangeShapeType="1"/>
            </p:cNvSpPr>
            <p:nvPr/>
          </p:nvSpPr>
          <p:spPr bwMode="auto">
            <a:xfrm>
              <a:off x="1725" y="2965"/>
              <a:ext cx="178" cy="1"/>
            </a:xfrm>
            <a:prstGeom prst="line">
              <a:avLst/>
            </a:prstGeom>
            <a:noFill/>
            <a:ln w="1588">
              <a:solidFill>
                <a:srgbClr val="000000"/>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7" name="Rectangle 137">
              <a:extLst>
                <a:ext uri="{FF2B5EF4-FFF2-40B4-BE49-F238E27FC236}">
                  <a16:creationId xmlns:a16="http://schemas.microsoft.com/office/drawing/2014/main" id="{C8C0B0F4-43CD-5E53-832F-63F7C53373DB}"/>
                </a:ext>
              </a:extLst>
            </p:cNvPr>
            <p:cNvSpPr>
              <a:spLocks noChangeArrowheads="1"/>
            </p:cNvSpPr>
            <p:nvPr/>
          </p:nvSpPr>
          <p:spPr bwMode="auto">
            <a:xfrm>
              <a:off x="1921" y="2961"/>
              <a:ext cx="62" cy="26"/>
            </a:xfrm>
            <a:prstGeom prst="rect">
              <a:avLst/>
            </a:prstGeom>
            <a:solidFill>
              <a:srgbClr val="464646"/>
            </a:solidFill>
            <a:ln w="1588">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8" name="Freeform 138">
              <a:extLst>
                <a:ext uri="{FF2B5EF4-FFF2-40B4-BE49-F238E27FC236}">
                  <a16:creationId xmlns:a16="http://schemas.microsoft.com/office/drawing/2014/main" id="{B44E6FD6-3277-02AA-F7EE-CA2E9F4243CE}"/>
                </a:ext>
              </a:extLst>
            </p:cNvPr>
            <p:cNvSpPr>
              <a:spLocks/>
            </p:cNvSpPr>
            <p:nvPr/>
          </p:nvSpPr>
          <p:spPr bwMode="auto">
            <a:xfrm>
              <a:off x="1419" y="3005"/>
              <a:ext cx="663" cy="68"/>
            </a:xfrm>
            <a:custGeom>
              <a:avLst/>
              <a:gdLst>
                <a:gd name="T0" fmla="*/ 108 w 1075"/>
                <a:gd name="T1" fmla="*/ 0 h 208"/>
                <a:gd name="T2" fmla="*/ 110 w 1075"/>
                <a:gd name="T3" fmla="*/ 0 h 208"/>
                <a:gd name="T4" fmla="*/ 984 w 1075"/>
                <a:gd name="T5" fmla="*/ 0 h 208"/>
                <a:gd name="T6" fmla="*/ 1075 w 1075"/>
                <a:gd name="T7" fmla="*/ 208 h 208"/>
                <a:gd name="T8" fmla="*/ 0 w 1075"/>
                <a:gd name="T9" fmla="*/ 208 h 208"/>
                <a:gd name="T10" fmla="*/ 108 w 1075"/>
                <a:gd name="T11" fmla="*/ 0 h 208"/>
              </a:gdLst>
              <a:ahLst/>
              <a:cxnLst>
                <a:cxn ang="0">
                  <a:pos x="T0" y="T1"/>
                </a:cxn>
                <a:cxn ang="0">
                  <a:pos x="T2" y="T3"/>
                </a:cxn>
                <a:cxn ang="0">
                  <a:pos x="T4" y="T5"/>
                </a:cxn>
                <a:cxn ang="0">
                  <a:pos x="T6" y="T7"/>
                </a:cxn>
                <a:cxn ang="0">
                  <a:pos x="T8" y="T9"/>
                </a:cxn>
                <a:cxn ang="0">
                  <a:pos x="T10" y="T11"/>
                </a:cxn>
              </a:cxnLst>
              <a:rect l="0" t="0" r="r" b="b"/>
              <a:pathLst>
                <a:path w="1075" h="208">
                  <a:moveTo>
                    <a:pt x="108" y="0"/>
                  </a:moveTo>
                  <a:lnTo>
                    <a:pt x="110" y="0"/>
                  </a:lnTo>
                  <a:lnTo>
                    <a:pt x="984" y="0"/>
                  </a:lnTo>
                  <a:lnTo>
                    <a:pt x="1075" y="208"/>
                  </a:lnTo>
                  <a:lnTo>
                    <a:pt x="0" y="208"/>
                  </a:lnTo>
                  <a:lnTo>
                    <a:pt x="108" y="0"/>
                  </a:lnTo>
                  <a:close/>
                </a:path>
              </a:pathLst>
            </a:custGeom>
            <a:solidFill>
              <a:srgbClr val="C0C0C0"/>
            </a:solidFill>
            <a:ln w="1588">
              <a:solidFill>
                <a:srgbClr val="C0C0C0"/>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699" name="Freeform 139">
              <a:extLst>
                <a:ext uri="{FF2B5EF4-FFF2-40B4-BE49-F238E27FC236}">
                  <a16:creationId xmlns:a16="http://schemas.microsoft.com/office/drawing/2014/main" id="{C817B126-5644-EBAB-880A-0B30FA97486C}"/>
                </a:ext>
              </a:extLst>
            </p:cNvPr>
            <p:cNvSpPr>
              <a:spLocks/>
            </p:cNvSpPr>
            <p:nvPr/>
          </p:nvSpPr>
          <p:spPr bwMode="auto">
            <a:xfrm>
              <a:off x="1419" y="3074"/>
              <a:ext cx="663" cy="27"/>
            </a:xfrm>
            <a:custGeom>
              <a:avLst/>
              <a:gdLst>
                <a:gd name="T0" fmla="*/ 0 w 1076"/>
                <a:gd name="T1" fmla="*/ 0 h 33"/>
                <a:gd name="T2" fmla="*/ 1076 w 1076"/>
                <a:gd name="T3" fmla="*/ 0 h 33"/>
                <a:gd name="T4" fmla="*/ 1047 w 1076"/>
                <a:gd name="T5" fmla="*/ 33 h 33"/>
                <a:gd name="T6" fmla="*/ 30 w 1076"/>
                <a:gd name="T7" fmla="*/ 33 h 33"/>
                <a:gd name="T8" fmla="*/ 0 w 1076"/>
                <a:gd name="T9" fmla="*/ 0 h 33"/>
              </a:gdLst>
              <a:ahLst/>
              <a:cxnLst>
                <a:cxn ang="0">
                  <a:pos x="T0" y="T1"/>
                </a:cxn>
                <a:cxn ang="0">
                  <a:pos x="T2" y="T3"/>
                </a:cxn>
                <a:cxn ang="0">
                  <a:pos x="T4" y="T5"/>
                </a:cxn>
                <a:cxn ang="0">
                  <a:pos x="T6" y="T7"/>
                </a:cxn>
                <a:cxn ang="0">
                  <a:pos x="T8" y="T9"/>
                </a:cxn>
              </a:cxnLst>
              <a:rect l="0" t="0" r="r" b="b"/>
              <a:pathLst>
                <a:path w="1076" h="33">
                  <a:moveTo>
                    <a:pt x="0" y="0"/>
                  </a:moveTo>
                  <a:lnTo>
                    <a:pt x="1076" y="0"/>
                  </a:lnTo>
                  <a:lnTo>
                    <a:pt x="1047" y="33"/>
                  </a:lnTo>
                  <a:lnTo>
                    <a:pt x="30" y="33"/>
                  </a:lnTo>
                  <a:lnTo>
                    <a:pt x="0" y="0"/>
                  </a:lnTo>
                  <a:close/>
                </a:path>
              </a:pathLst>
            </a:custGeom>
            <a:solidFill>
              <a:srgbClr val="80808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0" name="Freeform 140">
              <a:extLst>
                <a:ext uri="{FF2B5EF4-FFF2-40B4-BE49-F238E27FC236}">
                  <a16:creationId xmlns:a16="http://schemas.microsoft.com/office/drawing/2014/main" id="{39E3EBF0-86D3-292D-A440-4578D3A839FC}"/>
                </a:ext>
              </a:extLst>
            </p:cNvPr>
            <p:cNvSpPr>
              <a:spLocks/>
            </p:cNvSpPr>
            <p:nvPr/>
          </p:nvSpPr>
          <p:spPr bwMode="auto">
            <a:xfrm>
              <a:off x="1505" y="3011"/>
              <a:ext cx="421" cy="17"/>
            </a:xfrm>
            <a:custGeom>
              <a:avLst/>
              <a:gdLst>
                <a:gd name="T0" fmla="*/ 6 w 690"/>
                <a:gd name="T1" fmla="*/ 0 h 20"/>
                <a:gd name="T2" fmla="*/ 0 w 690"/>
                <a:gd name="T3" fmla="*/ 20 h 20"/>
                <a:gd name="T4" fmla="*/ 690 w 690"/>
                <a:gd name="T5" fmla="*/ 20 h 20"/>
                <a:gd name="T6" fmla="*/ 681 w 690"/>
                <a:gd name="T7" fmla="*/ 0 h 20"/>
                <a:gd name="T8" fmla="*/ 6 w 690"/>
                <a:gd name="T9" fmla="*/ 0 h 20"/>
              </a:gdLst>
              <a:ahLst/>
              <a:cxnLst>
                <a:cxn ang="0">
                  <a:pos x="T0" y="T1"/>
                </a:cxn>
                <a:cxn ang="0">
                  <a:pos x="T2" y="T3"/>
                </a:cxn>
                <a:cxn ang="0">
                  <a:pos x="T4" y="T5"/>
                </a:cxn>
                <a:cxn ang="0">
                  <a:pos x="T6" y="T7"/>
                </a:cxn>
                <a:cxn ang="0">
                  <a:pos x="T8" y="T9"/>
                </a:cxn>
              </a:cxnLst>
              <a:rect l="0" t="0" r="r" b="b"/>
              <a:pathLst>
                <a:path w="690" h="20">
                  <a:moveTo>
                    <a:pt x="6" y="0"/>
                  </a:moveTo>
                  <a:lnTo>
                    <a:pt x="0" y="20"/>
                  </a:lnTo>
                  <a:lnTo>
                    <a:pt x="690" y="20"/>
                  </a:lnTo>
                  <a:lnTo>
                    <a:pt x="681" y="0"/>
                  </a:lnTo>
                  <a:lnTo>
                    <a:pt x="6" y="0"/>
                  </a:lnTo>
                  <a:close/>
                </a:path>
              </a:pathLst>
            </a:custGeom>
            <a:solidFill>
              <a:srgbClr val="6E6E6E"/>
            </a:solidFill>
            <a:ln w="1651">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1" name="Freeform 141">
              <a:extLst>
                <a:ext uri="{FF2B5EF4-FFF2-40B4-BE49-F238E27FC236}">
                  <a16:creationId xmlns:a16="http://schemas.microsoft.com/office/drawing/2014/main" id="{C780849B-214E-8E1E-6488-0B395C67D3D6}"/>
                </a:ext>
              </a:extLst>
            </p:cNvPr>
            <p:cNvSpPr>
              <a:spLocks/>
            </p:cNvSpPr>
            <p:nvPr/>
          </p:nvSpPr>
          <p:spPr bwMode="auto">
            <a:xfrm>
              <a:off x="1470" y="3033"/>
              <a:ext cx="387" cy="32"/>
            </a:xfrm>
            <a:custGeom>
              <a:avLst/>
              <a:gdLst>
                <a:gd name="T0" fmla="*/ 55 w 629"/>
                <a:gd name="T1" fmla="*/ 0 h 101"/>
                <a:gd name="T2" fmla="*/ 622 w 629"/>
                <a:gd name="T3" fmla="*/ 0 h 101"/>
                <a:gd name="T4" fmla="*/ 629 w 629"/>
                <a:gd name="T5" fmla="*/ 101 h 101"/>
                <a:gd name="T6" fmla="*/ 569 w 629"/>
                <a:gd name="T7" fmla="*/ 100 h 101"/>
                <a:gd name="T8" fmla="*/ 569 w 629"/>
                <a:gd name="T9" fmla="*/ 87 h 101"/>
                <a:gd name="T10" fmla="*/ 536 w 629"/>
                <a:gd name="T11" fmla="*/ 87 h 101"/>
                <a:gd name="T12" fmla="*/ 532 w 629"/>
                <a:gd name="T13" fmla="*/ 100 h 101"/>
                <a:gd name="T14" fmla="*/ 114 w 629"/>
                <a:gd name="T15" fmla="*/ 100 h 101"/>
                <a:gd name="T16" fmla="*/ 118 w 629"/>
                <a:gd name="T17" fmla="*/ 87 h 101"/>
                <a:gd name="T18" fmla="*/ 79 w 629"/>
                <a:gd name="T19" fmla="*/ 90 h 101"/>
                <a:gd name="T20" fmla="*/ 76 w 629"/>
                <a:gd name="T21" fmla="*/ 100 h 101"/>
                <a:gd name="T22" fmla="*/ 0 w 629"/>
                <a:gd name="T23" fmla="*/ 101 h 101"/>
                <a:gd name="T24" fmla="*/ 55 w 62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1">
                  <a:moveTo>
                    <a:pt x="55" y="0"/>
                  </a:moveTo>
                  <a:lnTo>
                    <a:pt x="622" y="0"/>
                  </a:lnTo>
                  <a:lnTo>
                    <a:pt x="629" y="101"/>
                  </a:lnTo>
                  <a:lnTo>
                    <a:pt x="569" y="100"/>
                  </a:lnTo>
                  <a:lnTo>
                    <a:pt x="569" y="87"/>
                  </a:lnTo>
                  <a:lnTo>
                    <a:pt x="536" y="87"/>
                  </a:lnTo>
                  <a:lnTo>
                    <a:pt x="532" y="100"/>
                  </a:lnTo>
                  <a:lnTo>
                    <a:pt x="114" y="100"/>
                  </a:lnTo>
                  <a:lnTo>
                    <a:pt x="118" y="87"/>
                  </a:lnTo>
                  <a:lnTo>
                    <a:pt x="79" y="90"/>
                  </a:lnTo>
                  <a:lnTo>
                    <a:pt x="76" y="100"/>
                  </a:lnTo>
                  <a:lnTo>
                    <a:pt x="0" y="101"/>
                  </a:lnTo>
                  <a:lnTo>
                    <a:pt x="55"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2" name="Freeform 142">
              <a:extLst>
                <a:ext uri="{FF2B5EF4-FFF2-40B4-BE49-F238E27FC236}">
                  <a16:creationId xmlns:a16="http://schemas.microsoft.com/office/drawing/2014/main" id="{1346F309-AC6A-FB1D-5806-712CD8CF1C65}"/>
                </a:ext>
              </a:extLst>
            </p:cNvPr>
            <p:cNvSpPr>
              <a:spLocks/>
            </p:cNvSpPr>
            <p:nvPr/>
          </p:nvSpPr>
          <p:spPr bwMode="auto">
            <a:xfrm>
              <a:off x="1859" y="3034"/>
              <a:ext cx="77" cy="26"/>
            </a:xfrm>
            <a:custGeom>
              <a:avLst/>
              <a:gdLst>
                <a:gd name="T0" fmla="*/ 1 w 127"/>
                <a:gd name="T1" fmla="*/ 0 h 49"/>
                <a:gd name="T2" fmla="*/ 0 w 127"/>
                <a:gd name="T3" fmla="*/ 0 h 49"/>
                <a:gd name="T4" fmla="*/ 4 w 127"/>
                <a:gd name="T5" fmla="*/ 49 h 49"/>
                <a:gd name="T6" fmla="*/ 127 w 127"/>
                <a:gd name="T7" fmla="*/ 49 h 49"/>
                <a:gd name="T8" fmla="*/ 116 w 127"/>
                <a:gd name="T9" fmla="*/ 0 h 49"/>
                <a:gd name="T10" fmla="*/ 1 w 127"/>
                <a:gd name="T11" fmla="*/ 0 h 49"/>
              </a:gdLst>
              <a:ahLst/>
              <a:cxnLst>
                <a:cxn ang="0">
                  <a:pos x="T0" y="T1"/>
                </a:cxn>
                <a:cxn ang="0">
                  <a:pos x="T2" y="T3"/>
                </a:cxn>
                <a:cxn ang="0">
                  <a:pos x="T4" y="T5"/>
                </a:cxn>
                <a:cxn ang="0">
                  <a:pos x="T6" y="T7"/>
                </a:cxn>
                <a:cxn ang="0">
                  <a:pos x="T8" y="T9"/>
                </a:cxn>
                <a:cxn ang="0">
                  <a:pos x="T10" y="T11"/>
                </a:cxn>
              </a:cxnLst>
              <a:rect l="0" t="0" r="r" b="b"/>
              <a:pathLst>
                <a:path w="127" h="49">
                  <a:moveTo>
                    <a:pt x="1" y="0"/>
                  </a:moveTo>
                  <a:lnTo>
                    <a:pt x="0" y="0"/>
                  </a:lnTo>
                  <a:lnTo>
                    <a:pt x="4" y="49"/>
                  </a:lnTo>
                  <a:lnTo>
                    <a:pt x="127" y="49"/>
                  </a:lnTo>
                  <a:lnTo>
                    <a:pt x="116" y="0"/>
                  </a:lnTo>
                  <a:lnTo>
                    <a:pt x="1"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3" name="Freeform 143">
              <a:extLst>
                <a:ext uri="{FF2B5EF4-FFF2-40B4-BE49-F238E27FC236}">
                  <a16:creationId xmlns:a16="http://schemas.microsoft.com/office/drawing/2014/main" id="{B457EA0A-285D-417F-D51C-2E27C9D8697D}"/>
                </a:ext>
              </a:extLst>
            </p:cNvPr>
            <p:cNvSpPr>
              <a:spLocks/>
            </p:cNvSpPr>
            <p:nvPr/>
          </p:nvSpPr>
          <p:spPr bwMode="auto">
            <a:xfrm>
              <a:off x="1937" y="3032"/>
              <a:ext cx="116" cy="32"/>
            </a:xfrm>
            <a:custGeom>
              <a:avLst/>
              <a:gdLst>
                <a:gd name="T0" fmla="*/ 0 w 190"/>
                <a:gd name="T1" fmla="*/ 0 h 98"/>
                <a:gd name="T2" fmla="*/ 29 w 190"/>
                <a:gd name="T3" fmla="*/ 98 h 98"/>
                <a:gd name="T4" fmla="*/ 190 w 190"/>
                <a:gd name="T5" fmla="*/ 98 h 98"/>
                <a:gd name="T6" fmla="*/ 145 w 190"/>
                <a:gd name="T7" fmla="*/ 0 h 98"/>
                <a:gd name="T8" fmla="*/ 0 w 190"/>
                <a:gd name="T9" fmla="*/ 0 h 98"/>
              </a:gdLst>
              <a:ahLst/>
              <a:cxnLst>
                <a:cxn ang="0">
                  <a:pos x="T0" y="T1"/>
                </a:cxn>
                <a:cxn ang="0">
                  <a:pos x="T2" y="T3"/>
                </a:cxn>
                <a:cxn ang="0">
                  <a:pos x="T4" y="T5"/>
                </a:cxn>
                <a:cxn ang="0">
                  <a:pos x="T6" y="T7"/>
                </a:cxn>
                <a:cxn ang="0">
                  <a:pos x="T8" y="T9"/>
                </a:cxn>
              </a:cxnLst>
              <a:rect l="0" t="0" r="r" b="b"/>
              <a:pathLst>
                <a:path w="190" h="98">
                  <a:moveTo>
                    <a:pt x="0" y="0"/>
                  </a:moveTo>
                  <a:lnTo>
                    <a:pt x="29" y="98"/>
                  </a:lnTo>
                  <a:lnTo>
                    <a:pt x="190" y="98"/>
                  </a:lnTo>
                  <a:lnTo>
                    <a:pt x="145" y="0"/>
                  </a:lnTo>
                  <a:lnTo>
                    <a:pt x="0" y="0"/>
                  </a:lnTo>
                  <a:close/>
                </a:path>
              </a:pathLst>
            </a:custGeom>
            <a:solidFill>
              <a:srgbClr val="6E6E6E"/>
            </a:solidFill>
            <a:ln w="1588">
              <a:solidFill>
                <a:srgbClr val="6E6E6E"/>
              </a:solidFill>
              <a:prstDash val="solid"/>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4" name="AutoShape 144">
              <a:extLst>
                <a:ext uri="{FF2B5EF4-FFF2-40B4-BE49-F238E27FC236}">
                  <a16:creationId xmlns:a16="http://schemas.microsoft.com/office/drawing/2014/main" id="{C6CD45D6-826E-9D82-D0B8-8B7392E56F50}"/>
                </a:ext>
              </a:extLst>
            </p:cNvPr>
            <p:cNvSpPr>
              <a:spLocks noChangeArrowheads="1"/>
            </p:cNvSpPr>
            <p:nvPr/>
          </p:nvSpPr>
          <p:spPr bwMode="auto">
            <a:xfrm>
              <a:off x="1651" y="2838"/>
              <a:ext cx="224" cy="26"/>
            </a:xfrm>
            <a:prstGeom prst="roundRect">
              <a:avLst>
                <a:gd name="adj" fmla="val 178569"/>
              </a:avLst>
            </a:prstGeom>
            <a:solidFill>
              <a:srgbClr val="6E6E6E"/>
            </a:solidFill>
            <a:ln w="1588">
              <a:solidFill>
                <a:srgbClr val="6E6E6E"/>
              </a:solidFill>
              <a:round/>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5" name="Rectangle 145">
              <a:extLst>
                <a:ext uri="{FF2B5EF4-FFF2-40B4-BE49-F238E27FC236}">
                  <a16:creationId xmlns:a16="http://schemas.microsoft.com/office/drawing/2014/main" id="{24666F9A-B5FE-626C-A0B2-A2B30B482562}"/>
                </a:ext>
              </a:extLst>
            </p:cNvPr>
            <p:cNvSpPr>
              <a:spLocks noChangeArrowheads="1"/>
            </p:cNvSpPr>
            <p:nvPr/>
          </p:nvSpPr>
          <p:spPr bwMode="auto">
            <a:xfrm>
              <a:off x="1917" y="2813"/>
              <a:ext cx="33" cy="12"/>
            </a:xfrm>
            <a:prstGeom prst="rect">
              <a:avLst/>
            </a:prstGeom>
            <a:solidFill>
              <a:srgbClr val="464646"/>
            </a:solidFill>
            <a:ln w="1651">
              <a:solidFill>
                <a:srgbClr val="464646"/>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6" name="Rectangle 146">
              <a:extLst>
                <a:ext uri="{FF2B5EF4-FFF2-40B4-BE49-F238E27FC236}">
                  <a16:creationId xmlns:a16="http://schemas.microsoft.com/office/drawing/2014/main" id="{43B24378-C861-08D2-806B-DBE7530C3471}"/>
                </a:ext>
              </a:extLst>
            </p:cNvPr>
            <p:cNvSpPr>
              <a:spLocks noChangeArrowheads="1"/>
            </p:cNvSpPr>
            <p:nvPr/>
          </p:nvSpPr>
          <p:spPr bwMode="auto">
            <a:xfrm>
              <a:off x="1597" y="2862"/>
              <a:ext cx="329" cy="27"/>
            </a:xfrm>
            <a:prstGeom prst="rect">
              <a:avLst/>
            </a:prstGeom>
            <a:solidFill>
              <a:srgbClr val="C0C0C0"/>
            </a:solidFill>
            <a:ln>
              <a:noFill/>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34707" name="Rectangle 147">
              <a:extLst>
                <a:ext uri="{FF2B5EF4-FFF2-40B4-BE49-F238E27FC236}">
                  <a16:creationId xmlns:a16="http://schemas.microsoft.com/office/drawing/2014/main" id="{A86DB9B2-1C9E-A492-0A62-7A43624E7954}"/>
                </a:ext>
              </a:extLst>
            </p:cNvPr>
            <p:cNvSpPr>
              <a:spLocks noChangeArrowheads="1"/>
            </p:cNvSpPr>
            <p:nvPr/>
          </p:nvSpPr>
          <p:spPr bwMode="auto">
            <a:xfrm>
              <a:off x="1597" y="2877"/>
              <a:ext cx="329" cy="27"/>
            </a:xfrm>
            <a:prstGeom prst="rect">
              <a:avLst/>
            </a:prstGeom>
            <a:solidFill>
              <a:srgbClr val="808080"/>
            </a:solidFill>
            <a:ln w="1588">
              <a:solidFill>
                <a:srgbClr val="808080"/>
              </a:solidFill>
              <a:miter lim="800000"/>
              <a:headEnd/>
              <a:tailEnd/>
            </a:ln>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graphicFrame>
          <p:nvGraphicFramePr>
            <p:cNvPr id="30793" name="Object 148">
              <a:extLst>
                <a:ext uri="{FF2B5EF4-FFF2-40B4-BE49-F238E27FC236}">
                  <a16:creationId xmlns:a16="http://schemas.microsoft.com/office/drawing/2014/main" id="{91B492D1-31ED-8BCC-9CFF-AE29E7390C5A}"/>
                </a:ext>
              </a:extLst>
            </p:cNvPr>
            <p:cNvGraphicFramePr>
              <a:graphicFrameLocks noChangeAspect="1"/>
            </p:cNvGraphicFramePr>
            <p:nvPr/>
          </p:nvGraphicFramePr>
          <p:xfrm>
            <a:off x="1483" y="2420"/>
            <a:ext cx="569" cy="376"/>
          </p:xfrm>
          <a:graphic>
            <a:graphicData uri="http://schemas.openxmlformats.org/presentationml/2006/ole">
              <mc:AlternateContent xmlns:mc="http://schemas.openxmlformats.org/markup-compatibility/2006">
                <mc:Choice xmlns:v="urn:schemas-microsoft-com:vml" Requires="v">
                  <p:oleObj name="Drawing" r:id="rId4" imgW="80302100" imgH="58496200" progId="FLW3Drawing">
                    <p:embed/>
                  </p:oleObj>
                </mc:Choice>
                <mc:Fallback>
                  <p:oleObj name="Drawing" r:id="rId4" imgW="80302100" imgH="58496200" progId="FLW3Drawing">
                    <p:embed/>
                    <p:pic>
                      <p:nvPicPr>
                        <p:cNvPr id="30793" name="Object 148">
                          <a:extLst>
                            <a:ext uri="{FF2B5EF4-FFF2-40B4-BE49-F238E27FC236}">
                              <a16:creationId xmlns:a16="http://schemas.microsoft.com/office/drawing/2014/main" id="{91B492D1-31ED-8BCC-9CFF-AE29E7390C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 y="2420"/>
                          <a:ext cx="569" cy="376"/>
                        </a:xfrm>
                        <a:prstGeom prst="rect">
                          <a:avLst/>
                        </a:prstGeom>
                        <a:noFill/>
                        <a:ln>
                          <a:noFill/>
                        </a:ln>
                        <a:effectLst/>
                        <a:extLst>
                          <a:ext uri="{909E8E84-426E-40DD-AFC4-6F175D3DCCD1}">
                            <a14:hiddenFill xmlns:a14="http://schemas.microsoft.com/office/drawing/2010/main">
                              <a:gradFill rotWithShape="0">
                                <a:gsLst>
                                  <a:gs pos="0">
                                    <a:srgbClr val="C0C0C0"/>
                                  </a:gs>
                                  <a:gs pos="100000">
                                    <a:srgbClr val="0000FF"/>
                                  </a:gs>
                                </a:gsLst>
                                <a:path path="shape">
                                  <a:fillToRect l="50000" t="50000" r="50000" b="50000"/>
                                </a:path>
                              </a:gra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34709" name="Freeform 149">
            <a:extLst>
              <a:ext uri="{FF2B5EF4-FFF2-40B4-BE49-F238E27FC236}">
                <a16:creationId xmlns:a16="http://schemas.microsoft.com/office/drawing/2014/main" id="{47306ABA-2BA8-6D22-D744-80F19E932149}"/>
              </a:ext>
            </a:extLst>
          </p:cNvPr>
          <p:cNvSpPr>
            <a:spLocks/>
          </p:cNvSpPr>
          <p:nvPr/>
        </p:nvSpPr>
        <p:spPr bwMode="auto">
          <a:xfrm rot="5400000">
            <a:off x="3940970" y="3498057"/>
            <a:ext cx="657225" cy="144463"/>
          </a:xfrm>
          <a:custGeom>
            <a:avLst/>
            <a:gdLst>
              <a:gd name="T0" fmla="*/ 0 w 933"/>
              <a:gd name="T1" fmla="*/ 69 h 75"/>
              <a:gd name="T2" fmla="*/ 587 w 933"/>
              <a:gd name="T3" fmla="*/ 75 h 75"/>
              <a:gd name="T4" fmla="*/ 386 w 933"/>
              <a:gd name="T5" fmla="*/ 0 h 75"/>
              <a:gd name="T6" fmla="*/ 933 w 933"/>
              <a:gd name="T7" fmla="*/ 0 h 75"/>
            </a:gdLst>
            <a:ahLst/>
            <a:cxnLst>
              <a:cxn ang="0">
                <a:pos x="T0" y="T1"/>
              </a:cxn>
              <a:cxn ang="0">
                <a:pos x="T2" y="T3"/>
              </a:cxn>
              <a:cxn ang="0">
                <a:pos x="T4" y="T5"/>
              </a:cxn>
              <a:cxn ang="0">
                <a:pos x="T6" y="T7"/>
              </a:cxn>
            </a:cxnLst>
            <a:rect l="0" t="0" r="r" b="b"/>
            <a:pathLst>
              <a:path w="933" h="75">
                <a:moveTo>
                  <a:pt x="0" y="69"/>
                </a:moveTo>
                <a:lnTo>
                  <a:pt x="587" y="75"/>
                </a:lnTo>
                <a:lnTo>
                  <a:pt x="386" y="0"/>
                </a:lnTo>
                <a:lnTo>
                  <a:pt x="933" y="0"/>
                </a:lnTo>
              </a:path>
            </a:pathLst>
          </a:custGeom>
          <a:noFill/>
          <a:ln w="25400" cap="flat" cmpd="sng">
            <a:solidFill>
              <a:schemeClr val="tx1"/>
            </a:solidFill>
            <a:prstDash val="solid"/>
            <a:round/>
            <a:headEnd type="stealth" w="lg" len="lg"/>
            <a:tailEnd type="stealth" w="lg" len="lg"/>
          </a:ln>
          <a:effectLst/>
        </p:spPr>
        <p:txBody>
          <a:bodyPr wrap="none"/>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30770" name="Text Box 150">
            <a:extLst>
              <a:ext uri="{FF2B5EF4-FFF2-40B4-BE49-F238E27FC236}">
                <a16:creationId xmlns:a16="http://schemas.microsoft.com/office/drawing/2014/main" id="{02C6F386-3A93-F492-E992-F6921275B9B2}"/>
              </a:ext>
            </a:extLst>
          </p:cNvPr>
          <p:cNvSpPr txBox="1">
            <a:spLocks noChangeArrowheads="1"/>
          </p:cNvSpPr>
          <p:nvPr/>
        </p:nvSpPr>
        <p:spPr bwMode="auto">
          <a:xfrm>
            <a:off x="3784601" y="1816101"/>
            <a:ext cx="995363" cy="274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2200" b="1">
                <a:latin typeface="+mj-lt"/>
                <a:cs typeface="Arial" panose="020B0604020202020204" pitchFamily="34" charset="0"/>
              </a:rPr>
              <a:t>CICS</a:t>
            </a:r>
          </a:p>
        </p:txBody>
      </p:sp>
      <p:sp>
        <p:nvSpPr>
          <p:cNvPr id="30771" name="Text Box 151">
            <a:extLst>
              <a:ext uri="{FF2B5EF4-FFF2-40B4-BE49-F238E27FC236}">
                <a16:creationId xmlns:a16="http://schemas.microsoft.com/office/drawing/2014/main" id="{D2763EE5-06DC-B7AD-210B-5012F84B6960}"/>
              </a:ext>
            </a:extLst>
          </p:cNvPr>
          <p:cNvSpPr txBox="1">
            <a:spLocks noChangeArrowheads="1"/>
          </p:cNvSpPr>
          <p:nvPr/>
        </p:nvSpPr>
        <p:spPr bwMode="auto">
          <a:xfrm>
            <a:off x="5308601" y="1816101"/>
            <a:ext cx="1133475" cy="274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2200" b="1">
                <a:latin typeface="+mj-lt"/>
                <a:cs typeface="Arial" panose="020B0604020202020204" pitchFamily="34" charset="0"/>
              </a:rPr>
              <a:t>IMS/TM</a:t>
            </a:r>
          </a:p>
        </p:txBody>
      </p:sp>
      <p:sp>
        <p:nvSpPr>
          <p:cNvPr id="30772" name="Text Box 152">
            <a:extLst>
              <a:ext uri="{FF2B5EF4-FFF2-40B4-BE49-F238E27FC236}">
                <a16:creationId xmlns:a16="http://schemas.microsoft.com/office/drawing/2014/main" id="{01ECE0B7-DFF5-138A-F73F-C1976DD7064A}"/>
              </a:ext>
            </a:extLst>
          </p:cNvPr>
          <p:cNvSpPr txBox="1">
            <a:spLocks noChangeArrowheads="1"/>
          </p:cNvSpPr>
          <p:nvPr/>
        </p:nvSpPr>
        <p:spPr bwMode="auto">
          <a:xfrm>
            <a:off x="6900864" y="1612901"/>
            <a:ext cx="1273175" cy="495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2000" b="1">
                <a:latin typeface="+mj-lt"/>
                <a:cs typeface="Arial" panose="020B0604020202020204" pitchFamily="34" charset="0"/>
              </a:rPr>
              <a:t>DB2 stored procedure</a:t>
            </a:r>
          </a:p>
        </p:txBody>
      </p:sp>
      <p:sp>
        <p:nvSpPr>
          <p:cNvPr id="30773" name="Text Box 153">
            <a:extLst>
              <a:ext uri="{FF2B5EF4-FFF2-40B4-BE49-F238E27FC236}">
                <a16:creationId xmlns:a16="http://schemas.microsoft.com/office/drawing/2014/main" id="{C2F044CA-1FA9-1CEF-D2DD-0E61EF936CE8}"/>
              </a:ext>
            </a:extLst>
          </p:cNvPr>
          <p:cNvSpPr txBox="1">
            <a:spLocks noChangeArrowheads="1"/>
          </p:cNvSpPr>
          <p:nvPr/>
        </p:nvSpPr>
        <p:spPr bwMode="auto">
          <a:xfrm>
            <a:off x="8564564" y="1612901"/>
            <a:ext cx="1133475" cy="7421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80000"/>
              </a:lnSpc>
              <a:spcBef>
                <a:spcPct val="0"/>
              </a:spcBef>
              <a:spcAft>
                <a:spcPct val="15000"/>
              </a:spcAft>
              <a:buClrTx/>
              <a:buFontTx/>
              <a:buNone/>
            </a:pPr>
            <a:r>
              <a:rPr lang="en-US" altLang="en-US" sz="2000" b="1">
                <a:latin typeface="+mj-lt"/>
                <a:cs typeface="Arial" panose="020B0604020202020204" pitchFamily="34" charset="0"/>
              </a:rPr>
              <a:t>UNIX systems services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4">
            <a:extLst>
              <a:ext uri="{FF2B5EF4-FFF2-40B4-BE49-F238E27FC236}">
                <a16:creationId xmlns:a16="http://schemas.microsoft.com/office/drawing/2014/main" id="{D594A1B4-EDE5-C046-6F63-1C5ED167F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659" y="990601"/>
            <a:ext cx="5824741" cy="4181476"/>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2514" name="Rectangle 2" descr="60%">
            <a:extLst>
              <a:ext uri="{FF2B5EF4-FFF2-40B4-BE49-F238E27FC236}">
                <a16:creationId xmlns:a16="http://schemas.microsoft.com/office/drawing/2014/main" id="{503F2A36-4F6D-B922-5479-DF06650F1332}"/>
              </a:ext>
            </a:extLst>
          </p:cNvPr>
          <p:cNvSpPr>
            <a:spLocks noChangeArrowheads="1"/>
          </p:cNvSpPr>
          <p:nvPr/>
        </p:nvSpPr>
        <p:spPr bwMode="auto">
          <a:xfrm>
            <a:off x="7620000" y="1531939"/>
            <a:ext cx="3048000" cy="2573337"/>
          </a:xfrm>
          <a:prstGeom prst="rect">
            <a:avLst/>
          </a:prstGeom>
          <a:blipFill dpi="0" rotWithShape="0">
            <a:blip r:embed="rId4"/>
            <a:srcRect/>
            <a:tile tx="0" ty="0" sx="100000" sy="100000" flip="none" algn="tl"/>
          </a:blipFill>
          <a:ln w="38100">
            <a:solidFill>
              <a:schemeClr val="bg2"/>
            </a:solidFill>
            <a:miter lim="800000"/>
            <a:headEnd/>
            <a:tailEnd/>
          </a:ln>
        </p:spPr>
        <p:txBody>
          <a:bodyPr wrap="none"/>
          <a:lstStyle/>
          <a:p>
            <a:pPr algn="ctr" eaLnBrk="1" hangingPunct="1">
              <a:defRPr/>
            </a:pPr>
            <a:endParaRPr lang="en-US">
              <a:effectLst>
                <a:outerShdw blurRad="38100" dist="38100" dir="2700000" algn="tl">
                  <a:srgbClr val="000000">
                    <a:alpha val="43137"/>
                  </a:srgbClr>
                </a:outerShdw>
              </a:effectLst>
            </a:endParaRPr>
          </a:p>
        </p:txBody>
      </p:sp>
      <p:sp>
        <p:nvSpPr>
          <p:cNvPr id="832515" name="Text Box 3">
            <a:extLst>
              <a:ext uri="{FF2B5EF4-FFF2-40B4-BE49-F238E27FC236}">
                <a16:creationId xmlns:a16="http://schemas.microsoft.com/office/drawing/2014/main" id="{C43BEBB8-E86F-111C-19A5-876237055B56}"/>
              </a:ext>
            </a:extLst>
          </p:cNvPr>
          <p:cNvSpPr txBox="1">
            <a:spLocks noChangeArrowheads="1"/>
          </p:cNvSpPr>
          <p:nvPr/>
        </p:nvSpPr>
        <p:spPr bwMode="auto">
          <a:xfrm>
            <a:off x="9980614" y="2809875"/>
            <a:ext cx="631825" cy="274638"/>
          </a:xfrm>
          <a:prstGeom prst="rect">
            <a:avLst/>
          </a:prstGeom>
          <a:noFill/>
          <a:ln>
            <a:noFill/>
          </a:ln>
          <a:effectLst/>
        </p:spPr>
        <p:txBody>
          <a:bodyPr lIns="0" tIns="0" rIns="0" bIns="0">
            <a:spAutoFit/>
          </a:bodyPr>
          <a:lstStyle>
            <a:lvl1pPr algn="l" defTabSz="822325">
              <a:defRPr sz="2400">
                <a:solidFill>
                  <a:schemeClr val="tx1"/>
                </a:solidFill>
                <a:latin typeface="Times New Roman" pitchFamily="18" charset="0"/>
              </a:defRPr>
            </a:lvl1pPr>
            <a:lvl2pPr marL="411163" algn="l" defTabSz="822325">
              <a:defRPr sz="2400">
                <a:solidFill>
                  <a:schemeClr val="tx1"/>
                </a:solidFill>
                <a:latin typeface="Times New Roman" pitchFamily="18" charset="0"/>
              </a:defRPr>
            </a:lvl2pPr>
            <a:lvl3pPr marL="822325" algn="l" defTabSz="822325">
              <a:defRPr sz="2400">
                <a:solidFill>
                  <a:schemeClr val="tx1"/>
                </a:solidFill>
                <a:latin typeface="Times New Roman" pitchFamily="18" charset="0"/>
              </a:defRPr>
            </a:lvl3pPr>
            <a:lvl4pPr marL="1235075" algn="l" defTabSz="822325">
              <a:defRPr sz="2400">
                <a:solidFill>
                  <a:schemeClr val="tx1"/>
                </a:solidFill>
                <a:latin typeface="Times New Roman" pitchFamily="18" charset="0"/>
              </a:defRPr>
            </a:lvl4pPr>
            <a:lvl5pPr marL="1644650" algn="l" defTabSz="822325">
              <a:defRPr sz="2400">
                <a:solidFill>
                  <a:schemeClr val="tx1"/>
                </a:solidFill>
                <a:latin typeface="Times New Roman" pitchFamily="18" charset="0"/>
              </a:defRPr>
            </a:lvl5pPr>
            <a:lvl6pPr marL="2101850" defTabSz="822325" fontAlgn="base">
              <a:spcBef>
                <a:spcPct val="0"/>
              </a:spcBef>
              <a:spcAft>
                <a:spcPct val="0"/>
              </a:spcAft>
              <a:defRPr sz="2400">
                <a:solidFill>
                  <a:schemeClr val="tx1"/>
                </a:solidFill>
                <a:latin typeface="Times New Roman" pitchFamily="18" charset="0"/>
              </a:defRPr>
            </a:lvl6pPr>
            <a:lvl7pPr marL="2559050" defTabSz="822325" fontAlgn="base">
              <a:spcBef>
                <a:spcPct val="0"/>
              </a:spcBef>
              <a:spcAft>
                <a:spcPct val="0"/>
              </a:spcAft>
              <a:defRPr sz="2400">
                <a:solidFill>
                  <a:schemeClr val="tx1"/>
                </a:solidFill>
                <a:latin typeface="Times New Roman" pitchFamily="18" charset="0"/>
              </a:defRPr>
            </a:lvl7pPr>
            <a:lvl8pPr marL="3016250" defTabSz="822325" fontAlgn="base">
              <a:spcBef>
                <a:spcPct val="0"/>
              </a:spcBef>
              <a:spcAft>
                <a:spcPct val="0"/>
              </a:spcAft>
              <a:defRPr sz="2400">
                <a:solidFill>
                  <a:schemeClr val="tx1"/>
                </a:solidFill>
                <a:latin typeface="Times New Roman" pitchFamily="18" charset="0"/>
              </a:defRPr>
            </a:lvl8pPr>
            <a:lvl9pPr marL="3473450" defTabSz="822325" fontAlgn="base">
              <a:spcBef>
                <a:spcPct val="0"/>
              </a:spcBef>
              <a:spcAft>
                <a:spcPct val="0"/>
              </a:spcAft>
              <a:defRPr sz="2400">
                <a:solidFill>
                  <a:schemeClr val="tx1"/>
                </a:solidFill>
                <a:latin typeface="Times New Roman" pitchFamily="18" charset="0"/>
              </a:defRPr>
            </a:lvl9pPr>
          </a:lstStyle>
          <a:p>
            <a:pPr>
              <a:spcAft>
                <a:spcPct val="15000"/>
              </a:spcAft>
              <a:defRPr/>
            </a:pPr>
            <a:r>
              <a:rPr lang="en-US" sz="1800" b="1">
                <a:solidFill>
                  <a:srgbClr val="000000"/>
                </a:solidFill>
                <a:effectLst>
                  <a:outerShdw blurRad="38100" dist="38100" dir="2700000" algn="tl">
                    <a:srgbClr val="C0C0C0"/>
                  </a:outerShdw>
                </a:effectLst>
                <a:latin typeface="Arial" charset="0"/>
                <a:cs typeface="Arial" charset="0"/>
              </a:rPr>
              <a:t>z/OS</a:t>
            </a:r>
          </a:p>
        </p:txBody>
      </p:sp>
      <p:sp>
        <p:nvSpPr>
          <p:cNvPr id="32773" name="Rectangle 4">
            <a:extLst>
              <a:ext uri="{FF2B5EF4-FFF2-40B4-BE49-F238E27FC236}">
                <a16:creationId xmlns:a16="http://schemas.microsoft.com/office/drawing/2014/main" id="{D79419BC-135B-45BD-C3A1-20BBB28B4C2D}"/>
              </a:ext>
            </a:extLst>
          </p:cNvPr>
          <p:cNvSpPr>
            <a:spLocks noGrp="1" noChangeArrowheads="1"/>
          </p:cNvSpPr>
          <p:nvPr>
            <p:ph type="title"/>
          </p:nvPr>
        </p:nvSpPr>
        <p:spPr>
          <a:xfrm>
            <a:off x="654845" y="331122"/>
            <a:ext cx="10231438"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dirty="0"/>
              <a:t>Interfacing IDz Client with the Debug Server &amp; Software</a:t>
            </a:r>
          </a:p>
        </p:txBody>
      </p:sp>
      <p:sp>
        <p:nvSpPr>
          <p:cNvPr id="32774" name="Rectangle 5">
            <a:extLst>
              <a:ext uri="{FF2B5EF4-FFF2-40B4-BE49-F238E27FC236}">
                <a16:creationId xmlns:a16="http://schemas.microsoft.com/office/drawing/2014/main" id="{F9B6E5EA-DD6C-8762-04EF-0EACF2B6F3F9}"/>
              </a:ext>
            </a:extLst>
          </p:cNvPr>
          <p:cNvSpPr>
            <a:spLocks noGrp="1" noChangeArrowheads="1"/>
          </p:cNvSpPr>
          <p:nvPr>
            <p:ph idx="1"/>
          </p:nvPr>
        </p:nvSpPr>
        <p:spPr>
          <a:xfrm>
            <a:off x="1573161" y="5314950"/>
            <a:ext cx="8658225" cy="1457325"/>
          </a:xfrm>
        </p:spPr>
        <p:txBody>
          <a:bodyPr/>
          <a:lstStyle/>
          <a:p>
            <a:pPr marL="249238" indent="-249238" defTabSz="911225" eaLnBrk="1" hangingPunct="1">
              <a:lnSpc>
                <a:spcPct val="90000"/>
              </a:lnSpc>
              <a:buNone/>
            </a:pPr>
            <a:r>
              <a:rPr lang="en-US" altLang="en-US" sz="2400" b="1" dirty="0"/>
              <a:t>Framework:</a:t>
            </a:r>
          </a:p>
          <a:p>
            <a:pPr marL="741363" lvl="1" indent="-368300" defTabSz="911225" eaLnBrk="1" hangingPunct="1">
              <a:lnSpc>
                <a:spcPct val="90000"/>
              </a:lnSpc>
            </a:pPr>
            <a:r>
              <a:rPr lang="en-US" altLang="en-US" sz="2000" dirty="0"/>
              <a:t>Client software is installed with IDz on your workstation</a:t>
            </a:r>
          </a:p>
          <a:p>
            <a:pPr marL="741363" lvl="1" indent="-368300" defTabSz="911225" eaLnBrk="1" hangingPunct="1">
              <a:lnSpc>
                <a:spcPct val="90000"/>
              </a:lnSpc>
            </a:pPr>
            <a:r>
              <a:rPr lang="en-US" altLang="en-US" sz="2000" dirty="0"/>
              <a:t>Communicates with the Debugger run-time engine on the mainframe</a:t>
            </a:r>
          </a:p>
          <a:p>
            <a:pPr marL="1074738" lvl="2" indent="-368300" defTabSz="911225" eaLnBrk="1" hangingPunct="1">
              <a:lnSpc>
                <a:spcPct val="90000"/>
              </a:lnSpc>
            </a:pPr>
            <a:r>
              <a:rPr lang="en-US" altLang="en-US" sz="1800" dirty="0"/>
              <a:t>Establishes handshake using combination of: TCP/IP address + Port#</a:t>
            </a:r>
          </a:p>
          <a:p>
            <a:pPr marL="1074738" lvl="2" indent="-368300" defTabSz="911225" eaLnBrk="1" hangingPunct="1">
              <a:lnSpc>
                <a:spcPct val="90000"/>
              </a:lnSpc>
            </a:pPr>
            <a:r>
              <a:rPr lang="en-US" altLang="en-US" sz="1800" dirty="0"/>
              <a:t>You can “reuse” IDz Remote Systems connection</a:t>
            </a:r>
          </a:p>
        </p:txBody>
      </p:sp>
      <p:sp>
        <p:nvSpPr>
          <p:cNvPr id="32775" name="Rectangle 6">
            <a:extLst>
              <a:ext uri="{FF2B5EF4-FFF2-40B4-BE49-F238E27FC236}">
                <a16:creationId xmlns:a16="http://schemas.microsoft.com/office/drawing/2014/main" id="{0DE60CEC-CA1F-0F35-A3E5-DB7389B67607}"/>
              </a:ext>
            </a:extLst>
          </p:cNvPr>
          <p:cNvSpPr>
            <a:spLocks noChangeArrowheads="1"/>
          </p:cNvSpPr>
          <p:nvPr/>
        </p:nvSpPr>
        <p:spPr bwMode="auto">
          <a:xfrm>
            <a:off x="7720013" y="1847850"/>
            <a:ext cx="1198562" cy="819150"/>
          </a:xfrm>
          <a:prstGeom prst="rect">
            <a:avLst/>
          </a:prstGeom>
          <a:gradFill rotWithShape="1">
            <a:gsLst>
              <a:gs pos="0">
                <a:srgbClr val="9C9C9C"/>
              </a:gs>
              <a:gs pos="50000">
                <a:srgbClr val="C0C0C0"/>
              </a:gs>
              <a:gs pos="100000">
                <a:srgbClr val="9C9C9C"/>
              </a:gs>
            </a:gsLst>
            <a:lin ang="5400000" scaled="1"/>
          </a:gradFill>
          <a:ln w="50800"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365" tIns="44681" rIns="89365" bIns="44681"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endParaRPr lang="en-US" altLang="en-US" sz="1500" b="1">
              <a:solidFill>
                <a:srgbClr val="000000"/>
              </a:solidFill>
              <a:latin typeface="Arial Narrow" panose="020B0604020202020204" pitchFamily="34" charset="0"/>
              <a:cs typeface="Arial" panose="020B0604020202020204" pitchFamily="34" charset="0"/>
            </a:endParaRPr>
          </a:p>
        </p:txBody>
      </p:sp>
      <p:sp>
        <p:nvSpPr>
          <p:cNvPr id="832519" name="Line 7">
            <a:extLst>
              <a:ext uri="{FF2B5EF4-FFF2-40B4-BE49-F238E27FC236}">
                <a16:creationId xmlns:a16="http://schemas.microsoft.com/office/drawing/2014/main" id="{2D78004A-50C2-321D-926C-2FAB10CC1E50}"/>
              </a:ext>
            </a:extLst>
          </p:cNvPr>
          <p:cNvSpPr>
            <a:spLocks noChangeShapeType="1"/>
          </p:cNvSpPr>
          <p:nvPr/>
        </p:nvSpPr>
        <p:spPr bwMode="auto">
          <a:xfrm rot="20700000">
            <a:off x="8948739" y="2279650"/>
            <a:ext cx="363537" cy="95250"/>
          </a:xfrm>
          <a:prstGeom prst="line">
            <a:avLst/>
          </a:prstGeom>
          <a:noFill/>
          <a:ln w="50800">
            <a:solidFill>
              <a:srgbClr val="333333"/>
            </a:solidFill>
            <a:round/>
            <a:headEnd type="triangle" w="med" len="med"/>
            <a:tailEnd type="triangle" w="med" len="med"/>
          </a:ln>
          <a:effectLst/>
        </p:spPr>
        <p:txBody>
          <a:bodyPr wrap="none"/>
          <a:lstStyle/>
          <a:p>
            <a:pPr algn="ctr" eaLnBrk="1" hangingPunct="1">
              <a:defRPr/>
            </a:pPr>
            <a:endParaRPr lang="en-US">
              <a:effectLst>
                <a:outerShdw blurRad="38100" dist="38100" dir="2700000" algn="tl">
                  <a:srgbClr val="000000">
                    <a:alpha val="43137"/>
                  </a:srgbClr>
                </a:outerShdw>
              </a:effectLst>
            </a:endParaRPr>
          </a:p>
        </p:txBody>
      </p:sp>
      <p:sp>
        <p:nvSpPr>
          <p:cNvPr id="32777" name="Text Box 9">
            <a:extLst>
              <a:ext uri="{FF2B5EF4-FFF2-40B4-BE49-F238E27FC236}">
                <a16:creationId xmlns:a16="http://schemas.microsoft.com/office/drawing/2014/main" id="{8A756D16-8C9E-4040-6BB3-355576BDA428}"/>
              </a:ext>
            </a:extLst>
          </p:cNvPr>
          <p:cNvSpPr txBox="1">
            <a:spLocks noChangeArrowheads="1"/>
          </p:cNvSpPr>
          <p:nvPr/>
        </p:nvSpPr>
        <p:spPr bwMode="auto">
          <a:xfrm>
            <a:off x="7265989" y="3206750"/>
            <a:ext cx="708025" cy="215444"/>
          </a:xfrm>
          <a:prstGeom prst="rect">
            <a:avLst/>
          </a:prstGeom>
          <a:solidFill>
            <a:schemeClr val="bg1"/>
          </a:solidFill>
          <a:ln>
            <a:noFill/>
          </a:ln>
          <a:effectLst/>
          <a:extLs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buClrTx/>
              <a:buFontTx/>
              <a:buNone/>
            </a:pPr>
            <a:r>
              <a:rPr lang="en-US" altLang="en-US" sz="1400">
                <a:solidFill>
                  <a:srgbClr val="000000"/>
                </a:solidFill>
                <a:cs typeface="Arial" panose="020B0604020202020204" pitchFamily="34" charset="0"/>
              </a:rPr>
              <a:t>TCP/IP</a:t>
            </a:r>
          </a:p>
        </p:txBody>
      </p:sp>
      <p:sp>
        <p:nvSpPr>
          <p:cNvPr id="832523" name="Rectangle 11">
            <a:extLst>
              <a:ext uri="{FF2B5EF4-FFF2-40B4-BE49-F238E27FC236}">
                <a16:creationId xmlns:a16="http://schemas.microsoft.com/office/drawing/2014/main" id="{FD4C5273-F60F-9181-D50F-A81BB7189D8E}"/>
              </a:ext>
            </a:extLst>
          </p:cNvPr>
          <p:cNvSpPr>
            <a:spLocks noChangeArrowheads="1"/>
          </p:cNvSpPr>
          <p:nvPr/>
        </p:nvSpPr>
        <p:spPr bwMode="auto">
          <a:xfrm>
            <a:off x="7702550" y="1674813"/>
            <a:ext cx="1239838" cy="1016000"/>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Remote Debugger</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Run-Time</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Engine</a:t>
            </a:r>
          </a:p>
        </p:txBody>
      </p:sp>
      <p:sp>
        <p:nvSpPr>
          <p:cNvPr id="832527" name="Line 15">
            <a:extLst>
              <a:ext uri="{FF2B5EF4-FFF2-40B4-BE49-F238E27FC236}">
                <a16:creationId xmlns:a16="http://schemas.microsoft.com/office/drawing/2014/main" id="{12E88B79-D701-89C3-EF45-72449CDDEE49}"/>
              </a:ext>
            </a:extLst>
          </p:cNvPr>
          <p:cNvSpPr>
            <a:spLocks noChangeShapeType="1"/>
          </p:cNvSpPr>
          <p:nvPr/>
        </p:nvSpPr>
        <p:spPr bwMode="auto">
          <a:xfrm>
            <a:off x="9677400" y="2657475"/>
            <a:ext cx="0" cy="457200"/>
          </a:xfrm>
          <a:prstGeom prst="line">
            <a:avLst/>
          </a:prstGeom>
          <a:noFill/>
          <a:ln w="28575">
            <a:solidFill>
              <a:srgbClr val="CCCCCC"/>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832528" name="AutoShape 16">
            <a:extLst>
              <a:ext uri="{FF2B5EF4-FFF2-40B4-BE49-F238E27FC236}">
                <a16:creationId xmlns:a16="http://schemas.microsoft.com/office/drawing/2014/main" id="{4E4D18A5-080A-5E40-28EE-72F9BA6FEBAB}"/>
              </a:ext>
            </a:extLst>
          </p:cNvPr>
          <p:cNvSpPr>
            <a:spLocks noChangeArrowheads="1"/>
          </p:cNvSpPr>
          <p:nvPr/>
        </p:nvSpPr>
        <p:spPr bwMode="auto">
          <a:xfrm>
            <a:off x="9220200" y="3114675"/>
            <a:ext cx="1066800" cy="838200"/>
          </a:xfrm>
          <a:prstGeom prst="can">
            <a:avLst>
              <a:gd name="adj" fmla="val 25000"/>
            </a:avLst>
          </a:prstGeom>
          <a:solidFill>
            <a:srgbClr val="6699FF"/>
          </a:solidFill>
          <a:ln w="9525">
            <a:solidFill>
              <a:srgbClr val="CCCCCC"/>
            </a:solidFill>
            <a:round/>
            <a:headEnd/>
            <a:tailEnd/>
          </a:ln>
          <a:effectLst/>
        </p:spPr>
        <p:txBody>
          <a:bodyPr wrap="none" anchor="ctr"/>
          <a:lstStyle/>
          <a:p>
            <a:pPr algn="ctr" eaLnBrk="1" hangingPunct="1">
              <a:defRPr/>
            </a:pPr>
            <a:r>
              <a:rPr lang="en-US" sz="1400" b="1" dirty="0">
                <a:effectLst>
                  <a:outerShdw blurRad="38100" dist="38100" dir="2700000" algn="tl">
                    <a:srgbClr val="FFFFFF"/>
                  </a:outerShdw>
                </a:effectLst>
                <a:latin typeface="Arial" charset="0"/>
              </a:rPr>
              <a:t>Data</a:t>
            </a:r>
          </a:p>
          <a:p>
            <a:pPr algn="ctr" eaLnBrk="1" hangingPunct="1">
              <a:defRPr/>
            </a:pPr>
            <a:r>
              <a:rPr lang="en-US" sz="1400" b="1" dirty="0">
                <a:effectLst>
                  <a:outerShdw blurRad="38100" dist="38100" dir="2700000" algn="tl">
                    <a:srgbClr val="FFFFFF"/>
                  </a:outerShdw>
                </a:effectLst>
                <a:latin typeface="Arial" charset="0"/>
              </a:rPr>
              <a:t>Source</a:t>
            </a:r>
          </a:p>
        </p:txBody>
      </p:sp>
      <p:sp>
        <p:nvSpPr>
          <p:cNvPr id="832522" name="Rectangle 10">
            <a:extLst>
              <a:ext uri="{FF2B5EF4-FFF2-40B4-BE49-F238E27FC236}">
                <a16:creationId xmlns:a16="http://schemas.microsoft.com/office/drawing/2014/main" id="{A4FE7419-5A37-7396-EE5D-E73EADAEEF3B}"/>
              </a:ext>
            </a:extLst>
          </p:cNvPr>
          <p:cNvSpPr>
            <a:spLocks noChangeArrowheads="1"/>
          </p:cNvSpPr>
          <p:nvPr/>
        </p:nvSpPr>
        <p:spPr bwMode="auto">
          <a:xfrm>
            <a:off x="9320213" y="1836739"/>
            <a:ext cx="1238250" cy="847725"/>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500" b="1" dirty="0">
                <a:solidFill>
                  <a:srgbClr val="000000"/>
                </a:solidFill>
                <a:latin typeface="Arial Narrow" pitchFamily="34" charset="0"/>
                <a:cs typeface="Arial" charset="0"/>
              </a:rPr>
              <a:t>           </a:t>
            </a:r>
          </a:p>
          <a:p>
            <a:pPr algn="ctr" defTabSz="822325">
              <a:spcAft>
                <a:spcPct val="15000"/>
              </a:spcAft>
              <a:defRPr/>
            </a:pPr>
            <a:endParaRPr lang="en-US" sz="1500" b="1" dirty="0">
              <a:solidFill>
                <a:srgbClr val="000000"/>
              </a:solidFill>
              <a:latin typeface="Arial Narrow" pitchFamily="34" charset="0"/>
              <a:cs typeface="Arial" charset="0"/>
            </a:endParaRP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Your</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Application</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Load Module</a:t>
            </a:r>
          </a:p>
          <a:p>
            <a:pPr algn="ctr" defTabSz="822325">
              <a:spcAft>
                <a:spcPct val="15000"/>
              </a:spcAft>
              <a:defRPr/>
            </a:pPr>
            <a:endParaRPr lang="en-US" sz="1500" b="1" dirty="0">
              <a:solidFill>
                <a:srgbClr val="000000"/>
              </a:solidFill>
              <a:effectLst>
                <a:outerShdw blurRad="38100" dist="38100" dir="2700000" algn="tl">
                  <a:srgbClr val="FFFFFF"/>
                </a:outerShdw>
              </a:effectLst>
              <a:latin typeface="Arial Narrow" pitchFamily="34" charset="0"/>
              <a:cs typeface="Arial" charset="0"/>
            </a:endParaRPr>
          </a:p>
          <a:p>
            <a:pPr algn="ctr" defTabSz="822325">
              <a:spcAft>
                <a:spcPct val="15000"/>
              </a:spcAft>
              <a:defRPr/>
            </a:pPr>
            <a:endParaRPr lang="en-US" sz="1500" b="1" dirty="0">
              <a:solidFill>
                <a:srgbClr val="000000"/>
              </a:solidFill>
              <a:latin typeface="Arial Narrow" pitchFamily="34" charset="0"/>
              <a:cs typeface="Arial" charset="0"/>
            </a:endParaRPr>
          </a:p>
        </p:txBody>
      </p:sp>
      <p:sp>
        <p:nvSpPr>
          <p:cNvPr id="16" name="Rectangle 11">
            <a:extLst>
              <a:ext uri="{FF2B5EF4-FFF2-40B4-BE49-F238E27FC236}">
                <a16:creationId xmlns:a16="http://schemas.microsoft.com/office/drawing/2014/main" id="{3ED5A12E-E00C-E9AE-DD00-D98CA41C7300}"/>
              </a:ext>
            </a:extLst>
          </p:cNvPr>
          <p:cNvSpPr>
            <a:spLocks noChangeArrowheads="1"/>
          </p:cNvSpPr>
          <p:nvPr/>
        </p:nvSpPr>
        <p:spPr bwMode="auto">
          <a:xfrm>
            <a:off x="5770564" y="3275013"/>
            <a:ext cx="1239837" cy="855662"/>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Debugger</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Client</a:t>
            </a:r>
          </a:p>
        </p:txBody>
      </p:sp>
      <p:cxnSp>
        <p:nvCxnSpPr>
          <p:cNvPr id="32784" name="Elbow Connector 2">
            <a:extLst>
              <a:ext uri="{FF2B5EF4-FFF2-40B4-BE49-F238E27FC236}">
                <a16:creationId xmlns:a16="http://schemas.microsoft.com/office/drawing/2014/main" id="{077FF293-8489-D0C2-B4C1-FB5F7786558F}"/>
              </a:ext>
            </a:extLst>
          </p:cNvPr>
          <p:cNvCxnSpPr>
            <a:cxnSpLocks noChangeShapeType="1"/>
            <a:endCxn id="832523" idx="2"/>
          </p:cNvCxnSpPr>
          <p:nvPr/>
        </p:nvCxnSpPr>
        <p:spPr bwMode="auto">
          <a:xfrm flipV="1">
            <a:off x="7010401" y="2690813"/>
            <a:ext cx="1312863" cy="728662"/>
          </a:xfrm>
          <a:prstGeom prst="bentConnector2">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785" name="Text Box 9">
            <a:extLst>
              <a:ext uri="{FF2B5EF4-FFF2-40B4-BE49-F238E27FC236}">
                <a16:creationId xmlns:a16="http://schemas.microsoft.com/office/drawing/2014/main" id="{C7141D33-68C1-9509-CA79-04B92407B20C}"/>
              </a:ext>
            </a:extLst>
          </p:cNvPr>
          <p:cNvSpPr txBox="1">
            <a:spLocks noChangeArrowheads="1"/>
          </p:cNvSpPr>
          <p:nvPr/>
        </p:nvSpPr>
        <p:spPr bwMode="auto">
          <a:xfrm>
            <a:off x="7264401" y="3432175"/>
            <a:ext cx="708025" cy="215900"/>
          </a:xfrm>
          <a:prstGeom prst="rect">
            <a:avLst/>
          </a:prstGeom>
          <a:solidFill>
            <a:schemeClr val="bg1"/>
          </a:solidFill>
          <a:ln>
            <a:noFill/>
          </a:ln>
          <a:effectLst/>
          <a:extLs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buClrTx/>
              <a:buFontTx/>
              <a:buNone/>
            </a:pPr>
            <a:r>
              <a:rPr lang="en-US" altLang="en-US" sz="1400">
                <a:solidFill>
                  <a:srgbClr val="000000"/>
                </a:solidFill>
                <a:cs typeface="Arial" panose="020B0604020202020204" pitchFamily="34" charset="0"/>
              </a:rPr>
              <a:t>Port#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24">
            <a:extLst>
              <a:ext uri="{FF2B5EF4-FFF2-40B4-BE49-F238E27FC236}">
                <a16:creationId xmlns:a16="http://schemas.microsoft.com/office/drawing/2014/main" id="{E008C89E-6FFE-39D1-073B-E166A74330F1}"/>
              </a:ext>
            </a:extLst>
          </p:cNvPr>
          <p:cNvGrpSpPr>
            <a:grpSpLocks/>
          </p:cNvGrpSpPr>
          <p:nvPr/>
        </p:nvGrpSpPr>
        <p:grpSpPr bwMode="auto">
          <a:xfrm>
            <a:off x="2252662" y="3038475"/>
            <a:ext cx="8229600" cy="3590925"/>
            <a:chOff x="576" y="1920"/>
            <a:chExt cx="5184" cy="2262"/>
          </a:xfrm>
        </p:grpSpPr>
        <p:pic>
          <p:nvPicPr>
            <p:cNvPr id="34828" name="Picture 17">
              <a:extLst>
                <a:ext uri="{FF2B5EF4-FFF2-40B4-BE49-F238E27FC236}">
                  <a16:creationId xmlns:a16="http://schemas.microsoft.com/office/drawing/2014/main" id="{A4C8285F-D702-2930-D192-EC0A938B61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 y="1920"/>
              <a:ext cx="5184" cy="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8679" name="Rectangle 23">
              <a:extLst>
                <a:ext uri="{FF2B5EF4-FFF2-40B4-BE49-F238E27FC236}">
                  <a16:creationId xmlns:a16="http://schemas.microsoft.com/office/drawing/2014/main" id="{C4569AC1-44BA-FF3B-D6A7-744AE9521525}"/>
                </a:ext>
              </a:extLst>
            </p:cNvPr>
            <p:cNvSpPr>
              <a:spLocks noChangeArrowheads="1"/>
            </p:cNvSpPr>
            <p:nvPr/>
          </p:nvSpPr>
          <p:spPr bwMode="auto">
            <a:xfrm>
              <a:off x="2928" y="3408"/>
              <a:ext cx="384" cy="96"/>
            </a:xfrm>
            <a:prstGeom prst="rect">
              <a:avLst/>
            </a:prstGeom>
            <a:solidFill>
              <a:schemeClr val="bg1"/>
            </a:solidFill>
            <a:ln w="28575" algn="ctr">
              <a:solidFill>
                <a:schemeClr val="bg1"/>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
        <p:nvSpPr>
          <p:cNvPr id="2" name="Rectangle 1">
            <a:extLst>
              <a:ext uri="{FF2B5EF4-FFF2-40B4-BE49-F238E27FC236}">
                <a16:creationId xmlns:a16="http://schemas.microsoft.com/office/drawing/2014/main" id="{C790B44A-D74B-63C7-A7CE-92B0FB1E8282}"/>
              </a:ext>
            </a:extLst>
          </p:cNvPr>
          <p:cNvSpPr/>
          <p:nvPr/>
        </p:nvSpPr>
        <p:spPr bwMode="auto">
          <a:xfrm>
            <a:off x="1524000" y="6240464"/>
            <a:ext cx="4967288" cy="617537"/>
          </a:xfrm>
          <a:prstGeom prst="rect">
            <a:avLst/>
          </a:prstGeom>
          <a:solidFill>
            <a:schemeClr val="bg1">
              <a:lumMod val="95000"/>
            </a:schemeClr>
          </a:soli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34820" name="Rectangle 5">
            <a:extLst>
              <a:ext uri="{FF2B5EF4-FFF2-40B4-BE49-F238E27FC236}">
                <a16:creationId xmlns:a16="http://schemas.microsoft.com/office/drawing/2014/main" id="{5A6FB537-E7E3-09BE-B954-F2431C36A230}"/>
              </a:ext>
            </a:extLst>
          </p:cNvPr>
          <p:cNvSpPr>
            <a:spLocks noGrp="1" noChangeArrowheads="1"/>
          </p:cNvSpPr>
          <p:nvPr>
            <p:ph type="title"/>
          </p:nvPr>
        </p:nvSpPr>
        <p:spPr>
          <a:xfrm>
            <a:off x="457200" y="400708"/>
            <a:ext cx="785495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dirty="0"/>
              <a:t>Discover TCP/IP address and Port</a:t>
            </a:r>
            <a:r>
              <a:rPr lang="en-US" altLang="en-US" dirty="0">
                <a:solidFill>
                  <a:srgbClr val="FF0000"/>
                </a:solidFill>
              </a:rPr>
              <a:t>***</a:t>
            </a:r>
          </a:p>
        </p:txBody>
      </p:sp>
      <p:sp>
        <p:nvSpPr>
          <p:cNvPr id="34822" name="Rectangle 18">
            <a:extLst>
              <a:ext uri="{FF2B5EF4-FFF2-40B4-BE49-F238E27FC236}">
                <a16:creationId xmlns:a16="http://schemas.microsoft.com/office/drawing/2014/main" id="{55EFB83F-94BC-A81D-9C96-8A6B4C437A08}"/>
              </a:ext>
            </a:extLst>
          </p:cNvPr>
          <p:cNvSpPr>
            <a:spLocks noGrp="1" noChangeArrowheads="1"/>
          </p:cNvSpPr>
          <p:nvPr>
            <p:ph idx="1"/>
          </p:nvPr>
        </p:nvSpPr>
        <p:spPr>
          <a:xfrm>
            <a:off x="1709738" y="938078"/>
            <a:ext cx="8958262" cy="5624513"/>
          </a:xfrm>
        </p:spPr>
        <p:txBody>
          <a:bodyPr/>
          <a:lstStyle/>
          <a:p>
            <a:pPr marL="344488" indent="-344488" defTabSz="614363" eaLnBrk="1" hangingPunct="1">
              <a:tabLst>
                <a:tab pos="5029200" algn="l"/>
                <a:tab pos="5316538" algn="l"/>
              </a:tabLst>
            </a:pPr>
            <a:r>
              <a:rPr lang="en-US" altLang="en-US" sz="2400" dirty="0"/>
              <a:t>Open the </a:t>
            </a:r>
            <a:r>
              <a:rPr lang="en-US" altLang="en-US" sz="2400" b="1" dirty="0"/>
              <a:t>Debug Perspective</a:t>
            </a:r>
          </a:p>
          <a:p>
            <a:pPr marL="615950" lvl="1" indent="-157163" defTabSz="614363" eaLnBrk="1" hangingPunct="1">
              <a:tabLst>
                <a:tab pos="5029200" algn="l"/>
                <a:tab pos="5316538" algn="l"/>
              </a:tabLst>
            </a:pPr>
            <a:r>
              <a:rPr lang="en-US" altLang="en-US" dirty="0"/>
              <a:t>Click the small downward pointing </a:t>
            </a:r>
            <a:r>
              <a:rPr lang="en-US" altLang="en-US" b="1" dirty="0"/>
              <a:t>triangle</a:t>
            </a:r>
            <a:r>
              <a:rPr lang="en-US" altLang="en-US" dirty="0"/>
              <a:t>                                                                      next to the debug-daemon icon</a:t>
            </a:r>
          </a:p>
          <a:p>
            <a:pPr marL="615950" lvl="1" indent="-157163" defTabSz="614363" eaLnBrk="1" hangingPunct="1">
              <a:tabLst>
                <a:tab pos="5029200" algn="l"/>
                <a:tab pos="5316538" algn="l"/>
              </a:tabLst>
            </a:pPr>
            <a:r>
              <a:rPr lang="en-US" altLang="en-US" b="1" dirty="0"/>
              <a:t>Note the Port#</a:t>
            </a:r>
          </a:p>
          <a:p>
            <a:pPr marL="615950" lvl="1" indent="-157163" defTabSz="614363" eaLnBrk="1" hangingPunct="1">
              <a:tabLst>
                <a:tab pos="5029200" algn="l"/>
                <a:tab pos="5316538" algn="l"/>
              </a:tabLst>
            </a:pPr>
            <a:r>
              <a:rPr lang="en-US" altLang="en-US" dirty="0"/>
              <a:t>Select:  </a:t>
            </a:r>
            <a:r>
              <a:rPr lang="en-US" altLang="en-US" b="1" dirty="0"/>
              <a:t>Get Workstation IP…</a:t>
            </a:r>
          </a:p>
          <a:p>
            <a:pPr marL="615950" lvl="1" indent="-157163" defTabSz="614363" eaLnBrk="1" hangingPunct="1">
              <a:tabLst>
                <a:tab pos="5029200" algn="l"/>
                <a:tab pos="5316538" algn="l"/>
              </a:tabLst>
            </a:pPr>
            <a:r>
              <a:rPr lang="en-US" altLang="en-US" b="1" dirty="0"/>
              <a:t>Copy the IP address</a:t>
            </a:r>
          </a:p>
        </p:txBody>
      </p:sp>
      <p:pic>
        <p:nvPicPr>
          <p:cNvPr id="34821" name="Picture 16">
            <a:extLst>
              <a:ext uri="{FF2B5EF4-FFF2-40B4-BE49-F238E27FC236}">
                <a16:creationId xmlns:a16="http://schemas.microsoft.com/office/drawing/2014/main" id="{2CCBE4A7-9EB9-77C0-A552-A13709EBCF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1" y="1376957"/>
            <a:ext cx="2638425"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3" name="Picture 22">
            <a:extLst>
              <a:ext uri="{FF2B5EF4-FFF2-40B4-BE49-F238E27FC236}">
                <a16:creationId xmlns:a16="http://schemas.microsoft.com/office/drawing/2014/main" id="{034CC17C-F516-CBD5-1B94-007AE6DBED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9619" y="1627219"/>
            <a:ext cx="436843" cy="257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8681" name="Line 25">
            <a:extLst>
              <a:ext uri="{FF2B5EF4-FFF2-40B4-BE49-F238E27FC236}">
                <a16:creationId xmlns:a16="http://schemas.microsoft.com/office/drawing/2014/main" id="{EF0FA14E-88D6-AF96-96C6-8C2BC802332D}"/>
              </a:ext>
            </a:extLst>
          </p:cNvPr>
          <p:cNvSpPr>
            <a:spLocks noChangeShapeType="1"/>
          </p:cNvSpPr>
          <p:nvPr/>
        </p:nvSpPr>
        <p:spPr bwMode="auto">
          <a:xfrm>
            <a:off x="9296400" y="2291357"/>
            <a:ext cx="0" cy="2286000"/>
          </a:xfrm>
          <a:prstGeom prst="line">
            <a:avLst/>
          </a:prstGeom>
          <a:noFill/>
          <a:ln w="28575">
            <a:solidFill>
              <a:srgbClr val="999999"/>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838682" name="Text Box 26">
            <a:extLst>
              <a:ext uri="{FF2B5EF4-FFF2-40B4-BE49-F238E27FC236}">
                <a16:creationId xmlns:a16="http://schemas.microsoft.com/office/drawing/2014/main" id="{AF647EF5-4C73-AA55-3754-FD0D42769D46}"/>
              </a:ext>
            </a:extLst>
          </p:cNvPr>
          <p:cNvSpPr txBox="1">
            <a:spLocks noChangeArrowheads="1"/>
          </p:cNvSpPr>
          <p:nvPr/>
        </p:nvSpPr>
        <p:spPr bwMode="auto">
          <a:xfrm>
            <a:off x="2337619" y="4085255"/>
            <a:ext cx="3408362" cy="1385887"/>
          </a:xfrm>
          <a:prstGeom prst="rect">
            <a:avLst/>
          </a:prstGeom>
          <a:solidFill>
            <a:schemeClr val="bg1"/>
          </a:solidFill>
          <a:ln>
            <a:noFill/>
          </a:ln>
          <a:effectLst>
            <a:prstShdw prst="shdw18" dist="17961" dir="13500000">
              <a:schemeClr val="bg1">
                <a:gamma/>
                <a:shade val="60000"/>
                <a:invGamma/>
              </a:schemeClr>
            </a:prstShdw>
          </a:effectLst>
        </p:spPr>
        <p:txBody>
          <a:bodyPr>
            <a:spAutoFit/>
          </a:bodyPr>
          <a:lstStyle/>
          <a:p>
            <a:pPr eaLnBrk="1" hangingPunct="1">
              <a:defRPr/>
            </a:pPr>
            <a:r>
              <a:rPr lang="en-US" sz="2000" dirty="0">
                <a:latin typeface="Arial" charset="0"/>
              </a:rPr>
              <a:t>Note:</a:t>
            </a:r>
            <a:r>
              <a:rPr lang="en-US" sz="1400" dirty="0">
                <a:latin typeface="Arial" charset="0"/>
              </a:rPr>
              <a:t> Your IDz Port# will most likely be set once – permanently </a:t>
            </a:r>
          </a:p>
          <a:p>
            <a:pPr eaLnBrk="1" hangingPunct="1">
              <a:defRPr/>
            </a:pPr>
            <a:endParaRPr lang="en-US" sz="800" dirty="0">
              <a:latin typeface="Arial" charset="0"/>
            </a:endParaRPr>
          </a:p>
          <a:p>
            <a:pPr eaLnBrk="1" hangingPunct="1">
              <a:defRPr/>
            </a:pPr>
            <a:r>
              <a:rPr lang="en-US" sz="1400" dirty="0">
                <a:latin typeface="Arial" charset="0"/>
              </a:rPr>
              <a:t>But, depending on your installation’s policies workstation's TCP/IP address will change – often – usually every day</a:t>
            </a:r>
          </a:p>
        </p:txBody>
      </p:sp>
      <p:sp>
        <p:nvSpPr>
          <p:cNvPr id="838683" name="AutoShape 27">
            <a:extLst>
              <a:ext uri="{FF2B5EF4-FFF2-40B4-BE49-F238E27FC236}">
                <a16:creationId xmlns:a16="http://schemas.microsoft.com/office/drawing/2014/main" id="{3296A5B0-D654-0584-EC60-E477662276C9}"/>
              </a:ext>
            </a:extLst>
          </p:cNvPr>
          <p:cNvSpPr>
            <a:spLocks noChangeArrowheads="1"/>
          </p:cNvSpPr>
          <p:nvPr/>
        </p:nvSpPr>
        <p:spPr bwMode="auto">
          <a:xfrm>
            <a:off x="9067800" y="1605558"/>
            <a:ext cx="609600" cy="182563"/>
          </a:xfrm>
          <a:prstGeom prst="roundRect">
            <a:avLst>
              <a:gd name="adj" fmla="val 16667"/>
            </a:avLst>
          </a:prstGeom>
          <a:noFill/>
          <a:ln w="28575" algn="ctr">
            <a:solidFill>
              <a:srgbClr val="CC33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3" name="Text Box 26">
            <a:extLst>
              <a:ext uri="{FF2B5EF4-FFF2-40B4-BE49-F238E27FC236}">
                <a16:creationId xmlns:a16="http://schemas.microsoft.com/office/drawing/2014/main" id="{980DBD7B-FD90-B33C-B77C-93764DF635BC}"/>
              </a:ext>
            </a:extLst>
          </p:cNvPr>
          <p:cNvSpPr txBox="1">
            <a:spLocks noChangeArrowheads="1"/>
          </p:cNvSpPr>
          <p:nvPr/>
        </p:nvSpPr>
        <p:spPr bwMode="auto">
          <a:xfrm>
            <a:off x="96838" y="6240066"/>
            <a:ext cx="4876800" cy="615553"/>
          </a:xfrm>
          <a:prstGeom prst="rect">
            <a:avLst/>
          </a:prstGeom>
          <a:solidFill>
            <a:schemeClr val="bg1"/>
          </a:solidFill>
          <a:ln w="28575" algn="ctr">
            <a:noFill/>
            <a:miter lim="800000"/>
            <a:headEnd/>
            <a:tailEnd/>
          </a:ln>
          <a:effectLst/>
          <a:scene3d>
            <a:camera prst="orthographicFront">
              <a:rot lat="0" lon="0" rev="0"/>
            </a:camera>
            <a:lightRig rig="chilly" dir="t">
              <a:rot lat="0" lon="0" rev="18480000"/>
            </a:lightRig>
          </a:scene3d>
          <a:sp3d prstMaterial="clear">
            <a:bevelT h="63500"/>
          </a:sp3d>
        </p:spPr>
        <p:txBody>
          <a:bodyPr>
            <a:spAutoFit/>
          </a:bodyPr>
          <a:lstStyle/>
          <a:p>
            <a:pPr eaLnBrk="1" hangingPunct="1">
              <a:defRPr/>
            </a:pPr>
            <a:r>
              <a:rPr lang="en-US" sz="2000" b="1" dirty="0">
                <a:solidFill>
                  <a:schemeClr val="accent6"/>
                </a:solidFill>
                <a:latin typeface="Arial" charset="0"/>
              </a:rPr>
              <a:t>***</a:t>
            </a:r>
            <a:r>
              <a:rPr lang="en-US" sz="2000" dirty="0">
                <a:latin typeface="Arial" charset="0"/>
              </a:rPr>
              <a:t> </a:t>
            </a:r>
            <a:r>
              <a:rPr lang="en-US" sz="1400" dirty="0">
                <a:latin typeface="Arial" charset="0"/>
              </a:rPr>
              <a:t>Hardcoding the TCP/IP address + Port# in the TEST statement will be needed for </a:t>
            </a:r>
            <a:r>
              <a:rPr lang="en-US" sz="1400" b="1" dirty="0">
                <a:latin typeface="Arial" charset="0"/>
              </a:rPr>
              <a:t>CICS &amp; IMS TM debugging</a:t>
            </a:r>
            <a:r>
              <a:rPr lang="en-US" sz="1400" dirty="0">
                <a:latin typeface="Arial" charset="0"/>
              </a:rPr>
              <a:t>.</a:t>
            </a:r>
          </a:p>
        </p:txBody>
      </p:sp>
      <p:sp>
        <p:nvSpPr>
          <p:cNvPr id="3" name="Arrow: Right 2">
            <a:extLst>
              <a:ext uri="{FF2B5EF4-FFF2-40B4-BE49-F238E27FC236}">
                <a16:creationId xmlns:a16="http://schemas.microsoft.com/office/drawing/2014/main" id="{E910CA4B-8749-80EC-76B2-AFE6E6E035F7}"/>
              </a:ext>
            </a:extLst>
          </p:cNvPr>
          <p:cNvSpPr/>
          <p:nvPr/>
        </p:nvSpPr>
        <p:spPr bwMode="auto">
          <a:xfrm>
            <a:off x="271462" y="2697228"/>
            <a:ext cx="1981200" cy="844152"/>
          </a:xfrm>
          <a:prstGeom prst="rightArrow">
            <a:avLst/>
          </a:prstGeom>
          <a:solidFill>
            <a:srgbClr val="E5F6FF"/>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R="0" algn="r" defTabSz="914400" rtl="0" eaLnBrk="1" fontAlgn="base" latinLnBrk="0" hangingPunct="1">
              <a:lnSpc>
                <a:spcPct val="100000"/>
              </a:lnSpc>
              <a:spcBef>
                <a:spcPct val="0"/>
              </a:spcBef>
              <a:spcAft>
                <a:spcPct val="0"/>
              </a:spcAft>
              <a:buClrTx/>
              <a:buSzTx/>
              <a:tabLst/>
            </a:pPr>
            <a:r>
              <a:rPr kumimoji="0" lang="en-US" sz="1400" b="1" i="0" u="none" strike="noStrike" cap="none" normalizeH="0" baseline="0" dirty="0">
                <a:ln>
                  <a:noFill/>
                </a:ln>
                <a:solidFill>
                  <a:schemeClr val="tx1"/>
                </a:solidFill>
                <a:latin typeface="+mj-lt"/>
              </a:rPr>
              <a:t>Debug Perspective</a:t>
            </a:r>
          </a:p>
        </p:txBody>
      </p:sp>
      <p:cxnSp>
        <p:nvCxnSpPr>
          <p:cNvPr id="5" name="Straight Arrow Connector 4">
            <a:extLst>
              <a:ext uri="{FF2B5EF4-FFF2-40B4-BE49-F238E27FC236}">
                <a16:creationId xmlns:a16="http://schemas.microsoft.com/office/drawing/2014/main" id="{73ADECE7-ABC5-5AA2-EC78-391EF41712A3}"/>
              </a:ext>
            </a:extLst>
          </p:cNvPr>
          <p:cNvCxnSpPr>
            <a:cxnSpLocks/>
          </p:cNvCxnSpPr>
          <p:nvPr/>
        </p:nvCxnSpPr>
        <p:spPr bwMode="auto">
          <a:xfrm>
            <a:off x="7696200" y="995957"/>
            <a:ext cx="0" cy="3810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a:extLst>
              <a:ext uri="{FF2B5EF4-FFF2-40B4-BE49-F238E27FC236}">
                <a16:creationId xmlns:a16="http://schemas.microsoft.com/office/drawing/2014/main" id="{881EEE4F-AF3C-8EF3-18BE-26F2DB921F8B}"/>
              </a:ext>
            </a:extLst>
          </p:cNvPr>
          <p:cNvSpPr>
            <a:spLocks noGrp="1" noChangeArrowheads="1"/>
          </p:cNvSpPr>
          <p:nvPr>
            <p:ph type="title"/>
          </p:nvPr>
        </p:nvSpPr>
        <p:spPr>
          <a:xfrm>
            <a:off x="179329" y="57967"/>
            <a:ext cx="11293592" cy="832624"/>
          </a:xfrm>
        </p:spPr>
        <p:txBody>
          <a:bodyPr vert="horz" wrap="square" lIns="89323" tIns="44663" rIns="89323" bIns="44663" numCol="1" anchor="ctr" anchorCtr="0" compatLnSpc="1">
            <a:prstTxWarp prst="textNoShape">
              <a:avLst/>
            </a:prstTxWarp>
          </a:bodyPr>
          <a:lstStyle/>
          <a:p>
            <a:pPr eaLnBrk="1" hangingPunct="1">
              <a:defRPr/>
            </a:pPr>
            <a:r>
              <a:rPr lang="en-US" altLang="en-US" sz="3200" dirty="0"/>
              <a:t>TEST (launch) Statement – </a:t>
            </a:r>
            <a:r>
              <a:rPr lang="en-US" altLang="en-US" sz="3200" b="1" dirty="0"/>
              <a:t>Syntax Options</a:t>
            </a:r>
            <a:endParaRPr lang="en-US" altLang="en-US" sz="3200" b="1" dirty="0">
              <a:solidFill>
                <a:srgbClr val="FF0000"/>
              </a:solidFill>
              <a:effectLst>
                <a:outerShdw blurRad="38100" dist="38100" dir="2700000" algn="tl">
                  <a:srgbClr val="000000">
                    <a:alpha val="43137"/>
                  </a:srgbClr>
                </a:outerShdw>
              </a:effectLst>
            </a:endParaRPr>
          </a:p>
        </p:txBody>
      </p:sp>
      <p:sp>
        <p:nvSpPr>
          <p:cNvPr id="38915" name="Rectangle 4">
            <a:extLst>
              <a:ext uri="{FF2B5EF4-FFF2-40B4-BE49-F238E27FC236}">
                <a16:creationId xmlns:a16="http://schemas.microsoft.com/office/drawing/2014/main" id="{211D0315-8431-77A6-AF24-0D593E670D36}"/>
              </a:ext>
            </a:extLst>
          </p:cNvPr>
          <p:cNvSpPr>
            <a:spLocks noGrp="1" noChangeArrowheads="1"/>
          </p:cNvSpPr>
          <p:nvPr>
            <p:ph idx="1"/>
          </p:nvPr>
        </p:nvSpPr>
        <p:spPr>
          <a:xfrm>
            <a:off x="914400" y="925514"/>
            <a:ext cx="9061450" cy="1066800"/>
          </a:xfrm>
        </p:spPr>
        <p:txBody>
          <a:bodyPr/>
          <a:lstStyle/>
          <a:p>
            <a:pPr marL="0" indent="0" defTabSz="911225" eaLnBrk="1" hangingPunct="1">
              <a:buNone/>
              <a:tabLst>
                <a:tab pos="3235325" algn="l"/>
              </a:tabLst>
              <a:defRPr/>
            </a:pPr>
            <a:r>
              <a:rPr lang="en-US" altLang="en-US" sz="2000" dirty="0"/>
              <a:t>Simplified workflow to connect your Client to the listener via a TCP/IP address.  Three options:</a:t>
            </a:r>
          </a:p>
          <a:p>
            <a:pPr marL="0" indent="0" defTabSz="911225" eaLnBrk="1" hangingPunct="1">
              <a:buNone/>
              <a:tabLst>
                <a:tab pos="3235325" algn="l"/>
              </a:tabLst>
              <a:defRPr/>
            </a:pPr>
            <a:endParaRPr lang="en-US" altLang="en-US" sz="800" dirty="0"/>
          </a:p>
          <a:p>
            <a:pPr marL="857250" lvl="1" indent="-342900" defTabSz="911225" eaLnBrk="1" hangingPunct="1">
              <a:buFont typeface="Webdings" panose="05030102010509060703" pitchFamily="18" charset="2"/>
              <a:buChar char="4"/>
              <a:tabLst>
                <a:tab pos="3235325" algn="l"/>
              </a:tabLst>
              <a:defRPr/>
            </a:pPr>
            <a:r>
              <a:rPr lang="en-US" altLang="en-US" sz="2400" dirty="0"/>
              <a:t>Hard-coded TCPIP Address + Port#</a:t>
            </a:r>
          </a:p>
          <a:p>
            <a:pPr marL="914400" lvl="1" indent="-400050" defTabSz="911225" eaLnBrk="1" hangingPunct="1">
              <a:buFont typeface="Webdings" panose="05030102010509060703" pitchFamily="18" charset="2"/>
              <a:buChar char="4"/>
              <a:tabLst>
                <a:tab pos="3235325" algn="l"/>
              </a:tabLst>
              <a:defRPr/>
            </a:pPr>
            <a:endParaRPr lang="en-US" altLang="en-US" sz="2400" b="1" u="sng" dirty="0"/>
          </a:p>
          <a:p>
            <a:pPr marL="914400" lvl="1" indent="-400050" defTabSz="911225" eaLnBrk="1" hangingPunct="1">
              <a:buFont typeface="Webdings" panose="05030102010509060703" pitchFamily="18" charset="2"/>
              <a:buChar char="4"/>
              <a:tabLst>
                <a:tab pos="3235325" algn="l"/>
              </a:tabLst>
              <a:defRPr/>
            </a:pPr>
            <a:endParaRPr lang="en-US" altLang="en-US" sz="2400" b="1" u="sng" dirty="0"/>
          </a:p>
          <a:p>
            <a:pPr marL="914400" lvl="1" indent="-400050" defTabSz="911225" eaLnBrk="1" hangingPunct="1">
              <a:buFont typeface="Webdings" panose="05030102010509060703" pitchFamily="18" charset="2"/>
              <a:buChar char="4"/>
              <a:tabLst>
                <a:tab pos="3235325" algn="l"/>
              </a:tabLst>
              <a:defRPr/>
            </a:pPr>
            <a:endParaRPr lang="en-US" altLang="en-US" sz="2400" b="1" u="sng" dirty="0"/>
          </a:p>
          <a:p>
            <a:pPr marL="914400" lvl="1" indent="-400050" defTabSz="911225" eaLnBrk="1" hangingPunct="1">
              <a:buFont typeface="Webdings" panose="05030102010509060703" pitchFamily="18" charset="2"/>
              <a:buChar char="4"/>
              <a:tabLst>
                <a:tab pos="3235325" algn="l"/>
              </a:tabLst>
              <a:defRPr/>
            </a:pPr>
            <a:endParaRPr lang="en-US" altLang="en-US" sz="1000" b="1" u="sng" dirty="0"/>
          </a:p>
          <a:p>
            <a:pPr marL="857250" lvl="1" indent="-342900" defTabSz="911225" eaLnBrk="1" hangingPunct="1">
              <a:buFont typeface="Webdings" panose="05030102010509060703" pitchFamily="18" charset="2"/>
              <a:buChar char="4"/>
              <a:tabLst>
                <a:tab pos="3235325" algn="l"/>
              </a:tabLst>
              <a:defRPr/>
            </a:pPr>
            <a:r>
              <a:rPr lang="en-US" altLang="en-US" sz="2400" b="1" dirty="0"/>
              <a:t>TEST(,,,DBM) </a:t>
            </a:r>
            <a:r>
              <a:rPr lang="en-US" altLang="en-US" sz="2400" dirty="0"/>
              <a:t>launches the “Internal Debugger”</a:t>
            </a:r>
          </a:p>
          <a:p>
            <a:pPr marL="914400" lvl="1" indent="-400050" defTabSz="911225" eaLnBrk="1" hangingPunct="1">
              <a:buFont typeface="Webdings" panose="05030102010509060703" pitchFamily="18" charset="2"/>
              <a:buChar char="4"/>
              <a:tabLst>
                <a:tab pos="3235325" algn="l"/>
              </a:tabLst>
              <a:defRPr/>
            </a:pPr>
            <a:endParaRPr lang="en-US" altLang="en-US" sz="2400" b="1" dirty="0"/>
          </a:p>
          <a:p>
            <a:pPr marL="914400" lvl="1" indent="-400050" defTabSz="911225" eaLnBrk="1" hangingPunct="1">
              <a:buFont typeface="Webdings" panose="05030102010509060703" pitchFamily="18" charset="2"/>
              <a:buChar char="4"/>
              <a:tabLst>
                <a:tab pos="3235325" algn="l"/>
              </a:tabLst>
              <a:defRPr/>
            </a:pPr>
            <a:endParaRPr lang="en-US" altLang="en-US" sz="2400" b="1" dirty="0"/>
          </a:p>
          <a:p>
            <a:pPr marL="914400" lvl="1" indent="-400050" defTabSz="911225" eaLnBrk="1" hangingPunct="1">
              <a:buFont typeface="Webdings" panose="05030102010509060703" pitchFamily="18" charset="2"/>
              <a:buChar char="4"/>
              <a:tabLst>
                <a:tab pos="3235325" algn="l"/>
              </a:tabLst>
              <a:defRPr/>
            </a:pPr>
            <a:endParaRPr lang="en-US" altLang="en-US" sz="2400" b="1" dirty="0"/>
          </a:p>
          <a:p>
            <a:pPr marL="914400" lvl="1" indent="-400050" defTabSz="911225" eaLnBrk="1" hangingPunct="1">
              <a:buFont typeface="Webdings" panose="05030102010509060703" pitchFamily="18" charset="2"/>
              <a:buChar char="4"/>
              <a:tabLst>
                <a:tab pos="3235325" algn="l"/>
              </a:tabLst>
              <a:defRPr/>
            </a:pPr>
            <a:endParaRPr lang="en-US" altLang="en-US" sz="1000" b="1" dirty="0"/>
          </a:p>
          <a:p>
            <a:pPr marL="857250" lvl="1" indent="-342900" defTabSz="911225" eaLnBrk="1" hangingPunct="1">
              <a:buFont typeface="Webdings" panose="05030102010509060703" pitchFamily="18" charset="2"/>
              <a:buChar char="4"/>
              <a:tabLst>
                <a:tab pos="3235325" algn="l"/>
              </a:tabLst>
              <a:defRPr/>
            </a:pPr>
            <a:r>
              <a:rPr lang="en-US" altLang="en-US" sz="2400" b="1" dirty="0">
                <a:solidFill>
                  <a:schemeClr val="accent6"/>
                </a:solidFill>
              </a:rPr>
              <a:t>(,,,DBMDT%TSOID:) </a:t>
            </a:r>
            <a:r>
              <a:rPr lang="en-US" altLang="en-US" sz="2400" dirty="0">
                <a:solidFill>
                  <a:schemeClr val="accent6"/>
                </a:solidFill>
              </a:rPr>
              <a:t>launches “Debug Tool” </a:t>
            </a:r>
          </a:p>
        </p:txBody>
      </p:sp>
      <p:sp>
        <p:nvSpPr>
          <p:cNvPr id="37892" name="Text Box 15">
            <a:extLst>
              <a:ext uri="{FF2B5EF4-FFF2-40B4-BE49-F238E27FC236}">
                <a16:creationId xmlns:a16="http://schemas.microsoft.com/office/drawing/2014/main" id="{4CED956E-2FA5-A442-AD16-16E8FF410EA2}"/>
              </a:ext>
            </a:extLst>
          </p:cNvPr>
          <p:cNvSpPr txBox="1">
            <a:spLocks noChangeArrowheads="1"/>
          </p:cNvSpPr>
          <p:nvPr/>
        </p:nvSpPr>
        <p:spPr bwMode="auto">
          <a:xfrm>
            <a:off x="1850231" y="2271150"/>
            <a:ext cx="7189788" cy="830263"/>
          </a:xfrm>
          <a:prstGeom prst="rect">
            <a:avLst/>
          </a:prstGeom>
          <a:solidFill>
            <a:schemeClr val="bg1">
              <a:lumMod val="95000"/>
            </a:schemeClr>
          </a:solidFill>
          <a:ln w="28575" algn="ctr">
            <a:solidFill>
              <a:srgbClr val="CCCCCC"/>
            </a:solidFill>
            <a:miter lim="800000"/>
            <a:headEnd/>
            <a:tailEnd/>
          </a:ln>
          <a:effectLst>
            <a:outerShdw dist="107763" dir="13500000" sx="75000" sy="75000" algn="tl" rotWithShape="0">
              <a:srgbClr val="808080">
                <a:alpha val="50000"/>
              </a:srgbClr>
            </a:outerShdw>
          </a:effec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b="1" dirty="0">
                <a:latin typeface="Courier New" panose="02070309020205020404" pitchFamily="49" charset="0"/>
                <a:cs typeface="Courier New" panose="02070309020205020404" pitchFamily="49" charset="0"/>
              </a:rPr>
              <a:t>//CEEOPTS  DD  *</a:t>
            </a:r>
          </a:p>
          <a:p>
            <a:pPr eaLnBrk="1" hangingPunct="1">
              <a:defRPr/>
            </a:pPr>
            <a:r>
              <a:rPr lang="en-US" altLang="en-US" b="1" dirty="0">
                <a:latin typeface="Courier New" panose="02070309020205020404" pitchFamily="49" charset="0"/>
                <a:cs typeface="Courier New" panose="02070309020205020404" pitchFamily="49" charset="0"/>
              </a:rPr>
              <a:t>    TEST(,,,TCPIP&amp;9.65.235.251%8001:) </a:t>
            </a:r>
          </a:p>
        </p:txBody>
      </p:sp>
      <p:sp>
        <p:nvSpPr>
          <p:cNvPr id="37893" name="Text Box 15">
            <a:extLst>
              <a:ext uri="{FF2B5EF4-FFF2-40B4-BE49-F238E27FC236}">
                <a16:creationId xmlns:a16="http://schemas.microsoft.com/office/drawing/2014/main" id="{20603E1F-7340-4FBD-405D-402E067D1135}"/>
              </a:ext>
            </a:extLst>
          </p:cNvPr>
          <p:cNvSpPr txBox="1">
            <a:spLocks noChangeArrowheads="1"/>
          </p:cNvSpPr>
          <p:nvPr/>
        </p:nvSpPr>
        <p:spPr bwMode="auto">
          <a:xfrm>
            <a:off x="4630737" y="5791200"/>
            <a:ext cx="5345113" cy="831850"/>
          </a:xfrm>
          <a:prstGeom prst="rect">
            <a:avLst/>
          </a:prstGeom>
          <a:solidFill>
            <a:schemeClr val="bg1">
              <a:lumMod val="95000"/>
            </a:schemeClr>
          </a:solidFill>
          <a:ln w="28575" algn="ctr">
            <a:solidFill>
              <a:srgbClr val="CCCCCC"/>
            </a:solidFill>
            <a:miter lim="800000"/>
            <a:headEnd/>
            <a:tailEnd/>
          </a:ln>
          <a:effectLst>
            <a:outerShdw dist="107763" dir="13500000" sx="75000" sy="75000" algn="tl" rotWithShape="0">
              <a:srgbClr val="808080">
                <a:alpha val="50000"/>
              </a:srgbClr>
            </a:outerShdw>
          </a:effec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b="1" dirty="0">
                <a:solidFill>
                  <a:srgbClr val="FF0000"/>
                </a:solidFill>
                <a:latin typeface="Courier New" panose="02070309020205020404" pitchFamily="49" charset="0"/>
                <a:cs typeface="Courier New" panose="02070309020205020404" pitchFamily="49" charset="0"/>
              </a:rPr>
              <a:t>//CEEOPTS  DD  *</a:t>
            </a:r>
          </a:p>
          <a:p>
            <a:pPr eaLnBrk="1" hangingPunct="1">
              <a:defRPr/>
            </a:pPr>
            <a:r>
              <a:rPr lang="en-US" altLang="en-US" b="1" dirty="0">
                <a:solidFill>
                  <a:srgbClr val="FF0000"/>
                </a:solidFill>
                <a:latin typeface="Courier New" panose="02070309020205020404" pitchFamily="49" charset="0"/>
                <a:cs typeface="Courier New" panose="02070309020205020404" pitchFamily="49" charset="0"/>
              </a:rPr>
              <a:t>    TEST(,,,DBMDT%DDS0001:) </a:t>
            </a:r>
          </a:p>
        </p:txBody>
      </p:sp>
      <p:sp>
        <p:nvSpPr>
          <p:cNvPr id="37894" name="Text Box 15">
            <a:extLst>
              <a:ext uri="{FF2B5EF4-FFF2-40B4-BE49-F238E27FC236}">
                <a16:creationId xmlns:a16="http://schemas.microsoft.com/office/drawing/2014/main" id="{66719B7E-5697-EE0D-E0F2-7092A433E14B}"/>
              </a:ext>
            </a:extLst>
          </p:cNvPr>
          <p:cNvSpPr txBox="1">
            <a:spLocks noChangeArrowheads="1"/>
          </p:cNvSpPr>
          <p:nvPr/>
        </p:nvSpPr>
        <p:spPr bwMode="auto">
          <a:xfrm>
            <a:off x="5722937" y="4027488"/>
            <a:ext cx="3160712" cy="830263"/>
          </a:xfrm>
          <a:prstGeom prst="rect">
            <a:avLst/>
          </a:prstGeom>
          <a:solidFill>
            <a:schemeClr val="bg1">
              <a:lumMod val="95000"/>
            </a:schemeClr>
          </a:solidFill>
          <a:ln w="28575" algn="ctr">
            <a:solidFill>
              <a:srgbClr val="CCCCCC"/>
            </a:solidFill>
            <a:miter lim="800000"/>
            <a:headEnd/>
            <a:tailEnd/>
          </a:ln>
          <a:effectLst>
            <a:outerShdw dist="107763" dir="13500000" sx="75000" sy="75000" algn="tl" rotWithShape="0">
              <a:srgbClr val="808080">
                <a:alpha val="50000"/>
              </a:srgbClr>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b="1" dirty="0">
                <a:latin typeface="Courier New" panose="02070309020205020404" pitchFamily="49" charset="0"/>
                <a:cs typeface="Courier New" panose="02070309020205020404" pitchFamily="49" charset="0"/>
              </a:rPr>
              <a:t>//CEEOPTS  DD  *</a:t>
            </a:r>
          </a:p>
          <a:p>
            <a:pPr eaLnBrk="1" hangingPunct="1">
              <a:defRPr/>
            </a:pPr>
            <a:r>
              <a:rPr lang="en-US" altLang="en-US" b="1" dirty="0">
                <a:latin typeface="Courier New" panose="02070309020205020404" pitchFamily="49" charset="0"/>
                <a:cs typeface="Courier New" panose="02070309020205020404" pitchFamily="49" charset="0"/>
              </a:rPr>
              <a:t>    TEST(,,,DBM) </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46E663F-AA8A-042F-5D13-88F6C0CDF2B2}"/>
              </a:ext>
            </a:extLst>
          </p:cNvPr>
          <p:cNvSpPr>
            <a:spLocks noGrp="1" noChangeArrowheads="1"/>
          </p:cNvSpPr>
          <p:nvPr>
            <p:ph type="title"/>
          </p:nvPr>
        </p:nvSpPr>
        <p:spPr>
          <a:xfrm>
            <a:off x="380999" y="76200"/>
            <a:ext cx="5821363" cy="5334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000" b="1" dirty="0"/>
              <a:t>Perspective Switch – Prompt upon Debug launch</a:t>
            </a:r>
          </a:p>
        </p:txBody>
      </p:sp>
      <p:sp>
        <p:nvSpPr>
          <p:cNvPr id="38915" name="Rectangle 3">
            <a:extLst>
              <a:ext uri="{FF2B5EF4-FFF2-40B4-BE49-F238E27FC236}">
                <a16:creationId xmlns:a16="http://schemas.microsoft.com/office/drawing/2014/main" id="{667D1C86-82A6-99D3-0F2A-4FF8C0E056FA}"/>
              </a:ext>
            </a:extLst>
          </p:cNvPr>
          <p:cNvSpPr>
            <a:spLocks noGrp="1" noChangeArrowheads="1"/>
          </p:cNvSpPr>
          <p:nvPr>
            <p:ph idx="1"/>
          </p:nvPr>
        </p:nvSpPr>
        <p:spPr>
          <a:xfrm>
            <a:off x="838200" y="680936"/>
            <a:ext cx="5364162" cy="4724400"/>
          </a:xfrm>
        </p:spPr>
        <p:txBody>
          <a:bodyPr/>
          <a:lstStyle/>
          <a:p>
            <a:pPr marL="347663" indent="-347663" defTabSz="911225" eaLnBrk="1" hangingPunct="1">
              <a:tabLst>
                <a:tab pos="3235325" algn="l"/>
              </a:tabLst>
            </a:pPr>
            <a:r>
              <a:rPr lang="en-US" altLang="en-US" sz="2000" dirty="0"/>
              <a:t>The z/OS Debugger will interface with your IDz client through the  </a:t>
            </a:r>
            <a:r>
              <a:rPr lang="en-US" altLang="en-US" sz="2000" b="1" dirty="0">
                <a:latin typeface="Courier New" panose="02070309020205020404" pitchFamily="49" charset="0"/>
                <a:cs typeface="Courier New" panose="02070309020205020404" pitchFamily="49" charset="0"/>
              </a:rPr>
              <a:t>//CEEOPTS DD </a:t>
            </a:r>
            <a:r>
              <a:rPr lang="en-US" altLang="en-US" sz="2000" dirty="0"/>
              <a:t>card and </a:t>
            </a:r>
            <a:r>
              <a:rPr lang="en-US" altLang="en-US" sz="2000" b="1" dirty="0">
                <a:latin typeface="Courier New" panose="02070309020205020404" pitchFamily="49" charset="0"/>
                <a:cs typeface="Courier New" panose="02070309020205020404" pitchFamily="49" charset="0"/>
              </a:rPr>
              <a:t>TEST</a:t>
            </a:r>
            <a:r>
              <a:rPr lang="en-US" altLang="en-US" sz="2000" dirty="0"/>
              <a:t> statement</a:t>
            </a:r>
          </a:p>
          <a:p>
            <a:pPr marL="347663" indent="-347663" defTabSz="911225" eaLnBrk="1" hangingPunct="1">
              <a:tabLst>
                <a:tab pos="3235325" algn="l"/>
              </a:tabLst>
            </a:pPr>
            <a:endParaRPr lang="en-US" altLang="en-US" sz="2000" dirty="0"/>
          </a:p>
          <a:p>
            <a:pPr marL="347663" indent="-347663" defTabSz="911225" eaLnBrk="1" hangingPunct="1">
              <a:tabLst>
                <a:tab pos="3235325" algn="l"/>
              </a:tabLst>
            </a:pPr>
            <a:r>
              <a:rPr lang="en-US" altLang="en-US" sz="2000" dirty="0"/>
              <a:t>When the handshake is successful, you’ll be prompted switch to the Debug Perspective</a:t>
            </a:r>
          </a:p>
          <a:p>
            <a:pPr marL="914400" lvl="1" indent="-400050" defTabSz="911225" eaLnBrk="1" hangingPunct="1">
              <a:tabLst>
                <a:tab pos="3235325" algn="l"/>
              </a:tabLst>
            </a:pPr>
            <a:r>
              <a:rPr lang="en-US" altLang="en-US" sz="2400" dirty="0"/>
              <a:t>Click </a:t>
            </a:r>
            <a:r>
              <a:rPr lang="en-US" altLang="en-US" sz="2400" b="1" dirty="0"/>
              <a:t>Yes</a:t>
            </a:r>
          </a:p>
        </p:txBody>
      </p:sp>
      <p:pic>
        <p:nvPicPr>
          <p:cNvPr id="38916" name="Picture 12">
            <a:extLst>
              <a:ext uri="{FF2B5EF4-FFF2-40B4-BE49-F238E27FC236}">
                <a16:creationId xmlns:a16="http://schemas.microsoft.com/office/drawing/2014/main" id="{73E682C5-EDAF-9DDB-E407-B4072BE9F9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2363" y="3176"/>
            <a:ext cx="5989637" cy="510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7" name="Picture 4">
            <a:extLst>
              <a:ext uri="{FF2B5EF4-FFF2-40B4-BE49-F238E27FC236}">
                <a16:creationId xmlns:a16="http://schemas.microsoft.com/office/drawing/2014/main" id="{79B892A2-CC59-438C-C85E-362C3742E38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27638" y="3876676"/>
            <a:ext cx="6929437"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a:extLst>
              <a:ext uri="{FF2B5EF4-FFF2-40B4-BE49-F238E27FC236}">
                <a16:creationId xmlns:a16="http://schemas.microsoft.com/office/drawing/2014/main" id="{D6F8834D-DF8A-F36E-0E23-A4FCE0A3E847}"/>
              </a:ext>
            </a:extLst>
          </p:cNvPr>
          <p:cNvSpPr>
            <a:spLocks noGrp="1" noChangeArrowheads="1"/>
          </p:cNvSpPr>
          <p:nvPr>
            <p:ph type="title"/>
          </p:nvPr>
        </p:nvSpPr>
        <p:spPr>
          <a:xfrm>
            <a:off x="1670050" y="76200"/>
            <a:ext cx="876935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a:t>Ready to Debug</a:t>
            </a:r>
          </a:p>
        </p:txBody>
      </p:sp>
      <p:sp>
        <p:nvSpPr>
          <p:cNvPr id="846861" name="Rectangle 13">
            <a:extLst>
              <a:ext uri="{FF2B5EF4-FFF2-40B4-BE49-F238E27FC236}">
                <a16:creationId xmlns:a16="http://schemas.microsoft.com/office/drawing/2014/main" id="{FA77ED8A-1F35-B6F0-1F53-77B34895D108}"/>
              </a:ext>
            </a:extLst>
          </p:cNvPr>
          <p:cNvSpPr>
            <a:spLocks noGrp="1" noChangeArrowheads="1"/>
          </p:cNvSpPr>
          <p:nvPr>
            <p:ph idx="1"/>
          </p:nvPr>
        </p:nvSpPr>
        <p:spPr>
          <a:xfrm>
            <a:off x="493690" y="1155328"/>
            <a:ext cx="4722323" cy="4610668"/>
          </a:xfrm>
        </p:spPr>
        <p:txBody>
          <a:bodyPr/>
          <a:lstStyle/>
          <a:p>
            <a:pPr marL="0" indent="0" defTabSz="911225" eaLnBrk="1" hangingPunct="1">
              <a:buNone/>
              <a:tabLst>
                <a:tab pos="3235325" algn="l"/>
              </a:tabLst>
              <a:defRPr/>
            </a:pPr>
            <a:r>
              <a:rPr lang="en-US" sz="2400" dirty="0"/>
              <a:t>After you click YES at the Confirm Perspective switch prompt:</a:t>
            </a:r>
          </a:p>
          <a:p>
            <a:pPr marL="347663" indent="-347663" defTabSz="911225" eaLnBrk="1" hangingPunct="1">
              <a:buFont typeface="Arial" panose="020B0604020202020204" pitchFamily="34" charset="0"/>
              <a:buChar char="•"/>
              <a:tabLst>
                <a:tab pos="3235325" algn="l"/>
              </a:tabLst>
              <a:defRPr/>
            </a:pPr>
            <a:r>
              <a:rPr lang="en-US" sz="2000" dirty="0"/>
              <a:t>The Debug Perspective opens</a:t>
            </a:r>
          </a:p>
          <a:p>
            <a:pPr marL="347663" indent="-347663" defTabSz="911225" eaLnBrk="1" hangingPunct="1">
              <a:buFont typeface="Arial" panose="020B0604020202020204" pitchFamily="34" charset="0"/>
              <a:buChar char="•"/>
              <a:tabLst>
                <a:tab pos="3235325" algn="l"/>
              </a:tabLst>
              <a:defRPr/>
            </a:pPr>
            <a:r>
              <a:rPr lang="en-US" sz="2000" dirty="0"/>
              <a:t>A Read-Only copy of your source is copied down from z/OS to your IDz client &amp;  workstation</a:t>
            </a:r>
          </a:p>
          <a:p>
            <a:pPr marL="347663" indent="-347663" defTabSz="911225" eaLnBrk="1" hangingPunct="1">
              <a:buFont typeface="Arial" panose="020B0604020202020204" pitchFamily="34" charset="0"/>
              <a:buChar char="•"/>
              <a:tabLst>
                <a:tab pos="3235325" algn="l"/>
              </a:tabLst>
              <a:defRPr/>
            </a:pPr>
            <a:r>
              <a:rPr lang="en-US" sz="2000" dirty="0"/>
              <a:t>A copy of your load module is NOT placed into an Address Space</a:t>
            </a:r>
          </a:p>
          <a:p>
            <a:pPr marL="693738" lvl="1" indent="-347663" defTabSz="911225" eaLnBrk="1" hangingPunct="1">
              <a:buFont typeface="Webdings" panose="05030102010509060703" pitchFamily="18" charset="2"/>
              <a:buChar char="4"/>
              <a:tabLst>
                <a:tab pos="3235325" algn="l"/>
              </a:tabLst>
              <a:defRPr/>
            </a:pPr>
            <a:r>
              <a:rPr lang="en-US" dirty="0"/>
              <a:t>The Current Instruction Pointer is </a:t>
            </a:r>
            <a:r>
              <a:rPr lang="en-US" b="1" u="sng" dirty="0"/>
              <a:t>not</a:t>
            </a:r>
            <a:r>
              <a:rPr lang="en-US" dirty="0"/>
              <a:t> set in the PROCEDURE DIVISION</a:t>
            </a:r>
          </a:p>
          <a:p>
            <a:pPr marL="347663" indent="-347663" defTabSz="911225" eaLnBrk="1" hangingPunct="1">
              <a:buFont typeface="Arial" panose="020B0604020202020204" pitchFamily="34" charset="0"/>
              <a:buChar char="•"/>
              <a:tabLst>
                <a:tab pos="3235325" algn="l"/>
              </a:tabLst>
              <a:defRPr/>
            </a:pPr>
            <a:r>
              <a:rPr lang="en-US" sz="2000" dirty="0"/>
              <a:t>To open your Load Module into an Address Space and begin debugging you </a:t>
            </a:r>
            <a:r>
              <a:rPr lang="en-US" sz="2000" b="1" dirty="0">
                <a:solidFill>
                  <a:srgbClr val="FF0000"/>
                </a:solidFill>
              </a:rPr>
              <a:t>press F5 </a:t>
            </a:r>
            <a:r>
              <a:rPr lang="en-US" sz="2000" dirty="0"/>
              <a:t>or </a:t>
            </a:r>
            <a:r>
              <a:rPr lang="en-US" sz="2000" dirty="0">
                <a:solidFill>
                  <a:srgbClr val="FF0000"/>
                </a:solidFill>
              </a:rPr>
              <a:t>click </a:t>
            </a:r>
            <a:r>
              <a:rPr lang="en-US" sz="2000" b="1" dirty="0">
                <a:solidFill>
                  <a:srgbClr val="FF0000"/>
                </a:solidFill>
              </a:rPr>
              <a:t>Step</a:t>
            </a:r>
            <a:r>
              <a:rPr lang="en-US" sz="2000" dirty="0">
                <a:solidFill>
                  <a:srgbClr val="FF0000"/>
                </a:solidFill>
              </a:rPr>
              <a:t> </a:t>
            </a:r>
            <a:r>
              <a:rPr lang="en-US" sz="2000" dirty="0"/>
              <a:t>or </a:t>
            </a:r>
            <a:r>
              <a:rPr lang="en-US" sz="2000" b="1" dirty="0">
                <a:solidFill>
                  <a:srgbClr val="FF0000"/>
                </a:solidFill>
              </a:rPr>
              <a:t>Resume</a:t>
            </a:r>
            <a:endParaRPr lang="en-US" sz="2000" dirty="0"/>
          </a:p>
        </p:txBody>
      </p:sp>
      <p:grpSp>
        <p:nvGrpSpPr>
          <p:cNvPr id="40964" name="Group 1">
            <a:extLst>
              <a:ext uri="{FF2B5EF4-FFF2-40B4-BE49-F238E27FC236}">
                <a16:creationId xmlns:a16="http://schemas.microsoft.com/office/drawing/2014/main" id="{664BD7CB-CBE7-333D-DA03-A2809A93448D}"/>
              </a:ext>
            </a:extLst>
          </p:cNvPr>
          <p:cNvGrpSpPr>
            <a:grpSpLocks/>
          </p:cNvGrpSpPr>
          <p:nvPr/>
        </p:nvGrpSpPr>
        <p:grpSpPr bwMode="auto">
          <a:xfrm>
            <a:off x="5333999" y="762000"/>
            <a:ext cx="6892413" cy="5943600"/>
            <a:chOff x="2765425" y="685800"/>
            <a:chExt cx="6378575" cy="5746750"/>
          </a:xfrm>
        </p:grpSpPr>
        <p:pic>
          <p:nvPicPr>
            <p:cNvPr id="40965" name="Picture 3">
              <a:extLst>
                <a:ext uri="{FF2B5EF4-FFF2-40B4-BE49-F238E27FC236}">
                  <a16:creationId xmlns:a16="http://schemas.microsoft.com/office/drawing/2014/main" id="{B290710A-0034-740F-4324-B07F4B2E5D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65425" y="685800"/>
              <a:ext cx="6378575" cy="574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6" descr="z10-system-ec">
              <a:hlinkClick r:id="rId4"/>
              <a:extLst>
                <a:ext uri="{FF2B5EF4-FFF2-40B4-BE49-F238E27FC236}">
                  <a16:creationId xmlns:a16="http://schemas.microsoft.com/office/drawing/2014/main" id="{9C444F35-A5CB-39F2-8A80-203BFC458E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4000" y="914400"/>
              <a:ext cx="7921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Arrow 2">
              <a:extLst>
                <a:ext uri="{FF2B5EF4-FFF2-40B4-BE49-F238E27FC236}">
                  <a16:creationId xmlns:a16="http://schemas.microsoft.com/office/drawing/2014/main" id="{85BF9090-6319-1B0E-1801-98248CDC8266}"/>
                </a:ext>
              </a:extLst>
            </p:cNvPr>
            <p:cNvSpPr/>
            <p:nvPr/>
          </p:nvSpPr>
          <p:spPr bwMode="auto">
            <a:xfrm>
              <a:off x="5917232" y="1066100"/>
              <a:ext cx="684879" cy="228884"/>
            </a:xfrm>
            <a:prstGeom prst="rightArrow">
              <a:avLst/>
            </a:prstGeom>
            <a:gradFill>
              <a:gsLst>
                <a:gs pos="0">
                  <a:srgbClr val="66666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9">
            <a:extLst>
              <a:ext uri="{FF2B5EF4-FFF2-40B4-BE49-F238E27FC236}">
                <a16:creationId xmlns:a16="http://schemas.microsoft.com/office/drawing/2014/main" id="{7EE3C0B3-3889-072D-B468-89218EB07E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68363"/>
            <a:ext cx="9144000" cy="285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1" name="Rectangle 4">
            <a:extLst>
              <a:ext uri="{FF2B5EF4-FFF2-40B4-BE49-F238E27FC236}">
                <a16:creationId xmlns:a16="http://schemas.microsoft.com/office/drawing/2014/main" id="{2E3CB629-9769-4101-9B0B-9FA8DD18BFC1}"/>
              </a:ext>
            </a:extLst>
          </p:cNvPr>
          <p:cNvSpPr>
            <a:spLocks noGrp="1" noChangeArrowheads="1"/>
          </p:cNvSpPr>
          <p:nvPr>
            <p:ph type="title"/>
          </p:nvPr>
        </p:nvSpPr>
        <p:spPr>
          <a:xfrm>
            <a:off x="755650" y="244476"/>
            <a:ext cx="6559550"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The Debugging “Action” Icons</a:t>
            </a:r>
          </a:p>
        </p:txBody>
      </p:sp>
      <p:sp>
        <p:nvSpPr>
          <p:cNvPr id="877573" name="Line 5">
            <a:extLst>
              <a:ext uri="{FF2B5EF4-FFF2-40B4-BE49-F238E27FC236}">
                <a16:creationId xmlns:a16="http://schemas.microsoft.com/office/drawing/2014/main" id="{D8B410AA-EB0B-AB98-E2C9-C7942A7BC234}"/>
              </a:ext>
            </a:extLst>
          </p:cNvPr>
          <p:cNvSpPr>
            <a:spLocks noChangeShapeType="1"/>
          </p:cNvSpPr>
          <p:nvPr/>
        </p:nvSpPr>
        <p:spPr bwMode="auto">
          <a:xfrm flipH="1" flipV="1">
            <a:off x="6858001" y="1706562"/>
            <a:ext cx="290513" cy="3024188"/>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77575" name="Line 7">
            <a:extLst>
              <a:ext uri="{FF2B5EF4-FFF2-40B4-BE49-F238E27FC236}">
                <a16:creationId xmlns:a16="http://schemas.microsoft.com/office/drawing/2014/main" id="{C8DC9D20-B146-44BD-19DC-1EFAEAF913B0}"/>
              </a:ext>
            </a:extLst>
          </p:cNvPr>
          <p:cNvSpPr>
            <a:spLocks noChangeShapeType="1"/>
          </p:cNvSpPr>
          <p:nvPr/>
        </p:nvSpPr>
        <p:spPr bwMode="auto">
          <a:xfrm flipV="1">
            <a:off x="3048000" y="1630362"/>
            <a:ext cx="1219200" cy="6858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77576" name="Line 8">
            <a:extLst>
              <a:ext uri="{FF2B5EF4-FFF2-40B4-BE49-F238E27FC236}">
                <a16:creationId xmlns:a16="http://schemas.microsoft.com/office/drawing/2014/main" id="{85E0F23A-1A10-3FE3-0414-0A542F5B6F00}"/>
              </a:ext>
            </a:extLst>
          </p:cNvPr>
          <p:cNvSpPr>
            <a:spLocks noChangeShapeType="1"/>
          </p:cNvSpPr>
          <p:nvPr/>
        </p:nvSpPr>
        <p:spPr bwMode="auto">
          <a:xfrm flipV="1">
            <a:off x="3740150" y="1706563"/>
            <a:ext cx="1365250" cy="1838325"/>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77577" name="Line 9">
            <a:extLst>
              <a:ext uri="{FF2B5EF4-FFF2-40B4-BE49-F238E27FC236}">
                <a16:creationId xmlns:a16="http://schemas.microsoft.com/office/drawing/2014/main" id="{0DA38F28-AEE0-3FFD-24B1-5B49AB326D70}"/>
              </a:ext>
            </a:extLst>
          </p:cNvPr>
          <p:cNvSpPr>
            <a:spLocks noChangeShapeType="1"/>
          </p:cNvSpPr>
          <p:nvPr/>
        </p:nvSpPr>
        <p:spPr bwMode="auto">
          <a:xfrm flipV="1">
            <a:off x="4114800" y="1706562"/>
            <a:ext cx="1447800" cy="29718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77578" name="Line 10">
            <a:extLst>
              <a:ext uri="{FF2B5EF4-FFF2-40B4-BE49-F238E27FC236}">
                <a16:creationId xmlns:a16="http://schemas.microsoft.com/office/drawing/2014/main" id="{4D16DAFC-74EF-28A0-8C1F-7880AA53659E}"/>
              </a:ext>
            </a:extLst>
          </p:cNvPr>
          <p:cNvSpPr>
            <a:spLocks noChangeShapeType="1"/>
          </p:cNvSpPr>
          <p:nvPr/>
        </p:nvSpPr>
        <p:spPr bwMode="auto">
          <a:xfrm flipH="1" flipV="1">
            <a:off x="7315200" y="1782763"/>
            <a:ext cx="1066800" cy="2030413"/>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77579" name="Line 11">
            <a:extLst>
              <a:ext uri="{FF2B5EF4-FFF2-40B4-BE49-F238E27FC236}">
                <a16:creationId xmlns:a16="http://schemas.microsoft.com/office/drawing/2014/main" id="{CB44E04C-0D39-B630-D8D8-3BD77E146CC5}"/>
              </a:ext>
            </a:extLst>
          </p:cNvPr>
          <p:cNvSpPr>
            <a:spLocks noChangeShapeType="1"/>
          </p:cNvSpPr>
          <p:nvPr/>
        </p:nvSpPr>
        <p:spPr bwMode="auto">
          <a:xfrm flipH="1" flipV="1">
            <a:off x="7772400" y="1782762"/>
            <a:ext cx="1301750" cy="1290638"/>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43018" name="Text Box 12">
            <a:extLst>
              <a:ext uri="{FF2B5EF4-FFF2-40B4-BE49-F238E27FC236}">
                <a16:creationId xmlns:a16="http://schemas.microsoft.com/office/drawing/2014/main" id="{F5F3D1C4-A968-72BC-6E4C-A8F2215E88B6}"/>
              </a:ext>
            </a:extLst>
          </p:cNvPr>
          <p:cNvSpPr txBox="1">
            <a:spLocks noChangeArrowheads="1"/>
          </p:cNvSpPr>
          <p:nvPr/>
        </p:nvSpPr>
        <p:spPr bwMode="auto">
          <a:xfrm>
            <a:off x="1524000" y="2011362"/>
            <a:ext cx="1593850" cy="1384300"/>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dirty="0">
                <a:latin typeface="+mj-lt"/>
                <a:cs typeface="Arial" panose="020B0604020202020204" pitchFamily="34" charset="0"/>
              </a:rPr>
              <a:t>Resume</a:t>
            </a:r>
            <a:r>
              <a:rPr lang="en-US" altLang="en-US" sz="1800" dirty="0">
                <a:latin typeface="+mj-lt"/>
                <a:cs typeface="Arial" panose="020B0604020202020204" pitchFamily="34" charset="0"/>
              </a:rPr>
              <a:t>: Run the program to a breakpoint, ABEND or to  EOJ</a:t>
            </a:r>
          </a:p>
        </p:txBody>
      </p:sp>
      <p:sp>
        <p:nvSpPr>
          <p:cNvPr id="43019" name="Text Box 13">
            <a:extLst>
              <a:ext uri="{FF2B5EF4-FFF2-40B4-BE49-F238E27FC236}">
                <a16:creationId xmlns:a16="http://schemas.microsoft.com/office/drawing/2014/main" id="{65A8EE41-4787-DEC0-4691-98C5E039031D}"/>
              </a:ext>
            </a:extLst>
          </p:cNvPr>
          <p:cNvSpPr txBox="1">
            <a:spLocks noChangeArrowheads="1"/>
          </p:cNvSpPr>
          <p:nvPr/>
        </p:nvSpPr>
        <p:spPr bwMode="auto">
          <a:xfrm>
            <a:off x="2514601" y="3611563"/>
            <a:ext cx="1247775" cy="849313"/>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Terminate</a:t>
            </a:r>
            <a:r>
              <a:rPr lang="en-US" altLang="en-US" sz="1800">
                <a:latin typeface="+mj-lt"/>
                <a:cs typeface="Arial" panose="020B0604020202020204" pitchFamily="34" charset="0"/>
              </a:rPr>
              <a:t>: End the program</a:t>
            </a:r>
          </a:p>
        </p:txBody>
      </p:sp>
      <p:sp>
        <p:nvSpPr>
          <p:cNvPr id="43020" name="Text Box 14">
            <a:extLst>
              <a:ext uri="{FF2B5EF4-FFF2-40B4-BE49-F238E27FC236}">
                <a16:creationId xmlns:a16="http://schemas.microsoft.com/office/drawing/2014/main" id="{57A5C8EB-CA59-B5E4-370F-9EAA0FB11FA2}"/>
              </a:ext>
            </a:extLst>
          </p:cNvPr>
          <p:cNvSpPr txBox="1">
            <a:spLocks noChangeArrowheads="1"/>
          </p:cNvSpPr>
          <p:nvPr/>
        </p:nvSpPr>
        <p:spPr bwMode="auto">
          <a:xfrm>
            <a:off x="6234113" y="4597401"/>
            <a:ext cx="1663700" cy="560387"/>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Step</a:t>
            </a:r>
            <a:r>
              <a:rPr lang="en-US" altLang="en-US" sz="1800">
                <a:latin typeface="+mj-lt"/>
                <a:cs typeface="Arial" panose="020B0604020202020204" pitchFamily="34" charset="0"/>
              </a:rPr>
              <a:t>: run one statement: </a:t>
            </a:r>
            <a:r>
              <a:rPr lang="en-US" altLang="en-US" sz="1800" b="1">
                <a:latin typeface="+mj-lt"/>
                <a:cs typeface="Arial" panose="020B0604020202020204" pitchFamily="34" charset="0"/>
              </a:rPr>
              <a:t>F5</a:t>
            </a:r>
          </a:p>
        </p:txBody>
      </p:sp>
      <p:sp>
        <p:nvSpPr>
          <p:cNvPr id="43021" name="Text Box 15">
            <a:extLst>
              <a:ext uri="{FF2B5EF4-FFF2-40B4-BE49-F238E27FC236}">
                <a16:creationId xmlns:a16="http://schemas.microsoft.com/office/drawing/2014/main" id="{2E9A1ABC-301A-FE03-DE10-FCB53C62812B}"/>
              </a:ext>
            </a:extLst>
          </p:cNvPr>
          <p:cNvSpPr txBox="1">
            <a:spLocks noChangeArrowheads="1"/>
          </p:cNvSpPr>
          <p:nvPr/>
        </p:nvSpPr>
        <p:spPr bwMode="auto">
          <a:xfrm>
            <a:off x="8104189" y="3724276"/>
            <a:ext cx="1385887" cy="1398587"/>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Step Over</a:t>
            </a:r>
            <a:r>
              <a:rPr lang="en-US" altLang="en-US" sz="1800">
                <a:latin typeface="+mj-lt"/>
                <a:cs typeface="Arial" panose="020B0604020202020204" pitchFamily="34" charset="0"/>
              </a:rPr>
              <a:t>: run one statement, but step over a </a:t>
            </a:r>
            <a:r>
              <a:rPr lang="en-US" altLang="en-US" sz="1800" b="1">
                <a:latin typeface="+mj-lt"/>
                <a:cs typeface="Arial" panose="020B0604020202020204" pitchFamily="34" charset="0"/>
              </a:rPr>
              <a:t>CALL</a:t>
            </a:r>
            <a:r>
              <a:rPr lang="en-US" altLang="en-US" sz="1800">
                <a:latin typeface="+mj-lt"/>
                <a:cs typeface="Arial" panose="020B0604020202020204" pitchFamily="34" charset="0"/>
              </a:rPr>
              <a:t>: </a:t>
            </a:r>
            <a:r>
              <a:rPr lang="en-US" altLang="en-US" sz="1800" b="1">
                <a:latin typeface="+mj-lt"/>
                <a:cs typeface="Arial" panose="020B0604020202020204" pitchFamily="34" charset="0"/>
              </a:rPr>
              <a:t>F6</a:t>
            </a:r>
          </a:p>
        </p:txBody>
      </p:sp>
      <p:sp>
        <p:nvSpPr>
          <p:cNvPr id="43022" name="Text Box 16">
            <a:extLst>
              <a:ext uri="{FF2B5EF4-FFF2-40B4-BE49-F238E27FC236}">
                <a16:creationId xmlns:a16="http://schemas.microsoft.com/office/drawing/2014/main" id="{D94F0758-153B-C2D6-F78C-F1197FF4B65C}"/>
              </a:ext>
            </a:extLst>
          </p:cNvPr>
          <p:cNvSpPr txBox="1">
            <a:spLocks noChangeArrowheads="1"/>
          </p:cNvSpPr>
          <p:nvPr/>
        </p:nvSpPr>
        <p:spPr bwMode="auto">
          <a:xfrm>
            <a:off x="8763000" y="2446338"/>
            <a:ext cx="1828800" cy="830263"/>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Step Return</a:t>
            </a:r>
            <a:r>
              <a:rPr lang="en-US" altLang="en-US" sz="1800">
                <a:latin typeface="+mj-lt"/>
                <a:cs typeface="Arial" panose="020B0604020202020204" pitchFamily="34" charset="0"/>
              </a:rPr>
              <a:t>: run until return from subprogram: </a:t>
            </a:r>
            <a:r>
              <a:rPr lang="en-US" altLang="en-US" sz="1800" b="1">
                <a:latin typeface="+mj-lt"/>
                <a:cs typeface="Arial" panose="020B0604020202020204" pitchFamily="34" charset="0"/>
              </a:rPr>
              <a:t>F7</a:t>
            </a:r>
          </a:p>
        </p:txBody>
      </p:sp>
      <p:sp>
        <p:nvSpPr>
          <p:cNvPr id="43023" name="Text Box 17">
            <a:extLst>
              <a:ext uri="{FF2B5EF4-FFF2-40B4-BE49-F238E27FC236}">
                <a16:creationId xmlns:a16="http://schemas.microsoft.com/office/drawing/2014/main" id="{E15FFA02-08E7-C9FB-9FE6-756C04B2D522}"/>
              </a:ext>
            </a:extLst>
          </p:cNvPr>
          <p:cNvSpPr txBox="1">
            <a:spLocks noChangeArrowheads="1"/>
          </p:cNvSpPr>
          <p:nvPr/>
        </p:nvSpPr>
        <p:spPr bwMode="auto">
          <a:xfrm>
            <a:off x="3429000" y="4678363"/>
            <a:ext cx="1524000" cy="849313"/>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Disconnect</a:t>
            </a:r>
            <a:r>
              <a:rPr lang="en-US" altLang="en-US" sz="1800">
                <a:latin typeface="+mj-lt"/>
                <a:cs typeface="Arial" panose="020B0604020202020204" pitchFamily="34" charset="0"/>
              </a:rPr>
              <a:t>: from the debug engine</a:t>
            </a:r>
          </a:p>
        </p:txBody>
      </p:sp>
      <p:sp>
        <p:nvSpPr>
          <p:cNvPr id="877588" name="Line 20">
            <a:extLst>
              <a:ext uri="{FF2B5EF4-FFF2-40B4-BE49-F238E27FC236}">
                <a16:creationId xmlns:a16="http://schemas.microsoft.com/office/drawing/2014/main" id="{F6B282CE-A11D-F39F-3F24-A2A4301CA9F2}"/>
              </a:ext>
            </a:extLst>
          </p:cNvPr>
          <p:cNvSpPr>
            <a:spLocks noChangeShapeType="1"/>
          </p:cNvSpPr>
          <p:nvPr/>
        </p:nvSpPr>
        <p:spPr bwMode="auto">
          <a:xfrm flipV="1">
            <a:off x="5638800" y="1782762"/>
            <a:ext cx="533400" cy="3951288"/>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43025" name="Text Box 21">
            <a:extLst>
              <a:ext uri="{FF2B5EF4-FFF2-40B4-BE49-F238E27FC236}">
                <a16:creationId xmlns:a16="http://schemas.microsoft.com/office/drawing/2014/main" id="{6665934A-CEF8-93E5-CCDA-A8301A024836}"/>
              </a:ext>
            </a:extLst>
          </p:cNvPr>
          <p:cNvSpPr txBox="1">
            <a:spLocks noChangeArrowheads="1"/>
          </p:cNvSpPr>
          <p:nvPr/>
        </p:nvSpPr>
        <p:spPr bwMode="auto">
          <a:xfrm>
            <a:off x="4648200" y="5734050"/>
            <a:ext cx="2590800" cy="1123950"/>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Animated Step</a:t>
            </a:r>
            <a:r>
              <a:rPr lang="en-US" altLang="en-US" sz="1800">
                <a:latin typeface="+mj-lt"/>
                <a:cs typeface="Arial" panose="020B0604020202020204" pitchFamily="34" charset="0"/>
              </a:rPr>
              <a:t> Continuous source-level  debugging without user  interaction</a:t>
            </a:r>
          </a:p>
        </p:txBody>
      </p:sp>
      <p:sp>
        <p:nvSpPr>
          <p:cNvPr id="877590" name="Text Box 22">
            <a:extLst>
              <a:ext uri="{FF2B5EF4-FFF2-40B4-BE49-F238E27FC236}">
                <a16:creationId xmlns:a16="http://schemas.microsoft.com/office/drawing/2014/main" id="{C04BF6E9-140A-D8C6-11B9-FDB2EE8D998E}"/>
              </a:ext>
            </a:extLst>
          </p:cNvPr>
          <p:cNvSpPr txBox="1">
            <a:spLocks noChangeArrowheads="1"/>
          </p:cNvSpPr>
          <p:nvPr/>
        </p:nvSpPr>
        <p:spPr bwMode="auto">
          <a:xfrm>
            <a:off x="9042633" y="715962"/>
            <a:ext cx="1396536" cy="461665"/>
          </a:xfrm>
          <a:prstGeom prst="rect">
            <a:avLst/>
          </a:prstGeom>
          <a:solidFill>
            <a:schemeClr val="bg2"/>
          </a:solidFill>
          <a:ln>
            <a:noFill/>
          </a:ln>
          <a:effectLst/>
        </p:spPr>
        <p:txBody>
          <a:bodyPr wrap="none">
            <a:spAutoFit/>
          </a:bodyPr>
          <a:lstStyle/>
          <a:p>
            <a:pPr algn="ctr" eaLnBrk="1" hangingPunct="1">
              <a:defRPr/>
            </a:pPr>
            <a:r>
              <a:rPr lang="en-US" sz="1200" b="1" dirty="0">
                <a:latin typeface="+mj-lt"/>
              </a:rPr>
              <a:t>Debug Listener</a:t>
            </a:r>
          </a:p>
          <a:p>
            <a:pPr algn="ctr" eaLnBrk="1" hangingPunct="1">
              <a:defRPr/>
            </a:pPr>
            <a:r>
              <a:rPr lang="en-US" sz="1200" b="1" dirty="0">
                <a:latin typeface="+mj-lt"/>
              </a:rPr>
              <a:t>(Should be green)</a:t>
            </a:r>
          </a:p>
        </p:txBody>
      </p:sp>
      <p:sp>
        <p:nvSpPr>
          <p:cNvPr id="877591" name="Line 23">
            <a:extLst>
              <a:ext uri="{FF2B5EF4-FFF2-40B4-BE49-F238E27FC236}">
                <a16:creationId xmlns:a16="http://schemas.microsoft.com/office/drawing/2014/main" id="{25CE63F8-73F0-C05D-34B2-E9655FB8D104}"/>
              </a:ext>
            </a:extLst>
          </p:cNvPr>
          <p:cNvSpPr>
            <a:spLocks noChangeShapeType="1"/>
          </p:cNvSpPr>
          <p:nvPr/>
        </p:nvSpPr>
        <p:spPr bwMode="auto">
          <a:xfrm>
            <a:off x="9753600" y="1173162"/>
            <a:ext cx="0" cy="304800"/>
          </a:xfrm>
          <a:prstGeom prst="line">
            <a:avLst/>
          </a:prstGeom>
          <a:noFill/>
          <a:ln w="57150">
            <a:solidFill>
              <a:schemeClr val="tx1"/>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7" name="Title 1">
            <a:extLst>
              <a:ext uri="{FF2B5EF4-FFF2-40B4-BE49-F238E27FC236}">
                <a16:creationId xmlns:a16="http://schemas.microsoft.com/office/drawing/2014/main" id="{57757B2E-28BD-8EAC-6601-E7A5883562CE}"/>
              </a:ext>
            </a:extLst>
          </p:cNvPr>
          <p:cNvSpPr txBox="1">
            <a:spLocks noGrp="1"/>
          </p:cNvSpPr>
          <p:nvPr>
            <p:ph type="title"/>
          </p:nvPr>
        </p:nvSpPr>
        <p:spPr>
          <a:xfrm>
            <a:off x="393192" y="393192"/>
            <a:ext cx="8778875" cy="946150"/>
          </a:xfrm>
        </p:spPr>
        <p:txBody>
          <a:bodyPr>
            <a:noAutofit/>
          </a:bodyPr>
          <a:lstStyle/>
          <a:p>
            <a:pPr defTabSz="349748">
              <a:lnSpc>
                <a:spcPct val="110000"/>
              </a:lnSpc>
              <a:spcBef>
                <a:spcPts val="700"/>
              </a:spcBef>
              <a:defRPr sz="714"/>
            </a:pPr>
            <a:r>
              <a:rPr sz="3600" dirty="0"/>
              <a:t>Notices and disclaimers cont</a:t>
            </a:r>
            <a:r>
              <a:rPr lang="en-US" sz="3600" dirty="0"/>
              <a:t>'</a:t>
            </a:r>
            <a:r>
              <a:rPr sz="3600" dirty="0"/>
              <a:t>d</a:t>
            </a:r>
            <a:br>
              <a:rPr sz="3600" dirty="0"/>
            </a:br>
            <a:br>
              <a:rPr sz="3200" dirty="0"/>
            </a:br>
            <a:br>
              <a:rPr sz="3200" dirty="0"/>
            </a:br>
            <a:endParaRPr sz="3200" dirty="0"/>
          </a:p>
        </p:txBody>
      </p:sp>
      <p:sp>
        <p:nvSpPr>
          <p:cNvPr id="1698" name="Slide Number Placeholder 2">
            <a:extLst>
              <a:ext uri="{FF2B5EF4-FFF2-40B4-BE49-F238E27FC236}">
                <a16:creationId xmlns:a16="http://schemas.microsoft.com/office/drawing/2014/main" id="{D0EB3814-2C0E-88B3-F972-0F15C59A2CC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AB339618-B55D-0C40-80B1-AE6E040B3561}"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3</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1699" name="Content Placeholder 4">
            <a:extLst>
              <a:ext uri="{FF2B5EF4-FFF2-40B4-BE49-F238E27FC236}">
                <a16:creationId xmlns:a16="http://schemas.microsoft.com/office/drawing/2014/main" id="{4970EF89-D653-5369-B020-A41A8C9C5B4A}"/>
              </a:ext>
            </a:extLst>
          </p:cNvPr>
          <p:cNvSpPr txBox="1"/>
          <p:nvPr/>
        </p:nvSpPr>
        <p:spPr>
          <a:xfrm>
            <a:off x="473078" y="1524000"/>
            <a:ext cx="5562600" cy="4162422"/>
          </a:xfrm>
          <a:prstGeom prst="rect">
            <a:avLst/>
          </a:prstGeom>
          <a:ln w="12700">
            <a:miter lim="400000"/>
          </a:ln>
        </p:spPr>
        <p:txBody>
          <a:bodyPr wrap="square"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Information concerning non-IBM products was obtained from the suppliers of those products, their published announcements or other publicly available sources. IBM has not tested those products about this publication and cannot confirm the accuracy of performance, compatibility or any other claims related to non-IBM products. </a:t>
            </a:r>
            <a:endParaRPr kumimoji="0" sz="1800" b="1" i="0" u="none" strike="noStrike" kern="0" cap="none" spc="0" normalizeH="0" baseline="0" noProof="0" dirty="0">
              <a:ln>
                <a:noFill/>
              </a:ln>
              <a:solidFill>
                <a:srgbClr val="E7E6E6"/>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Questions on the capabilities of non-IBM products should be addressed to the suppliers of those products. IBM does not warrant the quality of any third-party products, or the ability of any such third-party products to interoperate with IBM’s products. IBM expressly disclaims all warranties, expressed or implied, including but not limited to, the implied warranties of merchantability and fitness for a purpose.</a:t>
            </a:r>
          </a:p>
        </p:txBody>
      </p:sp>
      <p:sp>
        <p:nvSpPr>
          <p:cNvPr id="1700" name="Content Placeholder 5">
            <a:extLst>
              <a:ext uri="{FF2B5EF4-FFF2-40B4-BE49-F238E27FC236}">
                <a16:creationId xmlns:a16="http://schemas.microsoft.com/office/drawing/2014/main" id="{2A744CB7-7AFA-7495-E071-59781B1AF567}"/>
              </a:ext>
            </a:extLst>
          </p:cNvPr>
          <p:cNvSpPr txBox="1"/>
          <p:nvPr/>
        </p:nvSpPr>
        <p:spPr>
          <a:xfrm>
            <a:off x="6781800" y="1529993"/>
            <a:ext cx="4343400" cy="4819524"/>
          </a:xfrm>
          <a:prstGeom prst="rect">
            <a:avLst/>
          </a:prstGeom>
          <a:ln w="12700">
            <a:miter lim="400000"/>
          </a:ln>
        </p:spPr>
        <p:txBody>
          <a:bodyPr lIns="0" tIns="0" rIns="0" bIns="0">
            <a:spAutoFit/>
          </a:bodyPr>
          <a:lstStyle/>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rPr>
              <a:t>The provision of the information contained herein is not intended to, and does not, grant any right or license under any IBM patents, copyrights, trademarks or other intellectual property right.</a:t>
            </a: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endParaRPr kumimoji="0" lang="en-US" sz="1600" b="1" i="0" u="none" strike="noStrike" kern="0" cap="none" spc="0" normalizeH="0" baseline="0" noProof="0" dirty="0">
              <a:ln>
                <a:noFill/>
              </a:ln>
              <a:solidFill>
                <a:srgbClr val="000000"/>
              </a:solidFill>
              <a:effectLst/>
              <a:uLnTx/>
              <a:uFillTx/>
              <a:latin typeface="IBM Plex Sans Light"/>
              <a:ea typeface="Calibri"/>
              <a:cs typeface="Calibri"/>
              <a:sym typeface="Calibri"/>
            </a:endParaRPr>
          </a:p>
          <a:p>
            <a:pPr marL="0" marR="0" lvl="0" indent="0" algn="l" defTabSz="342892" rtl="0" eaLnBrk="0" fontAlgn="base" latinLnBrk="0" hangingPunct="0">
              <a:lnSpc>
                <a:spcPct val="110000"/>
              </a:lnSpc>
              <a:spcBef>
                <a:spcPts val="900"/>
              </a:spcBef>
              <a:spcAft>
                <a:spcPct val="0"/>
              </a:spcAft>
              <a:buClrTx/>
              <a:buSzTx/>
              <a:buFontTx/>
              <a:buNone/>
              <a:tabLst/>
              <a:defRPr sz="900">
                <a:solidFill>
                  <a:srgbClr val="000000"/>
                </a:solidFill>
                <a:latin typeface="Calibri"/>
                <a:ea typeface="Calibri"/>
                <a:cs typeface="Calibri"/>
                <a:sym typeface="Calibri"/>
              </a:defRPr>
            </a:pP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IBM, the IBM logo, ibm.com and [names of other referenced IBM products and services used in the presentation] are trademarks of International Business Machines Corporation, registered in many jurisdictions worldwide. Other product and service names might be trademarks of IBM or other companies. A current list of IBM trademarks is available on the Web at “Copyright and trademark information” at: </a:t>
            </a:r>
            <a:r>
              <a:rPr kumimoji="0" sz="1600" b="1" i="0" u="sng" strike="noStrike" kern="0" cap="none" spc="0" normalizeH="0" baseline="0" noProof="0" dirty="0">
                <a:ln>
                  <a:noFill/>
                </a:ln>
                <a:solidFill>
                  <a:srgbClr val="0563C1"/>
                </a:solidFill>
                <a:effectLst/>
                <a:uLnTx/>
                <a:uFill>
                  <a:solidFill>
                    <a:srgbClr val="0563C1"/>
                  </a:solidFill>
                </a:uFill>
                <a:latin typeface="IBM Plex Sans Light"/>
                <a:ea typeface="Calibri"/>
                <a:cs typeface="Calibri"/>
                <a:sym typeface="Calibri"/>
                <a:hlinkClick r:id="rId3"/>
              </a:rPr>
              <a:t>www.ibm.com/legal/copytrade.shtml</a:t>
            </a:r>
            <a:r>
              <a:rPr kumimoji="0" sz="1600" b="1" i="0" u="none" strike="noStrike" kern="0" cap="none" spc="0" normalizeH="0" baseline="0" noProof="0" dirty="0">
                <a:ln>
                  <a:noFill/>
                </a:ln>
                <a:solidFill>
                  <a:srgbClr val="000000"/>
                </a:solidFill>
                <a:effectLst/>
                <a:uLnTx/>
                <a:uFillTx/>
                <a:latin typeface="IBM Plex Sans Light"/>
                <a:ea typeface="Calibri"/>
                <a:cs typeface="Calibri"/>
                <a:sym typeface="Calibri"/>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a:extLst>
              <a:ext uri="{FF2B5EF4-FFF2-40B4-BE49-F238E27FC236}">
                <a16:creationId xmlns:a16="http://schemas.microsoft.com/office/drawing/2014/main" id="{782C891C-0EB7-922E-F4CB-9BD1F896D0F8}"/>
              </a:ext>
            </a:extLst>
          </p:cNvPr>
          <p:cNvSpPr>
            <a:spLocks noGrp="1" noChangeArrowheads="1"/>
          </p:cNvSpPr>
          <p:nvPr>
            <p:ph type="title"/>
          </p:nvPr>
        </p:nvSpPr>
        <p:spPr>
          <a:xfrm>
            <a:off x="404019" y="358775"/>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The Debug </a:t>
            </a:r>
            <a:r>
              <a:rPr lang="en-US" altLang="en-US" sz="3200" b="1" dirty="0">
                <a:effectLst>
                  <a:outerShdw blurRad="38100" dist="38100" dir="2700000" algn="tl">
                    <a:srgbClr val="000000">
                      <a:alpha val="43137"/>
                    </a:srgbClr>
                  </a:outerShdw>
                </a:effectLst>
              </a:rPr>
              <a:t>Perspective</a:t>
            </a:r>
            <a:r>
              <a:rPr lang="en-US" altLang="en-US" sz="3200" b="1" dirty="0"/>
              <a:t> and </a:t>
            </a:r>
            <a:r>
              <a:rPr lang="en-US" altLang="en-US" sz="3200" b="1" dirty="0">
                <a:effectLst>
                  <a:outerShdw blurRad="38100" dist="38100" dir="2700000" algn="tl">
                    <a:srgbClr val="000000">
                      <a:alpha val="43137"/>
                    </a:srgbClr>
                  </a:outerShdw>
                </a:effectLst>
              </a:rPr>
              <a:t>Views</a:t>
            </a:r>
            <a:r>
              <a:rPr lang="en-US" altLang="en-US" sz="3200" b="1" dirty="0"/>
              <a:t> </a:t>
            </a:r>
          </a:p>
        </p:txBody>
      </p:sp>
      <p:pic>
        <p:nvPicPr>
          <p:cNvPr id="45059" name="Picture 10">
            <a:extLst>
              <a:ext uri="{FF2B5EF4-FFF2-40B4-BE49-F238E27FC236}">
                <a16:creationId xmlns:a16="http://schemas.microsoft.com/office/drawing/2014/main" id="{4FF46F65-72AC-6457-1589-5DCF68B38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16061"/>
            <a:ext cx="9086850" cy="4686300"/>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0" name="Text Box 13">
            <a:extLst>
              <a:ext uri="{FF2B5EF4-FFF2-40B4-BE49-F238E27FC236}">
                <a16:creationId xmlns:a16="http://schemas.microsoft.com/office/drawing/2014/main" id="{3B93AC05-04BE-F10C-6E22-EB422A4C02BD}"/>
              </a:ext>
            </a:extLst>
          </p:cNvPr>
          <p:cNvSpPr txBox="1">
            <a:spLocks noChangeArrowheads="1"/>
          </p:cNvSpPr>
          <p:nvPr/>
        </p:nvSpPr>
        <p:spPr bwMode="auto">
          <a:xfrm>
            <a:off x="1676401" y="5911849"/>
            <a:ext cx="4130675" cy="400050"/>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a:latin typeface="Verdana" panose="020B0604030504040204" pitchFamily="34" charset="0"/>
              </a:rPr>
              <a:t>Read-only copy of source code</a:t>
            </a:r>
          </a:p>
        </p:txBody>
      </p:sp>
      <p:sp>
        <p:nvSpPr>
          <p:cNvPr id="45061" name="Text Box 14">
            <a:extLst>
              <a:ext uri="{FF2B5EF4-FFF2-40B4-BE49-F238E27FC236}">
                <a16:creationId xmlns:a16="http://schemas.microsoft.com/office/drawing/2014/main" id="{F6B8C307-01DD-6D8D-8986-8DB9EF69DD3B}"/>
              </a:ext>
            </a:extLst>
          </p:cNvPr>
          <p:cNvSpPr txBox="1">
            <a:spLocks noChangeArrowheads="1"/>
          </p:cNvSpPr>
          <p:nvPr/>
        </p:nvSpPr>
        <p:spPr bwMode="auto">
          <a:xfrm>
            <a:off x="9124950" y="838200"/>
            <a:ext cx="1695450" cy="1311275"/>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dirty="0">
                <a:latin typeface="Verdana" panose="020B0604030504040204" pitchFamily="34" charset="0"/>
              </a:rPr>
              <a:t>Variables</a:t>
            </a:r>
          </a:p>
          <a:p>
            <a:pPr algn="ctr" eaLnBrk="1" hangingPunct="1">
              <a:lnSpc>
                <a:spcPct val="100000"/>
              </a:lnSpc>
              <a:spcBef>
                <a:spcPct val="0"/>
              </a:spcBef>
              <a:buClrTx/>
              <a:buFontTx/>
              <a:buNone/>
            </a:pPr>
            <a:r>
              <a:rPr lang="en-US" altLang="en-US" sz="2000" dirty="0">
                <a:latin typeface="Verdana" panose="020B0604030504040204" pitchFamily="34" charset="0"/>
              </a:rPr>
              <a:t>Breakpoints</a:t>
            </a:r>
          </a:p>
          <a:p>
            <a:pPr algn="ctr" eaLnBrk="1" hangingPunct="1">
              <a:lnSpc>
                <a:spcPct val="100000"/>
              </a:lnSpc>
              <a:spcBef>
                <a:spcPct val="0"/>
              </a:spcBef>
              <a:buClrTx/>
              <a:buFontTx/>
              <a:buNone/>
            </a:pPr>
            <a:r>
              <a:rPr lang="en-US" altLang="en-US" sz="2000" dirty="0">
                <a:latin typeface="Verdana" panose="020B0604030504040204" pitchFamily="34" charset="0"/>
              </a:rPr>
              <a:t>&amp; Monitors</a:t>
            </a:r>
          </a:p>
          <a:p>
            <a:pPr algn="ctr" eaLnBrk="1" hangingPunct="1">
              <a:lnSpc>
                <a:spcPct val="100000"/>
              </a:lnSpc>
              <a:spcBef>
                <a:spcPct val="0"/>
              </a:spcBef>
              <a:buClrTx/>
              <a:buFontTx/>
              <a:buNone/>
            </a:pPr>
            <a:r>
              <a:rPr lang="en-US" altLang="en-US" sz="2000" dirty="0">
                <a:latin typeface="Verdana" panose="020B0604030504040204" pitchFamily="34" charset="0"/>
              </a:rPr>
              <a:t>Views</a:t>
            </a:r>
          </a:p>
        </p:txBody>
      </p:sp>
      <p:sp>
        <p:nvSpPr>
          <p:cNvPr id="45062" name="Text Box 15">
            <a:extLst>
              <a:ext uri="{FF2B5EF4-FFF2-40B4-BE49-F238E27FC236}">
                <a16:creationId xmlns:a16="http://schemas.microsoft.com/office/drawing/2014/main" id="{ED3B53AC-7B62-ED8D-4447-97C25AAE7723}"/>
              </a:ext>
            </a:extLst>
          </p:cNvPr>
          <p:cNvSpPr txBox="1">
            <a:spLocks noChangeArrowheads="1"/>
          </p:cNvSpPr>
          <p:nvPr/>
        </p:nvSpPr>
        <p:spPr bwMode="auto">
          <a:xfrm>
            <a:off x="8839200" y="5207000"/>
            <a:ext cx="1265238" cy="1006475"/>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Program</a:t>
            </a:r>
          </a:p>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Outline</a:t>
            </a:r>
          </a:p>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View</a:t>
            </a:r>
          </a:p>
        </p:txBody>
      </p:sp>
      <p:sp>
        <p:nvSpPr>
          <p:cNvPr id="45063" name="Text Box 16">
            <a:extLst>
              <a:ext uri="{FF2B5EF4-FFF2-40B4-BE49-F238E27FC236}">
                <a16:creationId xmlns:a16="http://schemas.microsoft.com/office/drawing/2014/main" id="{05A223EA-8EA6-1A76-1979-AD879519BC0C}"/>
              </a:ext>
            </a:extLst>
          </p:cNvPr>
          <p:cNvSpPr txBox="1">
            <a:spLocks noChangeArrowheads="1"/>
          </p:cNvSpPr>
          <p:nvPr/>
        </p:nvSpPr>
        <p:spPr bwMode="auto">
          <a:xfrm>
            <a:off x="2857501" y="1973261"/>
            <a:ext cx="3224213" cy="400050"/>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a:latin typeface="Verdana" panose="020B0604030504040204" pitchFamily="34" charset="0"/>
              </a:rPr>
              <a:t>The Debug </a:t>
            </a:r>
            <a:r>
              <a:rPr lang="en-US" altLang="en-US" sz="2000" i="1">
                <a:latin typeface="Verdana" panose="020B0604030504040204" pitchFamily="34" charset="0"/>
              </a:rPr>
              <a:t>action</a:t>
            </a:r>
            <a:r>
              <a:rPr lang="en-US" altLang="en-US" sz="2000">
                <a:latin typeface="Verdana" panose="020B0604030504040204" pitchFamily="34" charset="0"/>
              </a:rPr>
              <a:t> Icons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a:extLst>
              <a:ext uri="{FF2B5EF4-FFF2-40B4-BE49-F238E27FC236}">
                <a16:creationId xmlns:a16="http://schemas.microsoft.com/office/drawing/2014/main" id="{615200C4-62DA-1634-5B09-1CAEBC261F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1039" y="1524000"/>
            <a:ext cx="9144000" cy="53165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47107" name="Rectangle 4">
            <a:extLst>
              <a:ext uri="{FF2B5EF4-FFF2-40B4-BE49-F238E27FC236}">
                <a16:creationId xmlns:a16="http://schemas.microsoft.com/office/drawing/2014/main" id="{528C2AFA-D1A2-3CEC-41AC-45D0D1CBE179}"/>
              </a:ext>
            </a:extLst>
          </p:cNvPr>
          <p:cNvSpPr>
            <a:spLocks noGrp="1" noChangeArrowheads="1"/>
          </p:cNvSpPr>
          <p:nvPr>
            <p:ph type="title"/>
          </p:nvPr>
        </p:nvSpPr>
        <p:spPr>
          <a:xfrm>
            <a:off x="560439" y="310437"/>
            <a:ext cx="111252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000" b="1" dirty="0"/>
              <a:t>The Debug Perspective and Views </a:t>
            </a:r>
            <a:r>
              <a:rPr lang="en-US" altLang="en-US" sz="3200" dirty="0"/>
              <a:t>– </a:t>
            </a:r>
            <a:r>
              <a:rPr lang="en-US" altLang="en-US" sz="3200" dirty="0">
                <a:solidFill>
                  <a:schemeClr val="tx1"/>
                </a:solidFill>
              </a:rPr>
              <a:t>IDz v14.1.x and Later </a:t>
            </a:r>
          </a:p>
        </p:txBody>
      </p:sp>
      <p:sp>
        <p:nvSpPr>
          <p:cNvPr id="47108" name="Text Box 13">
            <a:extLst>
              <a:ext uri="{FF2B5EF4-FFF2-40B4-BE49-F238E27FC236}">
                <a16:creationId xmlns:a16="http://schemas.microsoft.com/office/drawing/2014/main" id="{20AFE5FE-1F88-EF10-AC2F-1D03B4D1C80D}"/>
              </a:ext>
            </a:extLst>
          </p:cNvPr>
          <p:cNvSpPr txBox="1">
            <a:spLocks noChangeArrowheads="1"/>
          </p:cNvSpPr>
          <p:nvPr/>
        </p:nvSpPr>
        <p:spPr bwMode="auto">
          <a:xfrm>
            <a:off x="1635126" y="5133975"/>
            <a:ext cx="5445125" cy="400050"/>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Read-only copy of your program source</a:t>
            </a:r>
          </a:p>
        </p:txBody>
      </p:sp>
      <p:sp>
        <p:nvSpPr>
          <p:cNvPr id="47109" name="Text Box 14">
            <a:extLst>
              <a:ext uri="{FF2B5EF4-FFF2-40B4-BE49-F238E27FC236}">
                <a16:creationId xmlns:a16="http://schemas.microsoft.com/office/drawing/2014/main" id="{B6764F85-EED4-893E-B701-E0770DE44668}"/>
              </a:ext>
            </a:extLst>
          </p:cNvPr>
          <p:cNvSpPr txBox="1">
            <a:spLocks noChangeArrowheads="1"/>
          </p:cNvSpPr>
          <p:nvPr/>
        </p:nvSpPr>
        <p:spPr bwMode="auto">
          <a:xfrm>
            <a:off x="8129588" y="5248276"/>
            <a:ext cx="2538412" cy="1014413"/>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Outline, Variables</a:t>
            </a:r>
          </a:p>
          <a:p>
            <a:pPr algn="ctr" eaLnBrk="1" hangingPunct="1">
              <a:lnSpc>
                <a:spcPct val="100000"/>
              </a:lnSpc>
              <a:spcBef>
                <a:spcPct val="0"/>
              </a:spcBef>
              <a:buClrTx/>
              <a:buFontTx/>
              <a:buNone/>
            </a:pPr>
            <a:r>
              <a:rPr lang="en-US" altLang="en-US" sz="2000">
                <a:solidFill>
                  <a:schemeClr val="bg1"/>
                </a:solidFill>
                <a:latin typeface="Verdana" panose="020B0604030504040204" pitchFamily="34" charset="0"/>
              </a:rPr>
              <a:t>Breakpoints &amp; Monitors Views</a:t>
            </a:r>
          </a:p>
        </p:txBody>
      </p:sp>
      <p:sp>
        <p:nvSpPr>
          <p:cNvPr id="47110" name="Text Box 16">
            <a:extLst>
              <a:ext uri="{FF2B5EF4-FFF2-40B4-BE49-F238E27FC236}">
                <a16:creationId xmlns:a16="http://schemas.microsoft.com/office/drawing/2014/main" id="{8A1C6DD9-50B7-693B-2CE9-B203F40A3B7B}"/>
              </a:ext>
            </a:extLst>
          </p:cNvPr>
          <p:cNvSpPr txBox="1">
            <a:spLocks noChangeArrowheads="1"/>
          </p:cNvSpPr>
          <p:nvPr/>
        </p:nvSpPr>
        <p:spPr bwMode="auto">
          <a:xfrm>
            <a:off x="2541053" y="1116576"/>
            <a:ext cx="2868093" cy="400110"/>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000" dirty="0">
                <a:latin typeface="+mj-lt"/>
              </a:rPr>
              <a:t>The Debug </a:t>
            </a:r>
            <a:r>
              <a:rPr lang="en-US" altLang="en-US" sz="2000" i="1" dirty="0">
                <a:latin typeface="+mj-lt"/>
              </a:rPr>
              <a:t>action</a:t>
            </a:r>
            <a:r>
              <a:rPr lang="en-US" altLang="en-US" sz="2000" dirty="0">
                <a:latin typeface="+mj-lt"/>
              </a:rPr>
              <a:t> Icons</a:t>
            </a:r>
          </a:p>
        </p:txBody>
      </p:sp>
      <p:sp>
        <p:nvSpPr>
          <p:cNvPr id="47111" name="Text Box 14">
            <a:extLst>
              <a:ext uri="{FF2B5EF4-FFF2-40B4-BE49-F238E27FC236}">
                <a16:creationId xmlns:a16="http://schemas.microsoft.com/office/drawing/2014/main" id="{6A1A7958-FDAF-B44A-07C4-9BE4D81DA042}"/>
              </a:ext>
            </a:extLst>
          </p:cNvPr>
          <p:cNvSpPr txBox="1">
            <a:spLocks noChangeArrowheads="1"/>
          </p:cNvSpPr>
          <p:nvPr/>
        </p:nvSpPr>
        <p:spPr bwMode="auto">
          <a:xfrm>
            <a:off x="7010400" y="1524000"/>
            <a:ext cx="3733800" cy="1015663"/>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400" b="1" dirty="0">
                <a:latin typeface="+mj-lt"/>
              </a:rPr>
              <a:t>Visual Debugging</a:t>
            </a:r>
          </a:p>
          <a:p>
            <a:pPr algn="ctr" eaLnBrk="1" hangingPunct="1">
              <a:lnSpc>
                <a:spcPct val="100000"/>
              </a:lnSpc>
              <a:spcBef>
                <a:spcPct val="0"/>
              </a:spcBef>
              <a:buClrTx/>
              <a:buFontTx/>
              <a:buNone/>
            </a:pPr>
            <a:r>
              <a:rPr lang="en-US" altLang="en-US" sz="1800" dirty="0">
                <a:latin typeface="+mj-lt"/>
              </a:rPr>
              <a:t>Displays Paragraphs/Sections in your Procedural logic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a:extLst>
              <a:ext uri="{FF2B5EF4-FFF2-40B4-BE49-F238E27FC236}">
                <a16:creationId xmlns:a16="http://schemas.microsoft.com/office/drawing/2014/main" id="{5CC33D34-B3B8-7F44-B203-DBBBCB876CFA}"/>
              </a:ext>
            </a:extLst>
          </p:cNvPr>
          <p:cNvSpPr>
            <a:spLocks noGrp="1" noChangeArrowheads="1"/>
          </p:cNvSpPr>
          <p:nvPr>
            <p:ph type="title"/>
          </p:nvPr>
        </p:nvSpPr>
        <p:spPr>
          <a:xfrm>
            <a:off x="609600" y="189706"/>
            <a:ext cx="54864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Debugging your code</a:t>
            </a:r>
          </a:p>
        </p:txBody>
      </p:sp>
      <p:sp>
        <p:nvSpPr>
          <p:cNvPr id="50179" name="Rectangle 10">
            <a:extLst>
              <a:ext uri="{FF2B5EF4-FFF2-40B4-BE49-F238E27FC236}">
                <a16:creationId xmlns:a16="http://schemas.microsoft.com/office/drawing/2014/main" id="{0FBD5C0F-9A0F-C648-C8DE-B8A9C18DF2D6}"/>
              </a:ext>
            </a:extLst>
          </p:cNvPr>
          <p:cNvSpPr>
            <a:spLocks noGrp="1" noChangeArrowheads="1"/>
          </p:cNvSpPr>
          <p:nvPr>
            <p:ph idx="1"/>
          </p:nvPr>
        </p:nvSpPr>
        <p:spPr>
          <a:xfrm>
            <a:off x="914400" y="914400"/>
            <a:ext cx="4191000" cy="5486400"/>
          </a:xfrm>
        </p:spPr>
        <p:txBody>
          <a:bodyPr/>
          <a:lstStyle/>
          <a:p>
            <a:pPr marL="50800" indent="0" defTabSz="614363" eaLnBrk="1" hangingPunct="1">
              <a:buNone/>
              <a:defRPr/>
            </a:pPr>
            <a:endParaRPr lang="en-US" altLang="en-US" sz="700" b="1" dirty="0"/>
          </a:p>
          <a:p>
            <a:pPr marL="50800" indent="0" defTabSz="614363" eaLnBrk="1" hangingPunct="1">
              <a:buNone/>
              <a:defRPr/>
            </a:pPr>
            <a:r>
              <a:rPr lang="en-US" altLang="en-US" sz="2400" dirty="0">
                <a:cs typeface="Calibri" panose="020F0502020204030204" pitchFamily="34" charset="0"/>
              </a:rPr>
              <a:t>Actions to execute program statements:</a:t>
            </a:r>
          </a:p>
          <a:p>
            <a:pPr marL="50800" indent="0" defTabSz="614363" eaLnBrk="1" hangingPunct="1">
              <a:buNone/>
              <a:defRPr/>
            </a:pPr>
            <a:endParaRPr lang="en-US" altLang="en-US" sz="700" b="1" dirty="0">
              <a:cs typeface="Calibri" panose="020F0502020204030204" pitchFamily="34" charset="0"/>
            </a:endParaRPr>
          </a:p>
          <a:p>
            <a:pPr marL="50800" indent="0" defTabSz="614363" eaLnBrk="1" hangingPunct="1">
              <a:buNone/>
              <a:defRPr/>
            </a:pPr>
            <a:r>
              <a:rPr lang="en-US" altLang="en-US" b="1" dirty="0"/>
              <a:t>Step (F5)</a:t>
            </a:r>
          </a:p>
          <a:p>
            <a:pPr marL="336550" indent="-285750" defTabSz="614363" eaLnBrk="1" hangingPunct="1">
              <a:buFont typeface="Arial" panose="020B0604020202020204" pitchFamily="34" charset="0"/>
              <a:buChar char="•"/>
              <a:defRPr/>
            </a:pPr>
            <a:r>
              <a:rPr lang="en-US" altLang="en-US" sz="1400" dirty="0"/>
              <a:t>Executes the current instruction</a:t>
            </a:r>
          </a:p>
          <a:p>
            <a:pPr marL="336550" indent="-285750" defTabSz="614363" eaLnBrk="1" hangingPunct="1">
              <a:buFont typeface="Arial" panose="020B0604020202020204" pitchFamily="34" charset="0"/>
              <a:buChar char="•"/>
              <a:defRPr/>
            </a:pPr>
            <a:r>
              <a:rPr lang="en-US" altLang="en-US" sz="1400" dirty="0"/>
              <a:t>Positions the pointer at the Next Sequential Instruction</a:t>
            </a:r>
          </a:p>
          <a:p>
            <a:pPr marL="50800" indent="0" defTabSz="614363" eaLnBrk="1" hangingPunct="1">
              <a:buNone/>
              <a:defRPr/>
            </a:pPr>
            <a:r>
              <a:rPr lang="en-US" altLang="en-US" b="1" dirty="0"/>
              <a:t>Step Over (F6)</a:t>
            </a:r>
          </a:p>
          <a:p>
            <a:pPr marL="336550" indent="-285750" defTabSz="614363" eaLnBrk="1" hangingPunct="1">
              <a:buFont typeface="Arial" panose="020B0604020202020204" pitchFamily="34" charset="0"/>
              <a:buChar char="•"/>
              <a:defRPr/>
            </a:pPr>
            <a:r>
              <a:rPr lang="en-US" altLang="en-US" sz="1400" dirty="0"/>
              <a:t>Executes the current instruction</a:t>
            </a:r>
          </a:p>
          <a:p>
            <a:pPr marL="336550" indent="-285750" defTabSz="614363" eaLnBrk="1" hangingPunct="1">
              <a:buFont typeface="Arial" panose="020B0604020202020204" pitchFamily="34" charset="0"/>
              <a:buChar char="•"/>
              <a:defRPr/>
            </a:pPr>
            <a:r>
              <a:rPr lang="en-US" altLang="en-US" sz="1400" dirty="0"/>
              <a:t>Except on a CALL statement – where Step Over runs (executes) all of the logic in the Called subroutine stack</a:t>
            </a:r>
          </a:p>
          <a:p>
            <a:pPr marL="336550" indent="-285750" defTabSz="614363" eaLnBrk="1" hangingPunct="1">
              <a:buFont typeface="Arial" panose="020B0604020202020204" pitchFamily="34" charset="0"/>
              <a:buChar char="•"/>
              <a:defRPr/>
            </a:pPr>
            <a:r>
              <a:rPr lang="en-US" altLang="en-US" sz="1400" dirty="0"/>
              <a:t>Positions the pointer at the Next Sequential Instruction</a:t>
            </a:r>
          </a:p>
          <a:p>
            <a:pPr marL="50800" indent="0" defTabSz="614363" eaLnBrk="1" hangingPunct="1">
              <a:buNone/>
              <a:defRPr/>
            </a:pPr>
            <a:r>
              <a:rPr lang="en-US" altLang="en-US" b="1" dirty="0"/>
              <a:t>Step Return (F7)</a:t>
            </a:r>
          </a:p>
          <a:p>
            <a:pPr marL="336550" indent="-285750" defTabSz="614363" eaLnBrk="1" hangingPunct="1">
              <a:buFont typeface="Arial" panose="020B0604020202020204" pitchFamily="34" charset="0"/>
              <a:buChar char="•"/>
              <a:defRPr/>
            </a:pPr>
            <a:r>
              <a:rPr lang="en-US" altLang="en-US" sz="1400" dirty="0"/>
              <a:t>Executes all of the statements thru to the end (GOBACK) of the program</a:t>
            </a:r>
          </a:p>
          <a:p>
            <a:pPr marL="50800" indent="0" defTabSz="614363" eaLnBrk="1" hangingPunct="1">
              <a:buNone/>
              <a:defRPr/>
            </a:pPr>
            <a:r>
              <a:rPr lang="en-US" altLang="en-US" b="1" dirty="0"/>
              <a:t>Resume (F8)</a:t>
            </a:r>
          </a:p>
          <a:p>
            <a:pPr marL="336550" indent="-285750" defTabSz="614363" eaLnBrk="1" hangingPunct="1">
              <a:buFont typeface="Arial" panose="020B0604020202020204" pitchFamily="34" charset="0"/>
              <a:buChar char="•"/>
              <a:defRPr/>
            </a:pPr>
            <a:r>
              <a:rPr lang="en-US" altLang="en-US" sz="1400" dirty="0"/>
              <a:t>Executes (runs) all statements until:</a:t>
            </a:r>
          </a:p>
          <a:p>
            <a:pPr marL="682625" lvl="1" indent="-285750" defTabSz="614363" eaLnBrk="1" hangingPunct="1">
              <a:buFont typeface="Webdings" panose="05030102010509060703" pitchFamily="18" charset="2"/>
              <a:buChar char="4"/>
              <a:defRPr/>
            </a:pPr>
            <a:r>
              <a:rPr lang="en-US" altLang="en-US" sz="1200" b="1" dirty="0"/>
              <a:t>ABEND</a:t>
            </a:r>
          </a:p>
          <a:p>
            <a:pPr marL="682625" lvl="1" indent="-285750" defTabSz="614363" eaLnBrk="1" hangingPunct="1">
              <a:buFont typeface="Webdings" panose="05030102010509060703" pitchFamily="18" charset="2"/>
              <a:buChar char="4"/>
              <a:defRPr/>
            </a:pPr>
            <a:r>
              <a:rPr lang="en-US" altLang="en-US" sz="1200" b="1" dirty="0"/>
              <a:t>Breakpoint</a:t>
            </a:r>
          </a:p>
          <a:p>
            <a:pPr marL="682625" lvl="1" indent="-285750" defTabSz="614363" eaLnBrk="1" hangingPunct="1">
              <a:buFont typeface="Webdings" panose="05030102010509060703" pitchFamily="18" charset="2"/>
              <a:buChar char="4"/>
              <a:defRPr/>
            </a:pPr>
            <a:r>
              <a:rPr lang="en-US" altLang="en-US" sz="1200" b="1" dirty="0"/>
              <a:t>Normal EOJ</a:t>
            </a:r>
          </a:p>
          <a:p>
            <a:pPr marL="336550" indent="-285750" defTabSz="614363" eaLnBrk="1" hangingPunct="1">
              <a:defRPr/>
            </a:pPr>
            <a:endParaRPr lang="en-US" altLang="en-US" sz="1400" dirty="0"/>
          </a:p>
        </p:txBody>
      </p:sp>
      <p:pic>
        <p:nvPicPr>
          <p:cNvPr id="49156" name="Picture 1">
            <a:extLst>
              <a:ext uri="{FF2B5EF4-FFF2-40B4-BE49-F238E27FC236}">
                <a16:creationId xmlns:a16="http://schemas.microsoft.com/office/drawing/2014/main" id="{1A957712-1C12-421D-A5A7-49E77EF347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712789"/>
            <a:ext cx="6743700" cy="41306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8" name="Rectangle 10">
            <a:extLst>
              <a:ext uri="{FF2B5EF4-FFF2-40B4-BE49-F238E27FC236}">
                <a16:creationId xmlns:a16="http://schemas.microsoft.com/office/drawing/2014/main" id="{51465633-F636-CDA7-9C42-042EB38F2E96}"/>
              </a:ext>
            </a:extLst>
          </p:cNvPr>
          <p:cNvSpPr txBox="1">
            <a:spLocks noChangeArrowheads="1"/>
          </p:cNvSpPr>
          <p:nvPr/>
        </p:nvSpPr>
        <p:spPr bwMode="auto">
          <a:xfrm>
            <a:off x="5120148" y="5029200"/>
            <a:ext cx="5257800" cy="1752600"/>
          </a:xfrm>
          <a:prstGeom prst="rect">
            <a:avLst/>
          </a:prstGeom>
          <a:no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50800" indent="0" defTabSz="614363" eaLnBrk="1" hangingPunct="1">
              <a:buNone/>
              <a:defRPr/>
            </a:pPr>
            <a:r>
              <a:rPr lang="en-US" altLang="en-US" sz="2800" kern="0" dirty="0">
                <a:latin typeface="+mj-lt"/>
                <a:cs typeface="Calibri" panose="020F0502020204030204" pitchFamily="34" charset="0"/>
              </a:rPr>
              <a:t>Additional Debug actions:</a:t>
            </a:r>
          </a:p>
          <a:p>
            <a:pPr marL="50800" indent="0" defTabSz="614363" eaLnBrk="1" hangingPunct="1">
              <a:buNone/>
              <a:defRPr/>
            </a:pPr>
            <a:r>
              <a:rPr lang="en-US" altLang="en-US" sz="1600" b="1" kern="0" dirty="0">
                <a:latin typeface="+mj-lt"/>
              </a:rPr>
              <a:t>Terminate (Ctrl+F2)</a:t>
            </a:r>
          </a:p>
          <a:p>
            <a:pPr marL="336550" indent="-285750" defTabSz="614363" eaLnBrk="1" hangingPunct="1">
              <a:defRPr/>
            </a:pPr>
            <a:r>
              <a:rPr lang="en-US" altLang="en-US" sz="1200" kern="0" dirty="0">
                <a:latin typeface="+mj-lt"/>
              </a:rPr>
              <a:t>Halts the Debug session</a:t>
            </a:r>
            <a:endParaRPr lang="en-US" altLang="en-US" sz="1200" kern="0" dirty="0">
              <a:latin typeface="+mj-lt"/>
              <a:cs typeface="Calibri" panose="020F0502020204030204" pitchFamily="34" charset="0"/>
            </a:endParaRPr>
          </a:p>
          <a:p>
            <a:pPr marL="50800" indent="0" defTabSz="614363" eaLnBrk="1" hangingPunct="1">
              <a:buNone/>
              <a:defRPr/>
            </a:pPr>
            <a:endParaRPr lang="en-US" altLang="en-US" sz="600" b="1" kern="0" dirty="0">
              <a:latin typeface="+mj-lt"/>
              <a:cs typeface="Calibri" panose="020F0502020204030204" pitchFamily="34" charset="0"/>
            </a:endParaRPr>
          </a:p>
          <a:p>
            <a:pPr marL="50800" indent="0" defTabSz="614363" eaLnBrk="1" hangingPunct="1">
              <a:buNone/>
              <a:defRPr/>
            </a:pPr>
            <a:r>
              <a:rPr lang="en-US" altLang="en-US" sz="1600" b="1" kern="0" dirty="0">
                <a:latin typeface="+mj-lt"/>
              </a:rPr>
              <a:t>Open Visual Debug</a:t>
            </a:r>
          </a:p>
          <a:p>
            <a:pPr marL="336550" indent="-285750" defTabSz="614363" eaLnBrk="1" hangingPunct="1">
              <a:defRPr/>
            </a:pPr>
            <a:r>
              <a:rPr lang="en-US" altLang="en-US" sz="1200" kern="0" dirty="0">
                <a:latin typeface="+mj-lt"/>
              </a:rPr>
              <a:t>Opens a view that keeps a running visual depiction of the program’s business logic procedural flow</a:t>
            </a:r>
          </a:p>
        </p:txBody>
      </p:sp>
      <p:sp>
        <p:nvSpPr>
          <p:cNvPr id="49158" name="TextBox 1">
            <a:extLst>
              <a:ext uri="{FF2B5EF4-FFF2-40B4-BE49-F238E27FC236}">
                <a16:creationId xmlns:a16="http://schemas.microsoft.com/office/drawing/2014/main" id="{E3D38DAF-DDFB-4150-5D5E-967FAC1FA6A7}"/>
              </a:ext>
            </a:extLst>
          </p:cNvPr>
          <p:cNvSpPr txBox="1">
            <a:spLocks noChangeArrowheads="1"/>
          </p:cNvSpPr>
          <p:nvPr/>
        </p:nvSpPr>
        <p:spPr bwMode="auto">
          <a:xfrm>
            <a:off x="9131300" y="381001"/>
            <a:ext cx="2284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200">
                <a:latin typeface="+mj-lt"/>
                <a:cs typeface="Calibri" panose="020F0502020204030204" pitchFamily="34" charset="0"/>
              </a:rPr>
              <a:t>The Action Icons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a:extLst>
              <a:ext uri="{FF2B5EF4-FFF2-40B4-BE49-F238E27FC236}">
                <a16:creationId xmlns:a16="http://schemas.microsoft.com/office/drawing/2014/main" id="{941CB93F-9CC4-D19C-D5B2-7761EA20E614}"/>
              </a:ext>
            </a:extLst>
          </p:cNvPr>
          <p:cNvSpPr txBox="1">
            <a:spLocks noChangeArrowheads="1"/>
          </p:cNvSpPr>
          <p:nvPr/>
        </p:nvSpPr>
        <p:spPr bwMode="auto">
          <a:xfrm>
            <a:off x="533400" y="333761"/>
            <a:ext cx="906780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411163" indent="-231775"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822325" indent="-219075" defTabSz="822325">
              <a:spcBef>
                <a:spcPct val="20000"/>
              </a:spcBef>
              <a:buFont typeface="Wingdings" pitchFamily="2" charset="2"/>
              <a:buChar char="§"/>
              <a:defRPr sz="2400">
                <a:solidFill>
                  <a:srgbClr val="666666"/>
                </a:solidFill>
                <a:latin typeface="Arial" panose="020B0604020202020204" pitchFamily="34" charset="0"/>
              </a:defRPr>
            </a:lvl3pPr>
            <a:lvl4pPr marL="1235075" indent="-231775" defTabSz="822325">
              <a:spcBef>
                <a:spcPct val="20000"/>
              </a:spcBef>
              <a:buChar char="–"/>
              <a:defRPr sz="2000">
                <a:solidFill>
                  <a:schemeClr val="tx1"/>
                </a:solidFill>
                <a:latin typeface="Arial" panose="020B0604020202020204" pitchFamily="34" charset="0"/>
              </a:defRPr>
            </a:lvl4pPr>
            <a:lvl5pPr marL="1646238" indent="-231775" defTabSz="822325">
              <a:spcBef>
                <a:spcPct val="20000"/>
              </a:spcBef>
              <a:buChar char="–"/>
              <a:defRPr sz="2000">
                <a:solidFill>
                  <a:schemeClr val="tx1"/>
                </a:solidFill>
                <a:latin typeface="Arial" panose="020B0604020202020204" pitchFamily="34" charset="0"/>
              </a:defRPr>
            </a:lvl5pPr>
            <a:lvl6pPr marL="21034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5606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0178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4750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0"/>
              </a:spcBef>
              <a:spcAft>
                <a:spcPct val="15000"/>
              </a:spcAft>
              <a:buClrTx/>
              <a:buFontTx/>
              <a:buNone/>
            </a:pPr>
            <a:r>
              <a:rPr lang="en-US" altLang="en-US" sz="2400" dirty="0">
                <a:latin typeface="+mj-lt"/>
              </a:rPr>
              <a:t>Additional Debug Actions </a:t>
            </a:r>
            <a:r>
              <a:rPr lang="en-US" altLang="en-US" sz="2200" dirty="0">
                <a:latin typeface="+mj-lt"/>
              </a:rPr>
              <a:t>– </a:t>
            </a:r>
            <a:r>
              <a:rPr lang="en-US" altLang="en-US" sz="2400" b="1" dirty="0">
                <a:latin typeface="+mj-lt"/>
              </a:rPr>
              <a:t>Jump to </a:t>
            </a:r>
            <a:r>
              <a:rPr lang="en-US" altLang="en-US" sz="2400" dirty="0">
                <a:latin typeface="+mj-lt"/>
              </a:rPr>
              <a:t>&amp;</a:t>
            </a:r>
            <a:r>
              <a:rPr lang="en-US" altLang="en-US" sz="2400" b="1" dirty="0">
                <a:latin typeface="+mj-lt"/>
              </a:rPr>
              <a:t> Run to Cursor Location</a:t>
            </a:r>
            <a:endParaRPr lang="en-US" altLang="en-US" sz="2200" b="1" dirty="0">
              <a:latin typeface="+mj-lt"/>
            </a:endParaRPr>
          </a:p>
        </p:txBody>
      </p:sp>
      <p:sp>
        <p:nvSpPr>
          <p:cNvPr id="51203" name="Text Box 4">
            <a:extLst>
              <a:ext uri="{FF2B5EF4-FFF2-40B4-BE49-F238E27FC236}">
                <a16:creationId xmlns:a16="http://schemas.microsoft.com/office/drawing/2014/main" id="{9FC5653A-E052-49F4-DC38-A883D1C8F8E6}"/>
              </a:ext>
            </a:extLst>
          </p:cNvPr>
          <p:cNvSpPr txBox="1">
            <a:spLocks noChangeArrowheads="1"/>
          </p:cNvSpPr>
          <p:nvPr/>
        </p:nvSpPr>
        <p:spPr bwMode="auto">
          <a:xfrm>
            <a:off x="1066800" y="914400"/>
            <a:ext cx="10591800" cy="2600712"/>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311150" indent="-311150"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14375" indent="-293688"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30300" indent="-311150" defTabSz="822325">
              <a:spcBef>
                <a:spcPct val="20000"/>
              </a:spcBef>
              <a:buFont typeface="Wingdings" pitchFamily="2" charset="2"/>
              <a:buChar char="§"/>
              <a:defRPr sz="2400">
                <a:solidFill>
                  <a:srgbClr val="666666"/>
                </a:solidFill>
                <a:latin typeface="Arial" panose="020B0604020202020204" pitchFamily="34" charset="0"/>
              </a:defRPr>
            </a:lvl3pPr>
            <a:lvl4pPr marL="1235075" indent="-231775" defTabSz="822325">
              <a:spcBef>
                <a:spcPct val="20000"/>
              </a:spcBef>
              <a:buChar char="–"/>
              <a:defRPr sz="2000">
                <a:solidFill>
                  <a:schemeClr val="tx1"/>
                </a:solidFill>
                <a:latin typeface="Arial" panose="020B0604020202020204" pitchFamily="34" charset="0"/>
              </a:defRPr>
            </a:lvl4pPr>
            <a:lvl5pPr marL="1646238" indent="-231775" defTabSz="822325">
              <a:spcBef>
                <a:spcPct val="20000"/>
              </a:spcBef>
              <a:buChar char="–"/>
              <a:defRPr sz="2000">
                <a:solidFill>
                  <a:schemeClr val="tx1"/>
                </a:solidFill>
                <a:latin typeface="Arial" panose="020B0604020202020204" pitchFamily="34" charset="0"/>
              </a:defRPr>
            </a:lvl5pPr>
            <a:lvl6pPr marL="21034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5606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0178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4750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75000"/>
              </a:spcBef>
              <a:buClr>
                <a:schemeClr val="tx1"/>
              </a:buClr>
              <a:buSzPct val="73000"/>
            </a:pPr>
            <a:r>
              <a:rPr lang="en-US" altLang="en-US" sz="2400" b="1" dirty="0">
                <a:latin typeface="+mj-lt"/>
                <a:cs typeface="Arial" panose="020B0604020202020204" pitchFamily="34" charset="0"/>
              </a:rPr>
              <a:t>Jump to Location</a:t>
            </a:r>
            <a:r>
              <a:rPr lang="en-US" altLang="en-US" sz="2000" b="1" dirty="0">
                <a:latin typeface="+mj-lt"/>
                <a:cs typeface="Arial" panose="020B0604020202020204" pitchFamily="34" charset="0"/>
              </a:rPr>
              <a:t> </a:t>
            </a:r>
            <a:r>
              <a:rPr lang="en-US" altLang="en-US" sz="2000" dirty="0">
                <a:latin typeface="+mj-lt"/>
                <a:cs typeface="Arial" panose="020B0604020202020204" pitchFamily="34" charset="0"/>
              </a:rPr>
              <a:t> - skip over lines of code to avoid executing certain statements or move to a position where certain statements can be executed again.  </a:t>
            </a:r>
            <a:r>
              <a:rPr lang="en-US" altLang="en-US" sz="1800" dirty="0">
                <a:latin typeface="+mj-lt"/>
                <a:cs typeface="Arial" panose="020B0604020202020204" pitchFamily="34" charset="0"/>
              </a:rPr>
              <a:t>Useful:</a:t>
            </a:r>
          </a:p>
          <a:p>
            <a:pPr lvl="1">
              <a:lnSpc>
                <a:spcPct val="100000"/>
              </a:lnSpc>
              <a:spcBef>
                <a:spcPct val="75000"/>
              </a:spcBef>
              <a:buClr>
                <a:schemeClr val="tx1"/>
              </a:buClr>
              <a:buSzPct val="73000"/>
              <a:buFont typeface="Wingdings" pitchFamily="2" charset="2"/>
              <a:buChar char="§"/>
            </a:pPr>
            <a:r>
              <a:rPr lang="en-US" altLang="en-US" sz="1800" dirty="0">
                <a:solidFill>
                  <a:schemeClr val="tx1"/>
                </a:solidFill>
                <a:latin typeface="+mj-lt"/>
                <a:cs typeface="Arial" panose="020B0604020202020204" pitchFamily="34" charset="0"/>
              </a:rPr>
              <a:t>To avoid called programs or I/OS to a not available dataset</a:t>
            </a:r>
          </a:p>
          <a:p>
            <a:pPr lvl="1">
              <a:lnSpc>
                <a:spcPct val="100000"/>
              </a:lnSpc>
              <a:spcBef>
                <a:spcPct val="75000"/>
              </a:spcBef>
              <a:buClr>
                <a:schemeClr val="tx1"/>
              </a:buClr>
              <a:buSzPct val="73000"/>
              <a:buFont typeface="Wingdings" pitchFamily="2" charset="2"/>
              <a:buChar char="§"/>
            </a:pPr>
            <a:r>
              <a:rPr lang="en-US" altLang="en-US" sz="1800" dirty="0">
                <a:solidFill>
                  <a:schemeClr val="tx1"/>
                </a:solidFill>
                <a:latin typeface="+mj-lt"/>
                <a:cs typeface="Arial" panose="020B0604020202020204" pitchFamily="34" charset="0"/>
              </a:rPr>
              <a:t>Or to iteratively execute some statements of interest</a:t>
            </a:r>
          </a:p>
          <a:p>
            <a:pPr>
              <a:lnSpc>
                <a:spcPct val="100000"/>
              </a:lnSpc>
              <a:spcBef>
                <a:spcPct val="75000"/>
              </a:spcBef>
              <a:buClr>
                <a:schemeClr val="tx1"/>
              </a:buClr>
              <a:buSzPct val="73000"/>
            </a:pPr>
            <a:r>
              <a:rPr lang="en-US" altLang="en-US" sz="2400" b="1" dirty="0">
                <a:latin typeface="+mj-lt"/>
                <a:cs typeface="Arial" panose="020B0604020202020204" pitchFamily="34" charset="0"/>
              </a:rPr>
              <a:t>Run to Location</a:t>
            </a:r>
            <a:r>
              <a:rPr lang="en-US" altLang="en-US" sz="2000" dirty="0">
                <a:latin typeface="+mj-lt"/>
                <a:cs typeface="Arial" panose="020B0604020202020204" pitchFamily="34" charset="0"/>
              </a:rPr>
              <a:t>  - executes all statements between the current location and the run-to location.  </a:t>
            </a:r>
          </a:p>
        </p:txBody>
      </p:sp>
      <p:pic>
        <p:nvPicPr>
          <p:cNvPr id="51205" name="Picture 2">
            <a:extLst>
              <a:ext uri="{FF2B5EF4-FFF2-40B4-BE49-F238E27FC236}">
                <a16:creationId xmlns:a16="http://schemas.microsoft.com/office/drawing/2014/main" id="{F1995454-9530-E7D9-503B-12965E5E02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305176"/>
            <a:ext cx="6877050" cy="3400425"/>
          </a:xfrm>
          <a:prstGeom prst="rect">
            <a:avLst/>
          </a:prstGeom>
          <a:noFill/>
          <a:ln w="127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71109" name="Line 5">
            <a:extLst>
              <a:ext uri="{FF2B5EF4-FFF2-40B4-BE49-F238E27FC236}">
                <a16:creationId xmlns:a16="http://schemas.microsoft.com/office/drawing/2014/main" id="{FA4EB65E-1096-60B7-303D-E8462253A862}"/>
              </a:ext>
            </a:extLst>
          </p:cNvPr>
          <p:cNvSpPr>
            <a:spLocks noChangeShapeType="1"/>
          </p:cNvSpPr>
          <p:nvPr/>
        </p:nvSpPr>
        <p:spPr bwMode="auto">
          <a:xfrm flipV="1">
            <a:off x="2667000" y="4448176"/>
            <a:ext cx="76200" cy="1905000"/>
          </a:xfrm>
          <a:prstGeom prst="line">
            <a:avLst/>
          </a:prstGeom>
          <a:noFill/>
          <a:ln>
            <a:noFill/>
          </a:ln>
          <a:effectLst/>
        </p:spPr>
        <p:txBody>
          <a:bodyP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1071110" name="Rectangle 6">
            <a:extLst>
              <a:ext uri="{FF2B5EF4-FFF2-40B4-BE49-F238E27FC236}">
                <a16:creationId xmlns:a16="http://schemas.microsoft.com/office/drawing/2014/main" id="{D941E5FC-82CC-4E1C-7ACB-F9C90DE489E4}"/>
              </a:ext>
            </a:extLst>
          </p:cNvPr>
          <p:cNvSpPr>
            <a:spLocks noChangeArrowheads="1"/>
          </p:cNvSpPr>
          <p:nvPr/>
        </p:nvSpPr>
        <p:spPr bwMode="auto">
          <a:xfrm>
            <a:off x="2590800" y="4217989"/>
            <a:ext cx="4419600" cy="153988"/>
          </a:xfrm>
          <a:prstGeom prst="rect">
            <a:avLst/>
          </a:prstGeom>
          <a:solidFill>
            <a:srgbClr val="FF0000">
              <a:alpha val="17999"/>
            </a:srgbClr>
          </a:solidFill>
          <a:ln>
            <a:noFill/>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pic>
        <p:nvPicPr>
          <p:cNvPr id="51208" name="Picture 7">
            <a:extLst>
              <a:ext uri="{FF2B5EF4-FFF2-40B4-BE49-F238E27FC236}">
                <a16:creationId xmlns:a16="http://schemas.microsoft.com/office/drawing/2014/main" id="{992B1319-D951-7FC4-2409-2F6CA91115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4095751"/>
            <a:ext cx="4095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A0589F12-4F13-D4BE-6DAA-126EAD2962AD}"/>
              </a:ext>
            </a:extLst>
          </p:cNvPr>
          <p:cNvSpPr>
            <a:spLocks noGrp="1" noChangeArrowheads="1"/>
          </p:cNvSpPr>
          <p:nvPr>
            <p:ph type="title"/>
          </p:nvPr>
        </p:nvSpPr>
        <p:spPr>
          <a:xfrm>
            <a:off x="287999" y="288036"/>
            <a:ext cx="11293592" cy="654939"/>
          </a:xfrm>
        </p:spPr>
        <p:txBody>
          <a:bodyPr/>
          <a:lstStyle/>
          <a:p>
            <a:pPr eaLnBrk="1" hangingPunct="1"/>
            <a:r>
              <a:rPr lang="en-US" altLang="en-US" sz="3200" b="1" dirty="0"/>
              <a:t>Returning to the “Current Instruction”</a:t>
            </a:r>
          </a:p>
        </p:txBody>
      </p:sp>
      <p:sp>
        <p:nvSpPr>
          <p:cNvPr id="53251" name="Rectangle 3">
            <a:extLst>
              <a:ext uri="{FF2B5EF4-FFF2-40B4-BE49-F238E27FC236}">
                <a16:creationId xmlns:a16="http://schemas.microsoft.com/office/drawing/2014/main" id="{A01E93A8-8033-BB03-AD3E-6B4714C0C5D8}"/>
              </a:ext>
            </a:extLst>
          </p:cNvPr>
          <p:cNvSpPr>
            <a:spLocks noGrp="1" noChangeArrowheads="1"/>
          </p:cNvSpPr>
          <p:nvPr>
            <p:ph idx="1"/>
          </p:nvPr>
        </p:nvSpPr>
        <p:spPr>
          <a:xfrm>
            <a:off x="914400" y="911020"/>
            <a:ext cx="10515600" cy="4334670"/>
          </a:xfrm>
        </p:spPr>
        <p:txBody>
          <a:bodyPr/>
          <a:lstStyle/>
          <a:p>
            <a:pPr eaLnBrk="1" hangingPunct="1"/>
            <a:r>
              <a:rPr lang="en-US" altLang="en-US" sz="2400" dirty="0"/>
              <a:t>To get back to the Current Instruction Pointer </a:t>
            </a:r>
            <a:r>
              <a:rPr lang="en-US" altLang="en-US" sz="2000" dirty="0"/>
              <a:t>(the "next sequential instruction")</a:t>
            </a:r>
            <a:r>
              <a:rPr lang="en-US" altLang="en-US" sz="2400" dirty="0"/>
              <a:t> – if you've navigated away within the source:</a:t>
            </a:r>
          </a:p>
          <a:p>
            <a:pPr lvl="2"/>
            <a:r>
              <a:rPr lang="en-US" altLang="en-US" sz="2000" b="1" dirty="0"/>
              <a:t>Click the small light-blue rectangle in the right-hand margin of your source code</a:t>
            </a:r>
          </a:p>
        </p:txBody>
      </p:sp>
      <p:pic>
        <p:nvPicPr>
          <p:cNvPr id="53252" name="Picture 4">
            <a:extLst>
              <a:ext uri="{FF2B5EF4-FFF2-40B4-BE49-F238E27FC236}">
                <a16:creationId xmlns:a16="http://schemas.microsoft.com/office/drawing/2014/main" id="{CDA4F060-1AA9-198C-886A-D8073B210D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1" y="2133601"/>
            <a:ext cx="8239125"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4901" name="Rectangle 5">
            <a:extLst>
              <a:ext uri="{FF2B5EF4-FFF2-40B4-BE49-F238E27FC236}">
                <a16:creationId xmlns:a16="http://schemas.microsoft.com/office/drawing/2014/main" id="{76BB69E2-0EB1-1137-5603-CB233DE244BC}"/>
              </a:ext>
            </a:extLst>
          </p:cNvPr>
          <p:cNvSpPr>
            <a:spLocks noChangeArrowheads="1"/>
          </p:cNvSpPr>
          <p:nvPr/>
        </p:nvSpPr>
        <p:spPr bwMode="auto">
          <a:xfrm>
            <a:off x="9753600" y="3886200"/>
            <a:ext cx="304800" cy="457200"/>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cxnSp>
        <p:nvCxnSpPr>
          <p:cNvPr id="53254" name="Straight Arrow Connector 2">
            <a:extLst>
              <a:ext uri="{FF2B5EF4-FFF2-40B4-BE49-F238E27FC236}">
                <a16:creationId xmlns:a16="http://schemas.microsoft.com/office/drawing/2014/main" id="{45F2E1B1-1401-15E4-D7BE-42C00F8C4441}"/>
              </a:ext>
            </a:extLst>
          </p:cNvPr>
          <p:cNvCxnSpPr>
            <a:cxnSpLocks noChangeShapeType="1"/>
          </p:cNvCxnSpPr>
          <p:nvPr/>
        </p:nvCxnSpPr>
        <p:spPr bwMode="auto">
          <a:xfrm flipV="1">
            <a:off x="7391400" y="4191001"/>
            <a:ext cx="2438400" cy="2206625"/>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255" name="TextBox 3">
            <a:extLst>
              <a:ext uri="{FF2B5EF4-FFF2-40B4-BE49-F238E27FC236}">
                <a16:creationId xmlns:a16="http://schemas.microsoft.com/office/drawing/2014/main" id="{6E75DCCB-79A3-365E-6A32-4247A89D1EA7}"/>
              </a:ext>
            </a:extLst>
          </p:cNvPr>
          <p:cNvSpPr txBox="1">
            <a:spLocks noChangeArrowheads="1"/>
          </p:cNvSpPr>
          <p:nvPr/>
        </p:nvSpPr>
        <p:spPr bwMode="auto">
          <a:xfrm>
            <a:off x="3962400" y="6102350"/>
            <a:ext cx="37211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latin typeface="Abadi" panose="020B0604020104020204" pitchFamily="34" charset="0"/>
              </a:rPr>
              <a:t>Note that this icon can be hard to see – especially in large source files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3">
            <a:extLst>
              <a:ext uri="{FF2B5EF4-FFF2-40B4-BE49-F238E27FC236}">
                <a16:creationId xmlns:a16="http://schemas.microsoft.com/office/drawing/2014/main" id="{901AF12A-0302-A42D-215B-A8ED9AA6FB56}"/>
              </a:ext>
            </a:extLst>
          </p:cNvPr>
          <p:cNvSpPr txBox="1">
            <a:spLocks noChangeArrowheads="1"/>
          </p:cNvSpPr>
          <p:nvPr/>
        </p:nvSpPr>
        <p:spPr bwMode="auto">
          <a:xfrm>
            <a:off x="963613" y="261939"/>
            <a:ext cx="7378700" cy="427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411163" indent="-231775"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822325" indent="-219075" defTabSz="822325">
              <a:spcBef>
                <a:spcPct val="20000"/>
              </a:spcBef>
              <a:buFont typeface="Wingdings" pitchFamily="2" charset="2"/>
              <a:buChar char="§"/>
              <a:defRPr sz="2400">
                <a:solidFill>
                  <a:srgbClr val="666666"/>
                </a:solidFill>
                <a:latin typeface="Arial" panose="020B0604020202020204" pitchFamily="34" charset="0"/>
              </a:defRPr>
            </a:lvl3pPr>
            <a:lvl4pPr marL="1235075" indent="-231775" defTabSz="822325">
              <a:spcBef>
                <a:spcPct val="20000"/>
              </a:spcBef>
              <a:buChar char="–"/>
              <a:defRPr sz="2000">
                <a:solidFill>
                  <a:schemeClr val="tx1"/>
                </a:solidFill>
                <a:latin typeface="Arial" panose="020B0604020202020204" pitchFamily="34" charset="0"/>
              </a:defRPr>
            </a:lvl4pPr>
            <a:lvl5pPr marL="1646238" indent="-231775" defTabSz="822325">
              <a:spcBef>
                <a:spcPct val="20000"/>
              </a:spcBef>
              <a:buChar char="–"/>
              <a:defRPr sz="2000">
                <a:solidFill>
                  <a:schemeClr val="tx1"/>
                </a:solidFill>
                <a:latin typeface="Arial" panose="020B0604020202020204" pitchFamily="34" charset="0"/>
              </a:defRPr>
            </a:lvl5pPr>
            <a:lvl6pPr marL="21034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5606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0178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4750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0"/>
              </a:spcBef>
              <a:spcAft>
                <a:spcPct val="15000"/>
              </a:spcAft>
              <a:buClrTx/>
              <a:buFontTx/>
              <a:buNone/>
            </a:pPr>
            <a:r>
              <a:rPr lang="en-US" altLang="en-US" sz="2800" b="1" dirty="0">
                <a:latin typeface="+mj-lt"/>
              </a:rPr>
              <a:t>Visual Debug</a:t>
            </a:r>
            <a:endParaRPr lang="en-US" altLang="en-US" sz="2400" dirty="0">
              <a:latin typeface="+mj-lt"/>
            </a:endParaRPr>
          </a:p>
        </p:txBody>
      </p:sp>
      <p:pic>
        <p:nvPicPr>
          <p:cNvPr id="54275" name="Picture 1">
            <a:extLst>
              <a:ext uri="{FF2B5EF4-FFF2-40B4-BE49-F238E27FC236}">
                <a16:creationId xmlns:a16="http://schemas.microsoft.com/office/drawing/2014/main" id="{5055FB12-18A0-3491-F0A1-50393ED160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4813" y="1812925"/>
            <a:ext cx="8869362" cy="5045075"/>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54276" name="Picture 2">
            <a:extLst>
              <a:ext uri="{FF2B5EF4-FFF2-40B4-BE49-F238E27FC236}">
                <a16:creationId xmlns:a16="http://schemas.microsoft.com/office/drawing/2014/main" id="{F25D6518-8C13-D8D7-79F5-6366669E50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75438" y="757238"/>
            <a:ext cx="3992562" cy="128428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54277" name="Text Box 4">
            <a:extLst>
              <a:ext uri="{FF2B5EF4-FFF2-40B4-BE49-F238E27FC236}">
                <a16:creationId xmlns:a16="http://schemas.microsoft.com/office/drawing/2014/main" id="{9AEE3873-FBFF-48AF-3872-DCCCA14CE1F9}"/>
              </a:ext>
            </a:extLst>
          </p:cNvPr>
          <p:cNvSpPr txBox="1">
            <a:spLocks noChangeArrowheads="1"/>
          </p:cNvSpPr>
          <p:nvPr/>
        </p:nvSpPr>
        <p:spPr bwMode="auto">
          <a:xfrm>
            <a:off x="1371600" y="774699"/>
            <a:ext cx="5638801" cy="13144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311150" indent="-311150"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14375" indent="-293688"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30300" indent="-311150" defTabSz="822325">
              <a:spcBef>
                <a:spcPct val="20000"/>
              </a:spcBef>
              <a:buFont typeface="Wingdings" pitchFamily="2" charset="2"/>
              <a:buChar char="§"/>
              <a:defRPr sz="2400">
                <a:solidFill>
                  <a:srgbClr val="666666"/>
                </a:solidFill>
                <a:latin typeface="Arial" panose="020B0604020202020204" pitchFamily="34" charset="0"/>
              </a:defRPr>
            </a:lvl3pPr>
            <a:lvl4pPr marL="1235075" indent="-231775" defTabSz="822325">
              <a:spcBef>
                <a:spcPct val="20000"/>
              </a:spcBef>
              <a:buChar char="–"/>
              <a:defRPr sz="2000">
                <a:solidFill>
                  <a:schemeClr val="tx1"/>
                </a:solidFill>
                <a:latin typeface="Arial" panose="020B0604020202020204" pitchFamily="34" charset="0"/>
              </a:defRPr>
            </a:lvl4pPr>
            <a:lvl5pPr marL="1646238" indent="-231775" defTabSz="822325">
              <a:spcBef>
                <a:spcPct val="20000"/>
              </a:spcBef>
              <a:buChar char="–"/>
              <a:defRPr sz="2000">
                <a:solidFill>
                  <a:schemeClr val="tx1"/>
                </a:solidFill>
                <a:latin typeface="Arial" panose="020B0604020202020204" pitchFamily="34" charset="0"/>
              </a:defRPr>
            </a:lvl5pPr>
            <a:lvl6pPr marL="21034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5606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0178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475038" indent="-231775"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00000"/>
              </a:lnSpc>
              <a:spcBef>
                <a:spcPct val="75000"/>
              </a:spcBef>
              <a:buClr>
                <a:schemeClr val="tx1"/>
              </a:buClr>
              <a:buSzPct val="73000"/>
            </a:pPr>
            <a:r>
              <a:rPr lang="en-US" altLang="en-US" sz="1800" b="1" dirty="0">
                <a:latin typeface="+mj-lt"/>
                <a:cs typeface="Arial" panose="020B0604020202020204" pitchFamily="34" charset="0"/>
              </a:rPr>
              <a:t>Tracks your program’s execution path through the PROCEDURE DIVISION.</a:t>
            </a:r>
          </a:p>
          <a:p>
            <a:pPr>
              <a:lnSpc>
                <a:spcPct val="100000"/>
              </a:lnSpc>
              <a:spcBef>
                <a:spcPct val="75000"/>
              </a:spcBef>
              <a:buClr>
                <a:schemeClr val="tx1"/>
              </a:buClr>
              <a:buSzPct val="73000"/>
            </a:pPr>
            <a:r>
              <a:rPr lang="en-US" altLang="en-US" sz="1800" b="1" dirty="0">
                <a:latin typeface="+mj-lt"/>
                <a:cs typeface="Arial" panose="020B0604020202020204" pitchFamily="34" charset="0"/>
              </a:rPr>
              <a:t>Disable/Enable Visual Debugging using this menu bar drop-down icon</a:t>
            </a:r>
          </a:p>
        </p:txBody>
      </p:sp>
      <p:cxnSp>
        <p:nvCxnSpPr>
          <p:cNvPr id="54278" name="Straight Arrow Connector 2">
            <a:extLst>
              <a:ext uri="{FF2B5EF4-FFF2-40B4-BE49-F238E27FC236}">
                <a16:creationId xmlns:a16="http://schemas.microsoft.com/office/drawing/2014/main" id="{280DDFC5-0065-87D8-CBE4-40A237918F8F}"/>
              </a:ext>
            </a:extLst>
          </p:cNvPr>
          <p:cNvCxnSpPr>
            <a:cxnSpLocks/>
          </p:cNvCxnSpPr>
          <p:nvPr/>
        </p:nvCxnSpPr>
        <p:spPr bwMode="auto">
          <a:xfrm flipV="1">
            <a:off x="6781800" y="1065212"/>
            <a:ext cx="533400" cy="519112"/>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279" name="TextBox 4">
            <a:extLst>
              <a:ext uri="{FF2B5EF4-FFF2-40B4-BE49-F238E27FC236}">
                <a16:creationId xmlns:a16="http://schemas.microsoft.com/office/drawing/2014/main" id="{7D8A0CFB-F8E1-5D01-A9EB-47852D597DE5}"/>
              </a:ext>
            </a:extLst>
          </p:cNvPr>
          <p:cNvSpPr txBox="1">
            <a:spLocks noChangeArrowheads="1"/>
          </p:cNvSpPr>
          <p:nvPr/>
        </p:nvSpPr>
        <p:spPr bwMode="auto">
          <a:xfrm>
            <a:off x="5980113" y="6265863"/>
            <a:ext cx="4724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latin typeface="Abadi" panose="020B0604020104020204" pitchFamily="34" charset="0"/>
              </a:rPr>
              <a:t>The visual paragraph stack view is synchronized to your source file and the load module machine instructions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2E47D885-9891-E168-85F7-4046CD697882}"/>
              </a:ext>
            </a:extLst>
          </p:cNvPr>
          <p:cNvSpPr>
            <a:spLocks noGrp="1" noChangeArrowheads="1"/>
          </p:cNvSpPr>
          <p:nvPr>
            <p:ph type="title"/>
          </p:nvPr>
        </p:nvSpPr>
        <p:spPr>
          <a:xfrm>
            <a:off x="838200" y="339726"/>
            <a:ext cx="7481888"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Statement Breakpoints</a:t>
            </a:r>
          </a:p>
        </p:txBody>
      </p:sp>
      <p:sp>
        <p:nvSpPr>
          <p:cNvPr id="883715" name="Rectangle 3">
            <a:extLst>
              <a:ext uri="{FF2B5EF4-FFF2-40B4-BE49-F238E27FC236}">
                <a16:creationId xmlns:a16="http://schemas.microsoft.com/office/drawing/2014/main" id="{A283C57F-2B89-26AD-618D-502B6E9D9F31}"/>
              </a:ext>
            </a:extLst>
          </p:cNvPr>
          <p:cNvSpPr>
            <a:spLocks noGrp="1" noChangeArrowheads="1"/>
          </p:cNvSpPr>
          <p:nvPr>
            <p:ph idx="1"/>
          </p:nvPr>
        </p:nvSpPr>
        <p:spPr>
          <a:xfrm>
            <a:off x="1371600" y="1295400"/>
            <a:ext cx="10210800" cy="5334001"/>
          </a:xfrm>
        </p:spPr>
        <p:txBody>
          <a:bodyPr/>
          <a:lstStyle/>
          <a:p>
            <a:pPr marL="293688" indent="-293688" defTabSz="911225" eaLnBrk="1" hangingPunct="1">
              <a:spcBef>
                <a:spcPct val="70000"/>
              </a:spcBef>
              <a:tabLst>
                <a:tab pos="1371600" algn="l"/>
              </a:tabLst>
              <a:defRPr/>
            </a:pPr>
            <a:r>
              <a:rPr lang="en-US" sz="2400" dirty="0"/>
              <a:t>A statement breakpoint stops the program when it reaches a statement:</a:t>
            </a:r>
          </a:p>
          <a:p>
            <a:pPr marL="979488" lvl="1" indent="-465138" defTabSz="911225" eaLnBrk="1" hangingPunct="1">
              <a:buFont typeface="Webdings" panose="05030102010509060703" pitchFamily="18" charset="2"/>
              <a:buChar char="4"/>
              <a:tabLst>
                <a:tab pos="1371600" algn="l"/>
              </a:tabLst>
              <a:defRPr/>
            </a:pPr>
            <a:r>
              <a:rPr lang="en-US" sz="2400" dirty="0">
                <a:solidFill>
                  <a:schemeClr val="tx1"/>
                </a:solidFill>
              </a:rPr>
              <a:t>It stops </a:t>
            </a:r>
            <a:r>
              <a:rPr lang="en-US" sz="2400" b="1" i="1" dirty="0">
                <a:solidFill>
                  <a:schemeClr val="tx1"/>
                </a:solidFill>
              </a:rPr>
              <a:t>before</a:t>
            </a:r>
            <a:r>
              <a:rPr lang="en-US" sz="2400" dirty="0">
                <a:solidFill>
                  <a:schemeClr val="tx1"/>
                </a:solidFill>
              </a:rPr>
              <a:t> the statement runs</a:t>
            </a:r>
            <a:endParaRPr lang="en-US" sz="2400" u="sng" dirty="0">
              <a:solidFill>
                <a:schemeClr val="tx1"/>
              </a:solidFill>
            </a:endParaRPr>
          </a:p>
          <a:p>
            <a:pPr marL="293688" indent="-293688" defTabSz="911225" eaLnBrk="1" hangingPunct="1">
              <a:spcBef>
                <a:spcPct val="70000"/>
              </a:spcBef>
              <a:tabLst>
                <a:tab pos="1371600" algn="l"/>
              </a:tabLst>
              <a:defRPr/>
            </a:pPr>
            <a:r>
              <a:rPr lang="en-US" sz="2400" dirty="0"/>
              <a:t>A breakpoint can optionally be made conditional</a:t>
            </a:r>
          </a:p>
          <a:p>
            <a:pPr marL="979488" lvl="1" indent="-465138" defTabSz="911225" eaLnBrk="1" hangingPunct="1">
              <a:buFont typeface="Webdings" panose="05030102010509060703" pitchFamily="18" charset="2"/>
              <a:buChar char="4"/>
              <a:tabLst>
                <a:tab pos="1371600" algn="l"/>
              </a:tabLst>
              <a:defRPr/>
            </a:pPr>
            <a:r>
              <a:rPr lang="en-US" sz="2400" dirty="0">
                <a:solidFill>
                  <a:schemeClr val="tx1"/>
                </a:solidFill>
              </a:rPr>
              <a:t>A simple condition may be specified such as:</a:t>
            </a:r>
          </a:p>
          <a:p>
            <a:pPr marL="1538288" lvl="2" indent="-509588" defTabSz="911225" eaLnBrk="1" hangingPunct="1">
              <a:spcBef>
                <a:spcPct val="30000"/>
              </a:spcBef>
              <a:tabLst>
                <a:tab pos="1371600" algn="l"/>
              </a:tabLst>
              <a:defRPr/>
            </a:pPr>
            <a:r>
              <a:rPr lang="en-US" b="1" dirty="0" err="1">
                <a:solidFill>
                  <a:schemeClr val="tx1"/>
                </a:solidFill>
                <a:effectLst>
                  <a:outerShdw blurRad="38100" dist="38100" dir="2700000" algn="tl">
                    <a:srgbClr val="C0C0C0"/>
                  </a:outerShdw>
                </a:effectLst>
                <a:latin typeface="Courier New" pitchFamily="49" charset="0"/>
              </a:rPr>
              <a:t>VariableX</a:t>
            </a:r>
            <a:r>
              <a:rPr lang="en-US" b="1" dirty="0">
                <a:solidFill>
                  <a:schemeClr val="tx1"/>
                </a:solidFill>
                <a:effectLst>
                  <a:outerShdw blurRad="38100" dist="38100" dir="2700000" algn="tl">
                    <a:srgbClr val="C0C0C0"/>
                  </a:outerShdw>
                </a:effectLst>
                <a:latin typeface="Courier New" pitchFamily="49" charset="0"/>
              </a:rPr>
              <a:t> &gt; 999</a:t>
            </a:r>
          </a:p>
          <a:p>
            <a:pPr marL="1538288" lvl="2" indent="-509588" defTabSz="911225" eaLnBrk="1" hangingPunct="1">
              <a:spcBef>
                <a:spcPct val="30000"/>
              </a:spcBef>
              <a:buNone/>
              <a:tabLst>
                <a:tab pos="1371600" algn="l"/>
              </a:tabLst>
              <a:defRPr/>
            </a:pPr>
            <a:r>
              <a:rPr lang="en-US" sz="1800" dirty="0">
                <a:solidFill>
                  <a:schemeClr val="tx1"/>
                </a:solidFill>
              </a:rPr>
              <a:t>          …or…</a:t>
            </a:r>
          </a:p>
          <a:p>
            <a:pPr marL="1538288" lvl="2" indent="-509588" defTabSz="911225" eaLnBrk="1" hangingPunct="1">
              <a:spcBef>
                <a:spcPct val="30000"/>
              </a:spcBef>
              <a:tabLst>
                <a:tab pos="1371600" algn="l"/>
              </a:tabLst>
              <a:defRPr/>
            </a:pPr>
            <a:r>
              <a:rPr lang="en-US" b="1" dirty="0" err="1">
                <a:solidFill>
                  <a:schemeClr val="tx1"/>
                </a:solidFill>
                <a:effectLst>
                  <a:outerShdw blurRad="38100" dist="38100" dir="2700000" algn="tl">
                    <a:srgbClr val="C0C0C0"/>
                  </a:outerShdw>
                </a:effectLst>
                <a:latin typeface="Courier New" pitchFamily="49" charset="0"/>
              </a:rPr>
              <a:t>VariableY</a:t>
            </a:r>
            <a:r>
              <a:rPr lang="en-US" b="1" dirty="0">
                <a:solidFill>
                  <a:schemeClr val="tx1"/>
                </a:solidFill>
                <a:effectLst>
                  <a:outerShdw blurRad="38100" dist="38100" dir="2700000" algn="tl">
                    <a:srgbClr val="C0C0C0"/>
                  </a:outerShdw>
                </a:effectLst>
                <a:latin typeface="Courier New" pitchFamily="49" charset="0"/>
              </a:rPr>
              <a:t> = '</a:t>
            </a:r>
            <a:r>
              <a:rPr lang="en-US" b="1" dirty="0" err="1">
                <a:solidFill>
                  <a:schemeClr val="tx1"/>
                </a:solidFill>
                <a:effectLst>
                  <a:outerShdw blurRad="38100" dist="38100" dir="2700000" algn="tl">
                    <a:srgbClr val="C0C0C0"/>
                  </a:outerShdw>
                </a:effectLst>
                <a:latin typeface="Courier New" pitchFamily="49" charset="0"/>
              </a:rPr>
              <a:t>Abc</a:t>
            </a:r>
            <a:r>
              <a:rPr lang="en-US" b="1" dirty="0">
                <a:solidFill>
                  <a:schemeClr val="tx1"/>
                </a:solidFill>
                <a:effectLst>
                  <a:outerShdw blurRad="38100" dist="38100" dir="2700000" algn="tl">
                    <a:srgbClr val="C0C0C0"/>
                  </a:outerShdw>
                </a:effectLst>
                <a:latin typeface="Courier New" pitchFamily="49" charset="0"/>
              </a:rPr>
              <a:t>'</a:t>
            </a:r>
          </a:p>
          <a:p>
            <a:pPr marL="293688" indent="-293688" defTabSz="911225" eaLnBrk="1" hangingPunct="1">
              <a:spcBef>
                <a:spcPct val="70000"/>
              </a:spcBef>
              <a:tabLst>
                <a:tab pos="1371600" algn="l"/>
              </a:tabLst>
              <a:defRPr/>
            </a:pPr>
            <a:r>
              <a:rPr lang="en-US" sz="2400" dirty="0"/>
              <a:t>A breakpoint can be based on a frequency:</a:t>
            </a:r>
          </a:p>
          <a:p>
            <a:pPr marL="979488" lvl="1" indent="-465138" defTabSz="911225" eaLnBrk="1" hangingPunct="1">
              <a:spcBef>
                <a:spcPct val="70000"/>
              </a:spcBef>
              <a:buFont typeface="Webdings" panose="05030102010509060703" pitchFamily="18" charset="2"/>
              <a:buChar char="4"/>
              <a:tabLst>
                <a:tab pos="1371600" algn="l"/>
              </a:tabLst>
              <a:defRPr/>
            </a:pPr>
            <a:r>
              <a:rPr lang="en-US" sz="2400" dirty="0">
                <a:solidFill>
                  <a:schemeClr val="tx1"/>
                </a:solidFill>
              </a:rPr>
              <a:t>Stop the Nth time a statement runs</a:t>
            </a:r>
          </a:p>
          <a:p>
            <a:pPr marL="293688" indent="-293688" defTabSz="911225" eaLnBrk="1" hangingPunct="1">
              <a:spcBef>
                <a:spcPct val="70000"/>
              </a:spcBef>
              <a:tabLst>
                <a:tab pos="1371600" algn="l"/>
              </a:tabLst>
              <a:defRPr/>
            </a:pPr>
            <a:r>
              <a:rPr lang="en-US" sz="2400" dirty="0"/>
              <a:t>A breakpoint can stop at the Entry to a Load Module</a:t>
            </a:r>
          </a:p>
        </p:txBody>
      </p:sp>
      <p:sp>
        <p:nvSpPr>
          <p:cNvPr id="883716" name="Rectangle 4">
            <a:hlinkClick r:id="rId3" action="ppaction://hlinksldjump"/>
            <a:extLst>
              <a:ext uri="{FF2B5EF4-FFF2-40B4-BE49-F238E27FC236}">
                <a16:creationId xmlns:a16="http://schemas.microsoft.com/office/drawing/2014/main" id="{7FB2384B-D78E-C6D4-167D-D812C304A6E6}"/>
              </a:ext>
            </a:extLst>
          </p:cNvPr>
          <p:cNvSpPr>
            <a:spLocks noChangeArrowheads="1"/>
          </p:cNvSpPr>
          <p:nvPr/>
        </p:nvSpPr>
        <p:spPr bwMode="auto">
          <a:xfrm>
            <a:off x="1801813" y="201613"/>
            <a:ext cx="830262" cy="673100"/>
          </a:xfrm>
          <a:prstGeom prst="rect">
            <a:avLst/>
          </a:prstGeom>
          <a:solidFill>
            <a:schemeClr val="bg1">
              <a:alpha val="999"/>
            </a:schemeClr>
          </a:solidFill>
          <a:ln>
            <a:noFill/>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3">
            <a:extLst>
              <a:ext uri="{FF2B5EF4-FFF2-40B4-BE49-F238E27FC236}">
                <a16:creationId xmlns:a16="http://schemas.microsoft.com/office/drawing/2014/main" id="{B520AD91-541B-0183-D34C-FA0076925F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36" y="763586"/>
            <a:ext cx="7600950" cy="4400550"/>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1" name="Rectangle 4">
            <a:extLst>
              <a:ext uri="{FF2B5EF4-FFF2-40B4-BE49-F238E27FC236}">
                <a16:creationId xmlns:a16="http://schemas.microsoft.com/office/drawing/2014/main" id="{2DE861C3-84D2-9A75-BA28-AF8ADA41FD42}"/>
              </a:ext>
            </a:extLst>
          </p:cNvPr>
          <p:cNvSpPr>
            <a:spLocks noGrp="1" noChangeArrowheads="1"/>
          </p:cNvSpPr>
          <p:nvPr>
            <p:ph type="title"/>
          </p:nvPr>
        </p:nvSpPr>
        <p:spPr>
          <a:xfrm>
            <a:off x="664368" y="304800"/>
            <a:ext cx="6884987"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Setting Statement Breakpoints</a:t>
            </a:r>
          </a:p>
        </p:txBody>
      </p:sp>
      <p:grpSp>
        <p:nvGrpSpPr>
          <p:cNvPr id="58372" name="Group 5">
            <a:extLst>
              <a:ext uri="{FF2B5EF4-FFF2-40B4-BE49-F238E27FC236}">
                <a16:creationId xmlns:a16="http://schemas.microsoft.com/office/drawing/2014/main" id="{BD896DA1-86C1-9123-2844-17319E74174B}"/>
              </a:ext>
            </a:extLst>
          </p:cNvPr>
          <p:cNvGrpSpPr>
            <a:grpSpLocks/>
          </p:cNvGrpSpPr>
          <p:nvPr/>
        </p:nvGrpSpPr>
        <p:grpSpPr bwMode="auto">
          <a:xfrm>
            <a:off x="4106862" y="5087936"/>
            <a:ext cx="949325" cy="781050"/>
            <a:chOff x="-831" y="2361"/>
            <a:chExt cx="658" cy="558"/>
          </a:xfrm>
        </p:grpSpPr>
        <p:grpSp>
          <p:nvGrpSpPr>
            <p:cNvPr id="58374" name="Group 6">
              <a:extLst>
                <a:ext uri="{FF2B5EF4-FFF2-40B4-BE49-F238E27FC236}">
                  <a16:creationId xmlns:a16="http://schemas.microsoft.com/office/drawing/2014/main" id="{A36C72E1-0265-9C24-B2AE-5525EF3B3D20}"/>
                </a:ext>
              </a:extLst>
            </p:cNvPr>
            <p:cNvGrpSpPr>
              <a:grpSpLocks/>
            </p:cNvGrpSpPr>
            <p:nvPr/>
          </p:nvGrpSpPr>
          <p:grpSpPr bwMode="auto">
            <a:xfrm>
              <a:off x="-768" y="2400"/>
              <a:ext cx="595" cy="519"/>
              <a:chOff x="-768" y="2400"/>
              <a:chExt cx="595" cy="519"/>
            </a:xfrm>
          </p:grpSpPr>
          <p:sp>
            <p:nvSpPr>
              <p:cNvPr id="58376" name="AutoShape 7">
                <a:extLst>
                  <a:ext uri="{FF2B5EF4-FFF2-40B4-BE49-F238E27FC236}">
                    <a16:creationId xmlns:a16="http://schemas.microsoft.com/office/drawing/2014/main" id="{8892E925-E51E-C9B8-9860-5F715610D39D}"/>
                  </a:ext>
                </a:extLst>
              </p:cNvPr>
              <p:cNvSpPr>
                <a:spLocks noChangeArrowheads="1"/>
              </p:cNvSpPr>
              <p:nvPr/>
            </p:nvSpPr>
            <p:spPr bwMode="auto">
              <a:xfrm>
                <a:off x="-521" y="2474"/>
                <a:ext cx="348" cy="428"/>
              </a:xfrm>
              <a:prstGeom prst="roundRect">
                <a:avLst>
                  <a:gd name="adj" fmla="val 16667"/>
                </a:avLst>
              </a:prstGeom>
              <a:solidFill>
                <a:schemeClr val="bg1"/>
              </a:solidFill>
              <a:ln>
                <a:noFill/>
              </a:ln>
              <a:effectLst/>
              <a:extLst>
                <a:ext uri="{91240B29-F687-4F45-9708-019B960494DF}">
                  <a14:hiddenLine xmlns:a14="http://schemas.microsoft.com/office/drawing/2010/main" w="25400" algn="ctr">
                    <a:solidFill>
                      <a:srgbClr val="6D5F6C"/>
                    </a:solidFill>
                    <a:round/>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0" tIns="0" rIns="0" bIns="0">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dbl</a:t>
                </a:r>
              </a:p>
              <a:p>
                <a:pPr eaLnBrk="1" hangingPunct="1">
                  <a:lnSpc>
                    <a:spcPct val="100000"/>
                  </a:lnSpc>
                  <a:spcBef>
                    <a:spcPct val="0"/>
                  </a:spcBef>
                  <a:buClrTx/>
                  <a:buFontTx/>
                  <a:buNone/>
                </a:pPr>
                <a:r>
                  <a:rPr lang="en-US" altLang="en-US" sz="1800">
                    <a:cs typeface="Arial" panose="020B0604020202020204" pitchFamily="34" charset="0"/>
                  </a:rPr>
                  <a:t>click</a:t>
                </a:r>
              </a:p>
            </p:txBody>
          </p:sp>
          <p:graphicFrame>
            <p:nvGraphicFramePr>
              <p:cNvPr id="58377" name="Object 8">
                <a:extLst>
                  <a:ext uri="{FF2B5EF4-FFF2-40B4-BE49-F238E27FC236}">
                    <a16:creationId xmlns:a16="http://schemas.microsoft.com/office/drawing/2014/main" id="{55F17B9E-BBD8-11C4-B432-442557E78B65}"/>
                  </a:ext>
                </a:extLst>
              </p:cNvPr>
              <p:cNvGraphicFramePr>
                <a:graphicFrameLocks noChangeAspect="1"/>
              </p:cNvGraphicFramePr>
              <p:nvPr/>
            </p:nvGraphicFramePr>
            <p:xfrm>
              <a:off x="-768" y="2400"/>
              <a:ext cx="351" cy="519"/>
            </p:xfrm>
            <a:graphic>
              <a:graphicData uri="http://schemas.openxmlformats.org/presentationml/2006/ole">
                <mc:AlternateContent xmlns:mc="http://schemas.openxmlformats.org/markup-compatibility/2006">
                  <mc:Choice xmlns:v="urn:schemas-microsoft-com:vml" Requires="v">
                    <p:oleObj name="Drawing" r:id="rId4" imgW="2565400" imgH="3886200" progId="FLW3Drawing">
                      <p:embed/>
                    </p:oleObj>
                  </mc:Choice>
                  <mc:Fallback>
                    <p:oleObj name="Drawing" r:id="rId4" imgW="2565400" imgH="3886200" progId="FLW3Drawing">
                      <p:embed/>
                      <p:pic>
                        <p:nvPicPr>
                          <p:cNvPr id="58377" name="Object 8">
                            <a:extLst>
                              <a:ext uri="{FF2B5EF4-FFF2-40B4-BE49-F238E27FC236}">
                                <a16:creationId xmlns:a16="http://schemas.microsoft.com/office/drawing/2014/main" id="{55F17B9E-BBD8-11C4-B432-442557E78B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 y="2400"/>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graphicFrame>
          <p:nvGraphicFramePr>
            <p:cNvPr id="58375" name="Object 9">
              <a:extLst>
                <a:ext uri="{FF2B5EF4-FFF2-40B4-BE49-F238E27FC236}">
                  <a16:creationId xmlns:a16="http://schemas.microsoft.com/office/drawing/2014/main" id="{FA2A3B92-E3BD-2148-8AF9-FA4A6D5020E1}"/>
                </a:ext>
              </a:extLst>
            </p:cNvPr>
            <p:cNvGraphicFramePr>
              <a:graphicFrameLocks noChangeAspect="1"/>
            </p:cNvGraphicFramePr>
            <p:nvPr/>
          </p:nvGraphicFramePr>
          <p:xfrm>
            <a:off x="-831" y="2361"/>
            <a:ext cx="351" cy="519"/>
          </p:xfrm>
          <a:graphic>
            <a:graphicData uri="http://schemas.openxmlformats.org/presentationml/2006/ole">
              <mc:AlternateContent xmlns:mc="http://schemas.openxmlformats.org/markup-compatibility/2006">
                <mc:Choice xmlns:v="urn:schemas-microsoft-com:vml" Requires="v">
                  <p:oleObj name="Drawing" r:id="rId4" imgW="2565400" imgH="3886200" progId="FLW3Drawing">
                    <p:embed/>
                  </p:oleObj>
                </mc:Choice>
                <mc:Fallback>
                  <p:oleObj name="Drawing" r:id="rId4" imgW="2565400" imgH="3886200" progId="FLW3Drawing">
                    <p:embed/>
                    <p:pic>
                      <p:nvPicPr>
                        <p:cNvPr id="58375" name="Object 9">
                          <a:extLst>
                            <a:ext uri="{FF2B5EF4-FFF2-40B4-BE49-F238E27FC236}">
                              <a16:creationId xmlns:a16="http://schemas.microsoft.com/office/drawing/2014/main" id="{FA2A3B92-E3BD-2148-8AF9-FA4A6D5020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 y="2361"/>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sp>
        <p:nvSpPr>
          <p:cNvPr id="58373" name="Text Box 11">
            <a:extLst>
              <a:ext uri="{FF2B5EF4-FFF2-40B4-BE49-F238E27FC236}">
                <a16:creationId xmlns:a16="http://schemas.microsoft.com/office/drawing/2014/main" id="{A6C7206D-935F-82CC-155E-00FC1BB0108F}"/>
              </a:ext>
            </a:extLst>
          </p:cNvPr>
          <p:cNvSpPr txBox="1">
            <a:spLocks noChangeArrowheads="1"/>
          </p:cNvSpPr>
          <p:nvPr/>
        </p:nvSpPr>
        <p:spPr bwMode="auto">
          <a:xfrm>
            <a:off x="2846387" y="5934074"/>
            <a:ext cx="3463925" cy="849312"/>
          </a:xfrm>
          <a:prstGeom prst="rect">
            <a:avLst/>
          </a:prstGeom>
          <a:blipFill dpi="0" rotWithShape="1">
            <a:blip r:embed="rId6"/>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Set a statement breakpoint by double-clicking in the gray area next to a statement</a:t>
            </a:r>
            <a:endParaRPr lang="en-US" altLang="en-US" sz="1800" u="sng" dirty="0">
              <a:latin typeface="+mj-lt"/>
              <a:cs typeface="Arial" panose="020B0604020202020204"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3">
            <a:extLst>
              <a:ext uri="{FF2B5EF4-FFF2-40B4-BE49-F238E27FC236}">
                <a16:creationId xmlns:a16="http://schemas.microsoft.com/office/drawing/2014/main" id="{634631EE-A2B5-E495-015B-B808AD767F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281" y="838200"/>
            <a:ext cx="10135919" cy="5791200"/>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19" name="Rectangle 4">
            <a:extLst>
              <a:ext uri="{FF2B5EF4-FFF2-40B4-BE49-F238E27FC236}">
                <a16:creationId xmlns:a16="http://schemas.microsoft.com/office/drawing/2014/main" id="{0B06A5DE-D254-81D0-0879-DA2DB737B8D2}"/>
              </a:ext>
            </a:extLst>
          </p:cNvPr>
          <p:cNvSpPr>
            <a:spLocks noGrp="1" noChangeArrowheads="1"/>
          </p:cNvSpPr>
          <p:nvPr>
            <p:ph type="title"/>
          </p:nvPr>
        </p:nvSpPr>
        <p:spPr>
          <a:xfrm>
            <a:off x="914400" y="303212"/>
            <a:ext cx="6884988"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Run to a Statement Breakpoint</a:t>
            </a:r>
          </a:p>
        </p:txBody>
      </p:sp>
      <p:sp>
        <p:nvSpPr>
          <p:cNvPr id="60420" name="Text Box 6">
            <a:extLst>
              <a:ext uri="{FF2B5EF4-FFF2-40B4-BE49-F238E27FC236}">
                <a16:creationId xmlns:a16="http://schemas.microsoft.com/office/drawing/2014/main" id="{295E6BA5-50F1-712B-B481-5588F54F83F5}"/>
              </a:ext>
            </a:extLst>
          </p:cNvPr>
          <p:cNvSpPr txBox="1">
            <a:spLocks noChangeArrowheads="1"/>
          </p:cNvSpPr>
          <p:nvPr/>
        </p:nvSpPr>
        <p:spPr bwMode="auto">
          <a:xfrm>
            <a:off x="6897329" y="5507239"/>
            <a:ext cx="3255963" cy="849313"/>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A breakpoint icon is shown…</a:t>
            </a:r>
          </a:p>
          <a:p>
            <a:pPr eaLnBrk="1" hangingPunct="1">
              <a:lnSpc>
                <a:spcPct val="100000"/>
              </a:lnSpc>
              <a:spcBef>
                <a:spcPct val="0"/>
              </a:spcBef>
              <a:buClrTx/>
              <a:buFontTx/>
              <a:buNone/>
            </a:pPr>
            <a:r>
              <a:rPr lang="en-US" altLang="en-US" sz="1800" dirty="0">
                <a:latin typeface="+mj-lt"/>
                <a:cs typeface="Arial" panose="020B0604020202020204" pitchFamily="34" charset="0"/>
              </a:rPr>
              <a:t>and the breakpoint is also shown in the Breakpoints view.</a:t>
            </a:r>
            <a:endParaRPr lang="en-US" altLang="en-US" sz="1800" u="sng" dirty="0">
              <a:latin typeface="+mj-lt"/>
              <a:cs typeface="Arial" panose="020B0604020202020204" pitchFamily="34" charset="0"/>
            </a:endParaRPr>
          </a:p>
        </p:txBody>
      </p:sp>
      <p:grpSp>
        <p:nvGrpSpPr>
          <p:cNvPr id="60421" name="Group 7">
            <a:extLst>
              <a:ext uri="{FF2B5EF4-FFF2-40B4-BE49-F238E27FC236}">
                <a16:creationId xmlns:a16="http://schemas.microsoft.com/office/drawing/2014/main" id="{8C9EEC9C-FB0E-E8C5-7814-3282AF30FB2A}"/>
              </a:ext>
            </a:extLst>
          </p:cNvPr>
          <p:cNvGrpSpPr>
            <a:grpSpLocks/>
          </p:cNvGrpSpPr>
          <p:nvPr/>
        </p:nvGrpSpPr>
        <p:grpSpPr bwMode="auto">
          <a:xfrm>
            <a:off x="2951163" y="1909763"/>
            <a:ext cx="831850" cy="727075"/>
            <a:chOff x="864" y="1008"/>
            <a:chExt cx="576" cy="519"/>
          </a:xfrm>
        </p:grpSpPr>
        <p:sp>
          <p:nvSpPr>
            <p:cNvPr id="60426" name="AutoShape 8">
              <a:extLst>
                <a:ext uri="{FF2B5EF4-FFF2-40B4-BE49-F238E27FC236}">
                  <a16:creationId xmlns:a16="http://schemas.microsoft.com/office/drawing/2014/main" id="{9A648C01-871F-CCA8-991E-1741E4448F66}"/>
                </a:ext>
              </a:extLst>
            </p:cNvPr>
            <p:cNvSpPr>
              <a:spLocks noChangeArrowheads="1"/>
            </p:cNvSpPr>
            <p:nvPr/>
          </p:nvSpPr>
          <p:spPr bwMode="auto">
            <a:xfrm>
              <a:off x="1104" y="1296"/>
              <a:ext cx="336" cy="219"/>
            </a:xfrm>
            <a:prstGeom prst="roundRect">
              <a:avLst>
                <a:gd name="adj" fmla="val 16667"/>
              </a:avLst>
            </a:prstGeom>
            <a:solidFill>
              <a:schemeClr val="bg1"/>
            </a:solidFill>
            <a:ln>
              <a:noFill/>
            </a:ln>
            <a:effectLst/>
            <a:extLst>
              <a:ext uri="{91240B29-F687-4F45-9708-019B960494DF}">
                <a14:hiddenLine xmlns:a14="http://schemas.microsoft.com/office/drawing/2010/main" w="25400" algn="ctr">
                  <a:solidFill>
                    <a:srgbClr val="6D5F6C"/>
                  </a:solidFill>
                  <a:round/>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0" tIns="0" rIns="0" bIns="0">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click</a:t>
              </a:r>
            </a:p>
          </p:txBody>
        </p:sp>
        <p:graphicFrame>
          <p:nvGraphicFramePr>
            <p:cNvPr id="60427" name="Object 9">
              <a:extLst>
                <a:ext uri="{FF2B5EF4-FFF2-40B4-BE49-F238E27FC236}">
                  <a16:creationId xmlns:a16="http://schemas.microsoft.com/office/drawing/2014/main" id="{0523ACB7-3C37-695E-D97E-7AD37E516F22}"/>
                </a:ext>
              </a:extLst>
            </p:cNvPr>
            <p:cNvGraphicFramePr>
              <a:graphicFrameLocks noChangeAspect="1"/>
            </p:cNvGraphicFramePr>
            <p:nvPr/>
          </p:nvGraphicFramePr>
          <p:xfrm>
            <a:off x="864" y="1008"/>
            <a:ext cx="351" cy="519"/>
          </p:xfrm>
          <a:graphic>
            <a:graphicData uri="http://schemas.openxmlformats.org/presentationml/2006/ole">
              <mc:AlternateContent xmlns:mc="http://schemas.openxmlformats.org/markup-compatibility/2006">
                <mc:Choice xmlns:v="urn:schemas-microsoft-com:vml" Requires="v">
                  <p:oleObj name="Drawing" r:id="rId5" imgW="2565400" imgH="3886200" progId="FLW3Drawing">
                    <p:embed/>
                  </p:oleObj>
                </mc:Choice>
                <mc:Fallback>
                  <p:oleObj name="Drawing" r:id="rId5" imgW="2565400" imgH="3886200" progId="FLW3Drawing">
                    <p:embed/>
                    <p:pic>
                      <p:nvPicPr>
                        <p:cNvPr id="60427" name="Object 9">
                          <a:extLst>
                            <a:ext uri="{FF2B5EF4-FFF2-40B4-BE49-F238E27FC236}">
                              <a16:creationId xmlns:a16="http://schemas.microsoft.com/office/drawing/2014/main" id="{0523ACB7-3C37-695E-D97E-7AD37E516F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 y="1008"/>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sp>
        <p:nvSpPr>
          <p:cNvPr id="60422" name="Text Box 11">
            <a:extLst>
              <a:ext uri="{FF2B5EF4-FFF2-40B4-BE49-F238E27FC236}">
                <a16:creationId xmlns:a16="http://schemas.microsoft.com/office/drawing/2014/main" id="{252103ED-C9FE-827A-E209-AB8DAEA906BB}"/>
              </a:ext>
            </a:extLst>
          </p:cNvPr>
          <p:cNvSpPr txBox="1">
            <a:spLocks noChangeArrowheads="1"/>
          </p:cNvSpPr>
          <p:nvPr/>
        </p:nvSpPr>
        <p:spPr bwMode="auto">
          <a:xfrm>
            <a:off x="2286000" y="838200"/>
            <a:ext cx="1454150" cy="276999"/>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   Resume</a:t>
            </a:r>
          </a:p>
        </p:txBody>
      </p:sp>
      <p:sp>
        <p:nvSpPr>
          <p:cNvPr id="889870" name="Line 14">
            <a:extLst>
              <a:ext uri="{FF2B5EF4-FFF2-40B4-BE49-F238E27FC236}">
                <a16:creationId xmlns:a16="http://schemas.microsoft.com/office/drawing/2014/main" id="{B878F5C4-918B-BC0F-5E94-07533DA6BF06}"/>
              </a:ext>
            </a:extLst>
          </p:cNvPr>
          <p:cNvSpPr>
            <a:spLocks noChangeShapeType="1"/>
          </p:cNvSpPr>
          <p:nvPr/>
        </p:nvSpPr>
        <p:spPr bwMode="auto">
          <a:xfrm flipH="1" flipV="1">
            <a:off x="1447800" y="4038599"/>
            <a:ext cx="3886200" cy="1524000"/>
          </a:xfrm>
          <a:prstGeom prst="line">
            <a:avLst/>
          </a:prstGeom>
          <a:noFill/>
          <a:ln w="28575">
            <a:solidFill>
              <a:schemeClr val="bg2"/>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889871" name="Line 15">
            <a:extLst>
              <a:ext uri="{FF2B5EF4-FFF2-40B4-BE49-F238E27FC236}">
                <a16:creationId xmlns:a16="http://schemas.microsoft.com/office/drawing/2014/main" id="{9D84E92D-D1CF-C735-F743-FABA39E65B98}"/>
              </a:ext>
            </a:extLst>
          </p:cNvPr>
          <p:cNvSpPr>
            <a:spLocks noChangeShapeType="1"/>
          </p:cNvSpPr>
          <p:nvPr/>
        </p:nvSpPr>
        <p:spPr bwMode="auto">
          <a:xfrm flipV="1">
            <a:off x="6934200" y="1752599"/>
            <a:ext cx="152400" cy="3657600"/>
          </a:xfrm>
          <a:prstGeom prst="line">
            <a:avLst/>
          </a:prstGeom>
          <a:noFill/>
          <a:ln w="28575">
            <a:solidFill>
              <a:schemeClr val="bg2"/>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60425" name="Text Box 16">
            <a:extLst>
              <a:ext uri="{FF2B5EF4-FFF2-40B4-BE49-F238E27FC236}">
                <a16:creationId xmlns:a16="http://schemas.microsoft.com/office/drawing/2014/main" id="{2A9304F0-4167-F06E-D5AB-891EF11E0A07}"/>
              </a:ext>
            </a:extLst>
          </p:cNvPr>
          <p:cNvSpPr txBox="1">
            <a:spLocks noChangeArrowheads="1"/>
          </p:cNvSpPr>
          <p:nvPr/>
        </p:nvSpPr>
        <p:spPr bwMode="auto">
          <a:xfrm>
            <a:off x="8077200" y="6415088"/>
            <a:ext cx="2628900" cy="457200"/>
          </a:xfrm>
          <a:prstGeom prst="rect">
            <a:avLst/>
          </a:prstGeom>
          <a:solidFill>
            <a:schemeClr val="bg2"/>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400">
                <a:solidFill>
                  <a:schemeClr val="bg1"/>
                </a:solidFill>
                <a:latin typeface="Stencil" pitchFamily="82" charset="77"/>
              </a:rPr>
              <a:t>See Slide Notes</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6" name="Picture 14">
            <a:extLst>
              <a:ext uri="{FF2B5EF4-FFF2-40B4-BE49-F238E27FC236}">
                <a16:creationId xmlns:a16="http://schemas.microsoft.com/office/drawing/2014/main" id="{929B8622-C54D-81B1-F469-17D2B572CE20}"/>
              </a:ext>
            </a:extLst>
          </p:cNvPr>
          <p:cNvPicPr>
            <a:picLocks noChangeAspect="1" noChangeArrowheads="1"/>
          </p:cNvPicPr>
          <p:nvPr/>
        </p:nvPicPr>
        <p:blipFill>
          <a:blip r:embed="rId3"/>
          <a:srcRect/>
          <a:stretch>
            <a:fillRect/>
          </a:stretch>
        </p:blipFill>
        <p:spPr bwMode="auto">
          <a:xfrm>
            <a:off x="5715000" y="2684462"/>
            <a:ext cx="4503738" cy="3725862"/>
          </a:xfrm>
          <a:prstGeom prst="rect">
            <a:avLst/>
          </a:prstGeom>
          <a:noFill/>
          <a:ln>
            <a:noFill/>
          </a:ln>
          <a:effectLst>
            <a:prstShdw prst="shdw18" dist="17961" dir="13500000">
              <a:schemeClr val="accent1">
                <a:gamma/>
                <a:shade val="60000"/>
                <a:invGamma/>
              </a:schemeClr>
            </a:prstShdw>
          </a:effectLst>
        </p:spPr>
      </p:pic>
      <p:sp>
        <p:nvSpPr>
          <p:cNvPr id="62467" name="Rectangle 3">
            <a:extLst>
              <a:ext uri="{FF2B5EF4-FFF2-40B4-BE49-F238E27FC236}">
                <a16:creationId xmlns:a16="http://schemas.microsoft.com/office/drawing/2014/main" id="{312C0DFF-3329-491A-A0C0-B26AF9D7481C}"/>
              </a:ext>
            </a:extLst>
          </p:cNvPr>
          <p:cNvSpPr>
            <a:spLocks noGrp="1" noChangeArrowheads="1"/>
          </p:cNvSpPr>
          <p:nvPr>
            <p:ph type="title"/>
          </p:nvPr>
        </p:nvSpPr>
        <p:spPr>
          <a:xfrm>
            <a:off x="914400" y="342106"/>
            <a:ext cx="88392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Edit/Create Conditional Statement Breakpoints</a:t>
            </a:r>
          </a:p>
        </p:txBody>
      </p:sp>
      <p:sp>
        <p:nvSpPr>
          <p:cNvPr id="939015" name="Line 7">
            <a:extLst>
              <a:ext uri="{FF2B5EF4-FFF2-40B4-BE49-F238E27FC236}">
                <a16:creationId xmlns:a16="http://schemas.microsoft.com/office/drawing/2014/main" id="{BF8A83CC-C1C9-2108-F737-873D6F8E30C7}"/>
              </a:ext>
            </a:extLst>
          </p:cNvPr>
          <p:cNvSpPr>
            <a:spLocks noChangeShapeType="1"/>
          </p:cNvSpPr>
          <p:nvPr/>
        </p:nvSpPr>
        <p:spPr bwMode="auto">
          <a:xfrm flipH="1">
            <a:off x="7315200" y="3876674"/>
            <a:ext cx="1752600" cy="78105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62469" name="Text Box 8">
            <a:extLst>
              <a:ext uri="{FF2B5EF4-FFF2-40B4-BE49-F238E27FC236}">
                <a16:creationId xmlns:a16="http://schemas.microsoft.com/office/drawing/2014/main" id="{3E436266-B320-5E6F-71AC-D6E9B1587119}"/>
              </a:ext>
            </a:extLst>
          </p:cNvPr>
          <p:cNvSpPr txBox="1">
            <a:spLocks noChangeArrowheads="1"/>
          </p:cNvSpPr>
          <p:nvPr/>
        </p:nvSpPr>
        <p:spPr bwMode="auto">
          <a:xfrm>
            <a:off x="7543800" y="3302000"/>
            <a:ext cx="3124200" cy="57467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A breakpoint can trigger the Nth time the statement runs…</a:t>
            </a:r>
            <a:endParaRPr lang="en-US" altLang="en-US" sz="1800" u="sng" dirty="0">
              <a:latin typeface="+mj-lt"/>
              <a:cs typeface="Arial" panose="020B0604020202020204" pitchFamily="34" charset="0"/>
            </a:endParaRPr>
          </a:p>
        </p:txBody>
      </p:sp>
      <p:sp>
        <p:nvSpPr>
          <p:cNvPr id="939017" name="Line 9">
            <a:extLst>
              <a:ext uri="{FF2B5EF4-FFF2-40B4-BE49-F238E27FC236}">
                <a16:creationId xmlns:a16="http://schemas.microsoft.com/office/drawing/2014/main" id="{A88EA5EF-4C81-DE69-6734-0161F34DDBDB}"/>
              </a:ext>
            </a:extLst>
          </p:cNvPr>
          <p:cNvSpPr>
            <a:spLocks noChangeShapeType="1"/>
          </p:cNvSpPr>
          <p:nvPr/>
        </p:nvSpPr>
        <p:spPr bwMode="auto">
          <a:xfrm flipH="1" flipV="1">
            <a:off x="8534400" y="5038724"/>
            <a:ext cx="1079500" cy="2286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62471" name="Text Box 10">
            <a:extLst>
              <a:ext uri="{FF2B5EF4-FFF2-40B4-BE49-F238E27FC236}">
                <a16:creationId xmlns:a16="http://schemas.microsoft.com/office/drawing/2014/main" id="{8B60EAD3-0998-5655-EA03-B5CF230CD4A2}"/>
              </a:ext>
            </a:extLst>
          </p:cNvPr>
          <p:cNvSpPr txBox="1">
            <a:spLocks noChangeArrowheads="1"/>
          </p:cNvSpPr>
          <p:nvPr/>
        </p:nvSpPr>
        <p:spPr bwMode="auto">
          <a:xfrm>
            <a:off x="8229600" y="5191125"/>
            <a:ext cx="2209800" cy="57467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 and breakpoints can be conditional. </a:t>
            </a:r>
            <a:endParaRPr lang="en-US" altLang="en-US" sz="1800" u="sng" dirty="0">
              <a:latin typeface="+mj-lt"/>
              <a:cs typeface="Arial" panose="020B0604020202020204" pitchFamily="34" charset="0"/>
            </a:endParaRPr>
          </a:p>
        </p:txBody>
      </p:sp>
      <p:pic>
        <p:nvPicPr>
          <p:cNvPr id="62472" name="Picture 11">
            <a:extLst>
              <a:ext uri="{FF2B5EF4-FFF2-40B4-BE49-F238E27FC236}">
                <a16:creationId xmlns:a16="http://schemas.microsoft.com/office/drawing/2014/main" id="{6915723D-D2A3-D4F3-9D56-5550045EBB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901" y="990600"/>
            <a:ext cx="3057525" cy="3181350"/>
          </a:xfrm>
          <a:prstGeom prst="rect">
            <a:avLst/>
          </a:prstGeom>
          <a:noFill/>
          <a:ln w="952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73" name="Picture 12">
            <a:extLst>
              <a:ext uri="{FF2B5EF4-FFF2-40B4-BE49-F238E27FC236}">
                <a16:creationId xmlns:a16="http://schemas.microsoft.com/office/drawing/2014/main" id="{4AFC50FE-1C39-2B3D-F106-E08B51C529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2676524"/>
            <a:ext cx="2800350" cy="3943350"/>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4" name="Text Box 14">
            <a:extLst>
              <a:ext uri="{FF2B5EF4-FFF2-40B4-BE49-F238E27FC236}">
                <a16:creationId xmlns:a16="http://schemas.microsoft.com/office/drawing/2014/main" id="{92592728-B7F4-336D-0CC7-004DB8CE7B4E}"/>
              </a:ext>
            </a:extLst>
          </p:cNvPr>
          <p:cNvSpPr txBox="1">
            <a:spLocks noChangeArrowheads="1"/>
          </p:cNvSpPr>
          <p:nvPr/>
        </p:nvSpPr>
        <p:spPr bwMode="auto">
          <a:xfrm>
            <a:off x="4152900" y="990601"/>
            <a:ext cx="4343400" cy="57467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Select the Breakpoint.  </a:t>
            </a:r>
          </a:p>
          <a:p>
            <a:pPr eaLnBrk="1" hangingPunct="1">
              <a:lnSpc>
                <a:spcPct val="100000"/>
              </a:lnSpc>
              <a:spcBef>
                <a:spcPct val="0"/>
              </a:spcBef>
              <a:buClrTx/>
              <a:buFontTx/>
              <a:buNone/>
            </a:pPr>
            <a:r>
              <a:rPr lang="en-US" altLang="en-US" sz="1800" dirty="0">
                <a:latin typeface="+mj-lt"/>
                <a:cs typeface="Arial" panose="020B0604020202020204" pitchFamily="34" charset="0"/>
              </a:rPr>
              <a:t>Right-click and select: Edit Breakpoint…</a:t>
            </a:r>
            <a:endParaRPr lang="en-US" altLang="en-US" sz="1800" u="sng" dirty="0">
              <a:latin typeface="+mj-lt"/>
              <a:cs typeface="Arial" panose="020B0604020202020204" pitchFamily="34" charset="0"/>
            </a:endParaRPr>
          </a:p>
        </p:txBody>
      </p:sp>
      <p:sp>
        <p:nvSpPr>
          <p:cNvPr id="939024" name="Line 16">
            <a:extLst>
              <a:ext uri="{FF2B5EF4-FFF2-40B4-BE49-F238E27FC236}">
                <a16:creationId xmlns:a16="http://schemas.microsoft.com/office/drawing/2014/main" id="{0E6C0059-B776-4E7B-AFC6-7981C7482A97}"/>
              </a:ext>
            </a:extLst>
          </p:cNvPr>
          <p:cNvSpPr>
            <a:spLocks noChangeShapeType="1"/>
          </p:cNvSpPr>
          <p:nvPr/>
        </p:nvSpPr>
        <p:spPr bwMode="auto">
          <a:xfrm flipV="1">
            <a:off x="3181350" y="5495924"/>
            <a:ext cx="0" cy="457200"/>
          </a:xfrm>
          <a:prstGeom prst="line">
            <a:avLst/>
          </a:prstGeom>
          <a:noFill/>
          <a:ln w="28575">
            <a:solidFill>
              <a:schemeClr val="bg2"/>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39023" name="Text Box 15">
            <a:extLst>
              <a:ext uri="{FF2B5EF4-FFF2-40B4-BE49-F238E27FC236}">
                <a16:creationId xmlns:a16="http://schemas.microsoft.com/office/drawing/2014/main" id="{6B62504B-24D5-8D44-6CF4-72A5BE09C41F}"/>
              </a:ext>
            </a:extLst>
          </p:cNvPr>
          <p:cNvSpPr txBox="1">
            <a:spLocks noChangeArrowheads="1"/>
          </p:cNvSpPr>
          <p:nvPr/>
        </p:nvSpPr>
        <p:spPr bwMode="auto">
          <a:xfrm>
            <a:off x="1524000" y="5942012"/>
            <a:ext cx="3581400" cy="849312"/>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gn="l">
              <a:defRPr sz="2400">
                <a:solidFill>
                  <a:schemeClr val="tx1"/>
                </a:solidFill>
                <a:latin typeface="Times New Roman" pitchFamily="18" charset="0"/>
              </a:defRPr>
            </a:lvl1pPr>
            <a:lvl2pPr marL="409575" algn="l">
              <a:defRPr sz="2400">
                <a:solidFill>
                  <a:schemeClr val="tx1"/>
                </a:solidFill>
                <a:latin typeface="Times New Roman" pitchFamily="18" charset="0"/>
              </a:defRPr>
            </a:lvl2pPr>
            <a:lvl3pPr marL="820738" algn="l">
              <a:defRPr sz="2400">
                <a:solidFill>
                  <a:schemeClr val="tx1"/>
                </a:solidFill>
                <a:latin typeface="Times New Roman" pitchFamily="18" charset="0"/>
              </a:defRPr>
            </a:lvl3pPr>
            <a:lvl4pPr marL="1230313" algn="l">
              <a:defRPr sz="2400">
                <a:solidFill>
                  <a:schemeClr val="tx1"/>
                </a:solidFill>
                <a:latin typeface="Times New Roman" pitchFamily="18" charset="0"/>
              </a:defRPr>
            </a:lvl4pPr>
            <a:lvl5pPr marL="1641475" algn="l">
              <a:defRPr sz="2400">
                <a:solidFill>
                  <a:schemeClr val="tx1"/>
                </a:solidFill>
                <a:latin typeface="Times New Roman" pitchFamily="18" charset="0"/>
              </a:defRPr>
            </a:lvl5pPr>
            <a:lvl6pPr marL="2098675" fontAlgn="base">
              <a:spcBef>
                <a:spcPct val="0"/>
              </a:spcBef>
              <a:spcAft>
                <a:spcPct val="0"/>
              </a:spcAft>
              <a:defRPr sz="2400">
                <a:solidFill>
                  <a:schemeClr val="tx1"/>
                </a:solidFill>
                <a:latin typeface="Times New Roman" pitchFamily="18" charset="0"/>
              </a:defRPr>
            </a:lvl6pPr>
            <a:lvl7pPr marL="2555875" fontAlgn="base">
              <a:spcBef>
                <a:spcPct val="0"/>
              </a:spcBef>
              <a:spcAft>
                <a:spcPct val="0"/>
              </a:spcAft>
              <a:defRPr sz="2400">
                <a:solidFill>
                  <a:schemeClr val="tx1"/>
                </a:solidFill>
                <a:latin typeface="Times New Roman" pitchFamily="18" charset="0"/>
              </a:defRPr>
            </a:lvl7pPr>
            <a:lvl8pPr marL="3013075" fontAlgn="base">
              <a:spcBef>
                <a:spcPct val="0"/>
              </a:spcBef>
              <a:spcAft>
                <a:spcPct val="0"/>
              </a:spcAft>
              <a:defRPr sz="2400">
                <a:solidFill>
                  <a:schemeClr val="tx1"/>
                </a:solidFill>
                <a:latin typeface="Times New Roman" pitchFamily="18" charset="0"/>
              </a:defRPr>
            </a:lvl8pPr>
            <a:lvl9pPr marL="3470275" fontAlgn="base">
              <a:spcBef>
                <a:spcPct val="0"/>
              </a:spcBef>
              <a:spcAft>
                <a:spcPct val="0"/>
              </a:spcAft>
              <a:defRPr sz="2400">
                <a:solidFill>
                  <a:schemeClr val="tx1"/>
                </a:solidFill>
                <a:latin typeface="Times New Roman" pitchFamily="18" charset="0"/>
              </a:defRPr>
            </a:lvl9pPr>
          </a:lstStyle>
          <a:p>
            <a:pPr eaLnBrk="1" hangingPunct="1">
              <a:defRPr/>
            </a:pPr>
            <a:r>
              <a:rPr lang="en-US" sz="1800" dirty="0">
                <a:latin typeface="+mj-lt"/>
                <a:cs typeface="Arial" charset="0"/>
              </a:rPr>
              <a:t>Can set to different statement/line</a:t>
            </a:r>
          </a:p>
          <a:p>
            <a:pPr eaLnBrk="1" hangingPunct="1">
              <a:defRPr/>
            </a:pPr>
            <a:r>
              <a:rPr lang="en-US" sz="1800" dirty="0">
                <a:latin typeface="+mj-lt"/>
                <a:cs typeface="Arial" charset="0"/>
              </a:rPr>
              <a:t>Or click </a:t>
            </a:r>
            <a:r>
              <a:rPr lang="en-US" sz="1800" b="1" dirty="0">
                <a:effectLst>
                  <a:outerShdw blurRad="38100" dist="38100" dir="2700000" algn="tl">
                    <a:srgbClr val="FFFFFF"/>
                  </a:outerShdw>
                </a:effectLst>
                <a:latin typeface="+mj-lt"/>
                <a:cs typeface="Arial" charset="0"/>
              </a:rPr>
              <a:t>Next &gt;</a:t>
            </a:r>
            <a:r>
              <a:rPr lang="en-US" sz="1800" dirty="0">
                <a:latin typeface="+mj-lt"/>
                <a:cs typeface="Arial" charset="0"/>
              </a:rPr>
              <a:t> to specify conditional breakpoint logic</a:t>
            </a:r>
            <a:endParaRPr lang="en-US" sz="1800" u="sng" dirty="0">
              <a:latin typeface="+mj-lt"/>
              <a:cs typeface="Arial"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Title 1">
            <a:extLst>
              <a:ext uri="{FF2B5EF4-FFF2-40B4-BE49-F238E27FC236}">
                <a16:creationId xmlns:a16="http://schemas.microsoft.com/office/drawing/2014/main" id="{652BCCA1-7DEF-9027-2637-7931A55F64C7}"/>
              </a:ext>
            </a:extLst>
          </p:cNvPr>
          <p:cNvSpPr txBox="1">
            <a:spLocks noGrp="1"/>
          </p:cNvSpPr>
          <p:nvPr>
            <p:ph type="title"/>
          </p:nvPr>
        </p:nvSpPr>
        <p:spPr>
          <a:xfrm>
            <a:off x="393193" y="393192"/>
            <a:ext cx="6845808" cy="3232150"/>
          </a:xfrm>
        </p:spPr>
        <p:txBody>
          <a:bodyPr/>
          <a:lstStyle/>
          <a:p>
            <a:pPr>
              <a:lnSpc>
                <a:spcPct val="110000"/>
              </a:lnSpc>
              <a:spcBef>
                <a:spcPts val="1500"/>
              </a:spcBef>
              <a:defRPr sz="1800"/>
            </a:pPr>
            <a:r>
              <a:rPr sz="3600" dirty="0"/>
              <a:t>Please Note</a:t>
            </a:r>
            <a:br>
              <a:rPr sz="2400" dirty="0"/>
            </a:br>
            <a:br>
              <a:rPr sz="2400" dirty="0"/>
            </a:br>
            <a:r>
              <a:rPr sz="1400" dirty="0"/>
              <a:t>IBM’s statements regarding its plans, directions, and intent are subject to change or withdrawal without notice and at IBM’s sole discretion. </a:t>
            </a:r>
            <a:br>
              <a:rPr sz="1400" dirty="0"/>
            </a:br>
            <a:br>
              <a:rPr sz="1400" dirty="0"/>
            </a:br>
            <a:r>
              <a:rPr sz="1400" dirty="0"/>
              <a:t>Information regarding potential future products is intended to outline our general product direction and it should not be relied on in making a purchasing decision.</a:t>
            </a:r>
            <a:br>
              <a:rPr sz="1400" dirty="0"/>
            </a:br>
            <a:br>
              <a:rPr sz="1400" dirty="0"/>
            </a:br>
            <a:r>
              <a:rPr sz="1400" dirty="0"/>
              <a:t>The information mentioned regarding potential future products is not a commitment, promise, or legal obligation to deliver any material, code or functionality. Information about potential future products may not be incorporated into any contract.</a:t>
            </a:r>
            <a:br>
              <a:rPr sz="1400" dirty="0"/>
            </a:br>
            <a:br>
              <a:rPr sz="1400" dirty="0"/>
            </a:br>
            <a:r>
              <a:rPr sz="1400" dirty="0"/>
              <a:t>The development, release, and timing of any future features or functionality described for our products remains at our sole discretion.</a:t>
            </a:r>
            <a:br>
              <a:rPr sz="1400" dirty="0"/>
            </a:br>
            <a:br>
              <a:rPr sz="1400" dirty="0"/>
            </a:br>
            <a:r>
              <a:rPr sz="1400" dirty="0"/>
              <a:t>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a:t>
            </a:r>
            <a:br>
              <a:rPr sz="1000" dirty="0"/>
            </a:br>
            <a:endParaRPr sz="1050" dirty="0"/>
          </a:p>
        </p:txBody>
      </p:sp>
      <p:sp>
        <p:nvSpPr>
          <p:cNvPr id="1703" name="Slide Number Placeholder 2">
            <a:extLst>
              <a:ext uri="{FF2B5EF4-FFF2-40B4-BE49-F238E27FC236}">
                <a16:creationId xmlns:a16="http://schemas.microsoft.com/office/drawing/2014/main" id="{CAC9A592-2DDF-1ED2-CAEB-E4F3AB10CC41}"/>
              </a:ext>
            </a:extLst>
          </p:cNvPr>
          <p:cNvSpPr>
            <a:spLocks noGrp="1"/>
          </p:cNvSpPr>
          <p:nvPr>
            <p:ph type="sldNum" sz="quarter" idx="4294967295"/>
          </p:nvPr>
        </p:nvSpPr>
        <p:spPr>
          <a:xfrm>
            <a:off x="12022138" y="8126413"/>
            <a:ext cx="169862" cy="254000"/>
          </a:xfrm>
          <a:prstGeom prst="rect">
            <a:avLst/>
          </a:prstGeom>
          <a:ln w="12700">
            <a:miter lim="400000"/>
          </a:ln>
        </p:spPr>
        <p:txBody>
          <a:bodyPr wrap="none" lIns="45719" tIns="34289" rIns="45719" bIns="34289" anchor="ctr" anchorCtr="0">
            <a:spAutoFit/>
          </a:bodyPr>
          <a:lstStyle>
            <a:defPPr>
              <a:defRPr lang="en-US"/>
            </a:defPPr>
            <a:lvl1pPr marL="0" algn="r" defTabSz="914400" rtl="0" eaLnBrk="1" latinLnBrk="0" hangingPunct="1">
              <a:defRPr sz="1200" kern="1200">
                <a:solidFill>
                  <a:srgbClr val="888888"/>
                </a:solidFill>
                <a:latin typeface="Calibri Light"/>
                <a:ea typeface="Calibri Light"/>
                <a:cs typeface="Calibri Light"/>
                <a:sym typeface="Calibri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0">
              <a:lnSpc>
                <a:spcPct val="100000"/>
              </a:lnSpc>
              <a:spcBef>
                <a:spcPct val="0"/>
              </a:spcBef>
              <a:spcAft>
                <a:spcPct val="0"/>
              </a:spcAft>
              <a:buClrTx/>
              <a:buSzTx/>
              <a:buFontTx/>
              <a:buNone/>
              <a:tabLst/>
              <a:defRPr/>
            </a:pPr>
            <a:fld id="{8CD22C28-8DBB-7143-B21E-21FCD3F8950D}" type="slidenum">
              <a:rPr kumimoji="0" lang="en-US" sz="1200" b="0" i="0" u="none" strike="noStrike" kern="1200" cap="none" spc="0" normalizeH="0" baseline="0" noProof="0" smtClean="0">
                <a:ln>
                  <a:noFill/>
                </a:ln>
                <a:solidFill>
                  <a:srgbClr val="888888"/>
                </a:solidFill>
                <a:effectLst/>
                <a:uLnTx/>
                <a:uFillTx/>
                <a:latin typeface="Calibri Light"/>
                <a:cs typeface="Calibri Light"/>
                <a:sym typeface="Calibri Light"/>
              </a:rPr>
              <a:pPr marL="0" marR="0" lvl="0" indent="0" algn="r" defTabSz="914400" rtl="0" eaLnBrk="1" fontAlgn="base" latinLnBrk="0" hangingPunct="0">
                <a:lnSpc>
                  <a:spcPct val="100000"/>
                </a:lnSpc>
                <a:spcBef>
                  <a:spcPct val="0"/>
                </a:spcBef>
                <a:spcAft>
                  <a:spcPct val="0"/>
                </a:spcAft>
                <a:buClrTx/>
                <a:buSzTx/>
                <a:buFontTx/>
                <a:buNone/>
                <a:tabLst/>
                <a:defRPr/>
              </a:pPr>
              <a:t>4</a:t>
            </a:fld>
            <a:endParaRPr kumimoji="0" sz="1200" b="0" i="0" u="none" strike="noStrike" kern="0" cap="none" spc="0" normalizeH="0" baseline="0" noProof="0">
              <a:ln>
                <a:noFill/>
              </a:ln>
              <a:solidFill>
                <a:srgbClr val="888888"/>
              </a:solidFill>
              <a:effectLst/>
              <a:uLnTx/>
              <a:uFillTx/>
              <a:latin typeface="Calibri Light"/>
              <a:cs typeface="Calibri Light"/>
              <a:sym typeface="Calibri Light"/>
            </a:endParaRPr>
          </a:p>
        </p:txBody>
      </p:sp>
      <p:sp>
        <p:nvSpPr>
          <p:cNvPr id="2" name="Rectangle 1">
            <a:extLst>
              <a:ext uri="{FF2B5EF4-FFF2-40B4-BE49-F238E27FC236}">
                <a16:creationId xmlns:a16="http://schemas.microsoft.com/office/drawing/2014/main" id="{9B841B76-56CF-AEFC-6C34-A79663EC354C}"/>
              </a:ext>
            </a:extLst>
          </p:cNvPr>
          <p:cNvSpPr/>
          <p:nvPr/>
        </p:nvSpPr>
        <p:spPr bwMode="auto">
          <a:xfrm>
            <a:off x="7239001" y="1"/>
            <a:ext cx="4952999" cy="6858000"/>
          </a:xfrm>
          <a:prstGeom prst="rect">
            <a:avLst/>
          </a:prstGeom>
          <a:solidFill>
            <a:schemeClr val="accent1">
              <a:lumMod val="60000"/>
              <a:lumOff val="4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pic>
        <p:nvPicPr>
          <p:cNvPr id="3" name="Picture 2" descr="Hard disk drive, Blue 60 pictogram">
            <a:extLst>
              <a:ext uri="{FF2B5EF4-FFF2-40B4-BE49-F238E27FC236}">
                <a16:creationId xmlns:a16="http://schemas.microsoft.com/office/drawing/2014/main" id="{0574F66C-7095-BB89-03CA-C8361701CB63}"/>
              </a:ext>
            </a:extLst>
          </p:cNvPr>
          <p:cNvPicPr>
            <a:picLocks noChangeAspect="1"/>
          </p:cNvPicPr>
          <p:nvPr/>
        </p:nvPicPr>
        <p:blipFill>
          <a:blip r:embed="rId3">
            <a:biLevel thresh="25000"/>
          </a:blip>
          <a:srcRect/>
          <a:stretch/>
        </p:blipFill>
        <p:spPr>
          <a:xfrm>
            <a:off x="8839200" y="2416429"/>
            <a:ext cx="2025142" cy="20251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13">
            <a:extLst>
              <a:ext uri="{FF2B5EF4-FFF2-40B4-BE49-F238E27FC236}">
                <a16:creationId xmlns:a16="http://schemas.microsoft.com/office/drawing/2014/main" id="{2FECB2D5-9DB3-0C41-3B2E-5B1C4DB1D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95400"/>
            <a:ext cx="9144000" cy="3729038"/>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5" name="Rectangle 4">
            <a:extLst>
              <a:ext uri="{FF2B5EF4-FFF2-40B4-BE49-F238E27FC236}">
                <a16:creationId xmlns:a16="http://schemas.microsoft.com/office/drawing/2014/main" id="{661AFC92-1151-215E-D623-9A0DCFF263DF}"/>
              </a:ext>
            </a:extLst>
          </p:cNvPr>
          <p:cNvSpPr>
            <a:spLocks noGrp="1" noChangeArrowheads="1"/>
          </p:cNvSpPr>
          <p:nvPr>
            <p:ph type="title"/>
          </p:nvPr>
        </p:nvSpPr>
        <p:spPr>
          <a:xfrm>
            <a:off x="762000" y="438048"/>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Additional Breakpoint Options</a:t>
            </a:r>
            <a:endParaRPr lang="en-US" altLang="en-US" sz="3200" dirty="0"/>
          </a:p>
        </p:txBody>
      </p:sp>
      <p:sp>
        <p:nvSpPr>
          <p:cNvPr id="891909" name="Line 5">
            <a:extLst>
              <a:ext uri="{FF2B5EF4-FFF2-40B4-BE49-F238E27FC236}">
                <a16:creationId xmlns:a16="http://schemas.microsoft.com/office/drawing/2014/main" id="{F85673DE-A023-DCDA-CB17-9164573CD174}"/>
              </a:ext>
            </a:extLst>
          </p:cNvPr>
          <p:cNvSpPr>
            <a:spLocks noChangeShapeType="1"/>
          </p:cNvSpPr>
          <p:nvPr/>
        </p:nvSpPr>
        <p:spPr bwMode="auto">
          <a:xfrm flipH="1">
            <a:off x="3325813" y="2828926"/>
            <a:ext cx="900112" cy="1477963"/>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64517" name="Text Box 6">
            <a:extLst>
              <a:ext uri="{FF2B5EF4-FFF2-40B4-BE49-F238E27FC236}">
                <a16:creationId xmlns:a16="http://schemas.microsoft.com/office/drawing/2014/main" id="{2113403E-9A6F-DC3F-CC98-1FFED4944538}"/>
              </a:ext>
            </a:extLst>
          </p:cNvPr>
          <p:cNvSpPr txBox="1">
            <a:spLocks noChangeArrowheads="1"/>
          </p:cNvSpPr>
          <p:nvPr/>
        </p:nvSpPr>
        <p:spPr bwMode="auto">
          <a:xfrm>
            <a:off x="3325814" y="2290764"/>
            <a:ext cx="2562225" cy="560387"/>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The program ran to the breakpoint</a:t>
            </a:r>
            <a:endParaRPr lang="en-US" altLang="en-US" sz="1800" u="sng">
              <a:latin typeface="+mj-lt"/>
              <a:cs typeface="Arial" panose="020B0604020202020204" pitchFamily="34" charset="0"/>
            </a:endParaRPr>
          </a:p>
        </p:txBody>
      </p:sp>
      <p:sp>
        <p:nvSpPr>
          <p:cNvPr id="891911" name="Line 7">
            <a:extLst>
              <a:ext uri="{FF2B5EF4-FFF2-40B4-BE49-F238E27FC236}">
                <a16:creationId xmlns:a16="http://schemas.microsoft.com/office/drawing/2014/main" id="{C464F9A1-38F5-A58D-A150-5BA24CCBD7DC}"/>
              </a:ext>
            </a:extLst>
          </p:cNvPr>
          <p:cNvSpPr>
            <a:spLocks noChangeShapeType="1"/>
          </p:cNvSpPr>
          <p:nvPr/>
        </p:nvSpPr>
        <p:spPr bwMode="auto">
          <a:xfrm flipH="1" flipV="1">
            <a:off x="1676400" y="4343400"/>
            <a:ext cx="2438400" cy="14478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91912" name="Line 8">
            <a:extLst>
              <a:ext uri="{FF2B5EF4-FFF2-40B4-BE49-F238E27FC236}">
                <a16:creationId xmlns:a16="http://schemas.microsoft.com/office/drawing/2014/main" id="{36110CE5-EF05-71E5-6789-97CD7EFA4D65}"/>
              </a:ext>
            </a:extLst>
          </p:cNvPr>
          <p:cNvSpPr>
            <a:spLocks noChangeShapeType="1"/>
          </p:cNvSpPr>
          <p:nvPr/>
        </p:nvSpPr>
        <p:spPr bwMode="auto">
          <a:xfrm flipV="1">
            <a:off x="7086600" y="3581400"/>
            <a:ext cx="1143000" cy="26670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64520" name="Text Box 9">
            <a:extLst>
              <a:ext uri="{FF2B5EF4-FFF2-40B4-BE49-F238E27FC236}">
                <a16:creationId xmlns:a16="http://schemas.microsoft.com/office/drawing/2014/main" id="{C807846F-CAE6-7E23-E4C1-EF3CA35D511E}"/>
              </a:ext>
            </a:extLst>
          </p:cNvPr>
          <p:cNvSpPr txBox="1">
            <a:spLocks noChangeArrowheads="1"/>
          </p:cNvSpPr>
          <p:nvPr/>
        </p:nvSpPr>
        <p:spPr bwMode="auto">
          <a:xfrm>
            <a:off x="6019801" y="6248401"/>
            <a:ext cx="2563813" cy="57467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 or by deleting it from the Breakpoints view</a:t>
            </a:r>
            <a:endParaRPr lang="en-US" altLang="en-US" sz="1800" u="sng">
              <a:latin typeface="+mj-lt"/>
              <a:cs typeface="Arial" panose="020B0604020202020204" pitchFamily="34" charset="0"/>
            </a:endParaRPr>
          </a:p>
        </p:txBody>
      </p:sp>
      <p:sp>
        <p:nvSpPr>
          <p:cNvPr id="64521" name="Text Box 10">
            <a:extLst>
              <a:ext uri="{FF2B5EF4-FFF2-40B4-BE49-F238E27FC236}">
                <a16:creationId xmlns:a16="http://schemas.microsoft.com/office/drawing/2014/main" id="{CB6C2B6F-0551-68AD-706E-03653FEA6021}"/>
              </a:ext>
            </a:extLst>
          </p:cNvPr>
          <p:cNvSpPr txBox="1">
            <a:spLocks noChangeArrowheads="1"/>
          </p:cNvSpPr>
          <p:nvPr/>
        </p:nvSpPr>
        <p:spPr bwMode="auto">
          <a:xfrm>
            <a:off x="3200401" y="5715001"/>
            <a:ext cx="2563813" cy="849313"/>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You can remove the breakpoint by double clicking again here…</a:t>
            </a:r>
            <a:endParaRPr lang="en-US" altLang="en-US" sz="1800" u="sng">
              <a:latin typeface="+mj-lt"/>
              <a:cs typeface="Arial" panose="020B0604020202020204" pitchFamily="34"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a:extLst>
              <a:ext uri="{FF2B5EF4-FFF2-40B4-BE49-F238E27FC236}">
                <a16:creationId xmlns:a16="http://schemas.microsoft.com/office/drawing/2014/main" id="{A1C0596B-23A3-3EF6-348A-F1E49DA96F5E}"/>
              </a:ext>
            </a:extLst>
          </p:cNvPr>
          <p:cNvSpPr>
            <a:spLocks noGrp="1" noChangeArrowheads="1"/>
          </p:cNvSpPr>
          <p:nvPr>
            <p:ph type="title"/>
          </p:nvPr>
        </p:nvSpPr>
        <p:spPr>
          <a:xfrm>
            <a:off x="762000" y="150812"/>
            <a:ext cx="10972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Entry Breakpoints – </a:t>
            </a:r>
            <a:r>
              <a:rPr lang="en-US" altLang="en-US" sz="2000" dirty="0"/>
              <a:t>to stop in a specific program within a series of subroutine calls</a:t>
            </a:r>
          </a:p>
        </p:txBody>
      </p:sp>
      <p:pic>
        <p:nvPicPr>
          <p:cNvPr id="66563" name="Picture 5">
            <a:extLst>
              <a:ext uri="{FF2B5EF4-FFF2-40B4-BE49-F238E27FC236}">
                <a16:creationId xmlns:a16="http://schemas.microsoft.com/office/drawing/2014/main" id="{754C1A38-089C-4ABC-AF6A-0D1C45A8B6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85801"/>
            <a:ext cx="8008938" cy="408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4">
            <a:extLst>
              <a:ext uri="{FF2B5EF4-FFF2-40B4-BE49-F238E27FC236}">
                <a16:creationId xmlns:a16="http://schemas.microsoft.com/office/drawing/2014/main" id="{9420ED0E-9E85-C9CD-059C-B6AF74088F47}"/>
              </a:ext>
            </a:extLst>
          </p:cNvPr>
          <p:cNvSpPr txBox="1">
            <a:spLocks noChangeArrowheads="1"/>
          </p:cNvSpPr>
          <p:nvPr/>
        </p:nvSpPr>
        <p:spPr bwMode="auto">
          <a:xfrm>
            <a:off x="1524000" y="4767263"/>
            <a:ext cx="4381500" cy="1981200"/>
          </a:xfrm>
          <a:prstGeom prst="rect">
            <a:avLst/>
          </a:prstGeom>
          <a:solidFill>
            <a:schemeClr val="bg1"/>
          </a:solidFill>
          <a:ln>
            <a:noFill/>
          </a:ln>
          <a:effectLst/>
        </p:spPr>
        <p:txBody>
          <a:bodyPr/>
          <a:lstStyle>
            <a:lvl1pPr marL="230188" indent="-230188" algn="l" rtl="0" eaLnBrk="0" fontAlgn="base" hangingPunct="0">
              <a:lnSpc>
                <a:spcPct val="85000"/>
              </a:lnSpc>
              <a:spcBef>
                <a:spcPct val="30000"/>
              </a:spcBef>
              <a:spcAft>
                <a:spcPct val="0"/>
              </a:spcAft>
              <a:buClr>
                <a:srgbClr val="000000"/>
              </a:buClr>
              <a:buFont typeface="Wingdings" panose="05000000000000000000" pitchFamily="2" charset="2"/>
              <a:buChar char="§"/>
              <a:defRPr sz="3200">
                <a:solidFill>
                  <a:schemeClr val="tx1"/>
                </a:solidFill>
                <a:latin typeface="+mn-lt"/>
                <a:ea typeface="+mn-ea"/>
                <a:cs typeface="+mn-cs"/>
              </a:defRPr>
            </a:lvl1pPr>
            <a:lvl2pPr marL="576263" indent="-231775" algn="l" rtl="0" eaLnBrk="0" fontAlgn="base" hangingPunct="0">
              <a:lnSpc>
                <a:spcPct val="85000"/>
              </a:lnSpc>
              <a:spcBef>
                <a:spcPct val="30000"/>
              </a:spcBef>
              <a:spcAft>
                <a:spcPct val="0"/>
              </a:spcAft>
              <a:buClr>
                <a:srgbClr val="006699"/>
              </a:buClr>
              <a:buFont typeface="Webdings" panose="05030102010509060703" pitchFamily="18" charset="2"/>
              <a:buChar char="4"/>
              <a:defRPr sz="2800">
                <a:solidFill>
                  <a:srgbClr val="006699"/>
                </a:solidFill>
                <a:latin typeface="+mn-lt"/>
              </a:defRPr>
            </a:lvl2pPr>
            <a:lvl3pPr marL="909638" indent="-219075" algn="l" rtl="0" eaLnBrk="0" fontAlgn="base" hangingPunct="0">
              <a:spcBef>
                <a:spcPct val="20000"/>
              </a:spcBef>
              <a:spcAft>
                <a:spcPct val="0"/>
              </a:spcAft>
              <a:buFont typeface="Wingdings" panose="05000000000000000000" pitchFamily="2" charset="2"/>
              <a:buChar char="§"/>
              <a:defRPr sz="2400">
                <a:solidFill>
                  <a:srgbClr val="666666"/>
                </a:solidFill>
                <a:latin typeface="+mn-lt"/>
              </a:defRPr>
            </a:lvl3pPr>
            <a:lvl4pPr marL="1255713" indent="-231775" algn="l" rtl="0" eaLnBrk="0" fontAlgn="base" hangingPunct="0">
              <a:spcBef>
                <a:spcPct val="20000"/>
              </a:spcBef>
              <a:spcAft>
                <a:spcPct val="0"/>
              </a:spcAft>
              <a:buChar char="–"/>
              <a:defRPr sz="2000">
                <a:solidFill>
                  <a:schemeClr val="tx1"/>
                </a:solidFill>
                <a:latin typeface="+mn-lt"/>
              </a:defRPr>
            </a:lvl4pPr>
            <a:lvl5pPr marL="1601788" indent="-231775" algn="l" rtl="0" eaLnBrk="0" fontAlgn="base" hangingPunct="0">
              <a:spcBef>
                <a:spcPct val="20000"/>
              </a:spcBef>
              <a:spcAft>
                <a:spcPct val="0"/>
              </a:spcAft>
              <a:buChar char="–"/>
              <a:defRPr sz="2000">
                <a:solidFill>
                  <a:schemeClr val="tx1"/>
                </a:solidFill>
                <a:latin typeface="+mn-lt"/>
              </a:defRPr>
            </a:lvl5pPr>
            <a:lvl6pPr marL="2058988" indent="-231775" algn="l" rtl="0" fontAlgn="base">
              <a:spcBef>
                <a:spcPct val="20000"/>
              </a:spcBef>
              <a:spcAft>
                <a:spcPct val="0"/>
              </a:spcAft>
              <a:buChar char="–"/>
              <a:defRPr sz="2000">
                <a:solidFill>
                  <a:schemeClr val="tx1"/>
                </a:solidFill>
                <a:latin typeface="+mn-lt"/>
              </a:defRPr>
            </a:lvl6pPr>
            <a:lvl7pPr marL="2516188" indent="-231775" algn="l" rtl="0" fontAlgn="base">
              <a:spcBef>
                <a:spcPct val="20000"/>
              </a:spcBef>
              <a:spcAft>
                <a:spcPct val="0"/>
              </a:spcAft>
              <a:buChar char="–"/>
              <a:defRPr sz="2000">
                <a:solidFill>
                  <a:schemeClr val="tx1"/>
                </a:solidFill>
                <a:latin typeface="+mn-lt"/>
              </a:defRPr>
            </a:lvl7pPr>
            <a:lvl8pPr marL="2973388" indent="-231775" algn="l" rtl="0" fontAlgn="base">
              <a:spcBef>
                <a:spcPct val="20000"/>
              </a:spcBef>
              <a:spcAft>
                <a:spcPct val="0"/>
              </a:spcAft>
              <a:buChar char="–"/>
              <a:defRPr sz="2000">
                <a:solidFill>
                  <a:schemeClr val="tx1"/>
                </a:solidFill>
                <a:latin typeface="+mn-lt"/>
              </a:defRPr>
            </a:lvl8pPr>
            <a:lvl9pPr marL="3430588" indent="-231775" algn="l" rtl="0" fontAlgn="base">
              <a:spcBef>
                <a:spcPct val="20000"/>
              </a:spcBef>
              <a:spcAft>
                <a:spcPct val="0"/>
              </a:spcAft>
              <a:buChar char="–"/>
              <a:defRPr sz="2000">
                <a:solidFill>
                  <a:schemeClr val="tx1"/>
                </a:solidFill>
                <a:latin typeface="+mn-lt"/>
              </a:defRPr>
            </a:lvl9pPr>
          </a:lstStyle>
          <a:p>
            <a:pPr marL="293688" indent="-293688" defTabSz="911225" eaLnBrk="1" hangingPunct="1">
              <a:tabLst>
                <a:tab pos="1371600" algn="l"/>
              </a:tabLst>
              <a:defRPr/>
            </a:pPr>
            <a:r>
              <a:rPr lang="en-US" altLang="en-US" sz="1600" kern="0" dirty="0"/>
              <a:t>Step for a few instructions into the first program</a:t>
            </a:r>
          </a:p>
          <a:p>
            <a:pPr marL="293688" indent="-293688" defTabSz="911225" eaLnBrk="1" hangingPunct="1">
              <a:tabLst>
                <a:tab pos="1371600" algn="l"/>
              </a:tabLst>
              <a:defRPr/>
            </a:pPr>
            <a:r>
              <a:rPr lang="en-US" altLang="en-US" sz="1600" kern="0" dirty="0"/>
              <a:t>From the Breakpoints view, Add an         Entry Breakpoint</a:t>
            </a:r>
          </a:p>
          <a:p>
            <a:pPr marL="639763" lvl="1" indent="-293688" defTabSz="911225" eaLnBrk="1" hangingPunct="1">
              <a:tabLst>
                <a:tab pos="1371600" algn="l"/>
              </a:tabLst>
              <a:defRPr/>
            </a:pPr>
            <a:r>
              <a:rPr lang="en-US" altLang="en-US" sz="1200" b="1" kern="0" dirty="0"/>
              <a:t>Defer breakpoint until executable is loaded</a:t>
            </a:r>
          </a:p>
          <a:p>
            <a:pPr marL="639763" lvl="1" indent="-293688" defTabSz="911225" eaLnBrk="1" hangingPunct="1">
              <a:tabLst>
                <a:tab pos="1371600" algn="l"/>
              </a:tabLst>
              <a:defRPr/>
            </a:pPr>
            <a:r>
              <a:rPr lang="en-US" altLang="en-US" sz="1200" b="1" kern="0" dirty="0"/>
              <a:t>Specify the subroutine you wish to stop in</a:t>
            </a:r>
          </a:p>
          <a:p>
            <a:pPr marL="639763" lvl="1" indent="-293688" defTabSz="911225" eaLnBrk="1" hangingPunct="1">
              <a:tabLst>
                <a:tab pos="1371600" algn="l"/>
              </a:tabLst>
              <a:defRPr/>
            </a:pPr>
            <a:r>
              <a:rPr lang="en-US" altLang="en-US" sz="1200" b="1" kern="0" dirty="0"/>
              <a:t>Click: Finish</a:t>
            </a:r>
          </a:p>
          <a:p>
            <a:pPr marL="293688" indent="-293688" defTabSz="911225" eaLnBrk="1" hangingPunct="1">
              <a:tabLst>
                <a:tab pos="1371600" algn="l"/>
              </a:tabLst>
              <a:defRPr/>
            </a:pPr>
            <a:r>
              <a:rPr lang="en-US" altLang="en-US" sz="1600" kern="0" dirty="0"/>
              <a:t>From the toolbar, Click </a:t>
            </a:r>
            <a:r>
              <a:rPr lang="en-US" altLang="en-US" sz="1600" b="1" kern="0" dirty="0"/>
              <a:t>Resume</a:t>
            </a:r>
            <a:r>
              <a:rPr lang="en-US" altLang="en-US" sz="1600" kern="0" dirty="0"/>
              <a:t> - to run your program(s) to the Entry Breakpoint</a:t>
            </a:r>
          </a:p>
          <a:p>
            <a:pPr marL="979488" lvl="1" indent="-465138" defTabSz="911225" eaLnBrk="1" hangingPunct="1">
              <a:tabLst>
                <a:tab pos="1371600" algn="l"/>
              </a:tabLst>
              <a:defRPr/>
            </a:pPr>
            <a:endParaRPr lang="en-US" altLang="en-US" sz="1800" kern="0" dirty="0"/>
          </a:p>
        </p:txBody>
      </p:sp>
      <p:pic>
        <p:nvPicPr>
          <p:cNvPr id="66565" name="Picture 2">
            <a:extLst>
              <a:ext uri="{FF2B5EF4-FFF2-40B4-BE49-F238E27FC236}">
                <a16:creationId xmlns:a16="http://schemas.microsoft.com/office/drawing/2014/main" id="{BE4A5999-3070-27D7-DCB4-9CC5EC8A1F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9476" y="3657600"/>
            <a:ext cx="4708525"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a:extLst>
              <a:ext uri="{FF2B5EF4-FFF2-40B4-BE49-F238E27FC236}">
                <a16:creationId xmlns:a16="http://schemas.microsoft.com/office/drawing/2014/main" id="{BBD0FCDB-A1DF-C0DB-4BA7-09CF9710E4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3362" y="1905000"/>
            <a:ext cx="9164638" cy="48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3">
            <a:extLst>
              <a:ext uri="{FF2B5EF4-FFF2-40B4-BE49-F238E27FC236}">
                <a16:creationId xmlns:a16="http://schemas.microsoft.com/office/drawing/2014/main" id="{5E9368E8-6AB8-C27C-7246-D6B3D418921F}"/>
              </a:ext>
            </a:extLst>
          </p:cNvPr>
          <p:cNvSpPr>
            <a:spLocks noGrp="1" noChangeArrowheads="1"/>
          </p:cNvSpPr>
          <p:nvPr>
            <p:ph type="title"/>
          </p:nvPr>
        </p:nvSpPr>
        <p:spPr>
          <a:xfrm>
            <a:off x="1295400" y="227012"/>
            <a:ext cx="7543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Stopping on a line in a Subroutine</a:t>
            </a:r>
          </a:p>
        </p:txBody>
      </p:sp>
      <p:sp>
        <p:nvSpPr>
          <p:cNvPr id="68612" name="Rectangle 14">
            <a:extLst>
              <a:ext uri="{FF2B5EF4-FFF2-40B4-BE49-F238E27FC236}">
                <a16:creationId xmlns:a16="http://schemas.microsoft.com/office/drawing/2014/main" id="{3B20270C-2CA0-6272-3C4A-A8C35A67E49C}"/>
              </a:ext>
            </a:extLst>
          </p:cNvPr>
          <p:cNvSpPr>
            <a:spLocks noGrp="1" noChangeArrowheads="1"/>
          </p:cNvSpPr>
          <p:nvPr>
            <p:ph idx="1"/>
          </p:nvPr>
        </p:nvSpPr>
        <p:spPr>
          <a:xfrm>
            <a:off x="1524000" y="762000"/>
            <a:ext cx="9132888" cy="4217988"/>
          </a:xfrm>
          <a:noFill/>
        </p:spPr>
        <p:txBody>
          <a:bodyPr/>
          <a:lstStyle/>
          <a:p>
            <a:pPr marL="0" indent="0" defTabSz="911225" eaLnBrk="1" hangingPunct="1">
              <a:buNone/>
              <a:tabLst>
                <a:tab pos="1371600" algn="l"/>
              </a:tabLst>
            </a:pPr>
            <a:r>
              <a:rPr lang="en-US" altLang="en-US" sz="2000" dirty="0"/>
              <a:t>Steps:</a:t>
            </a:r>
          </a:p>
          <a:p>
            <a:pPr marL="979488" lvl="1" indent="-465138" defTabSz="911225" eaLnBrk="1" hangingPunct="1">
              <a:tabLst>
                <a:tab pos="1371600" algn="l"/>
              </a:tabLst>
            </a:pPr>
            <a:r>
              <a:rPr lang="en-US" altLang="en-US" sz="1600" dirty="0"/>
              <a:t>Set a Statement Breakpoint</a:t>
            </a:r>
          </a:p>
          <a:p>
            <a:pPr marL="979488" lvl="1" indent="-465138" defTabSz="911225" eaLnBrk="1" hangingPunct="1">
              <a:tabLst>
                <a:tab pos="1371600" algn="l"/>
              </a:tabLst>
            </a:pPr>
            <a:r>
              <a:rPr lang="en-US" altLang="en-US" sz="1600" dirty="0"/>
              <a:t>Over-ride the </a:t>
            </a:r>
            <a:r>
              <a:rPr lang="en-US" altLang="en-US" sz="1600" b="1" dirty="0"/>
              <a:t>Load Module/CSECT values</a:t>
            </a:r>
          </a:p>
          <a:p>
            <a:pPr marL="979488" lvl="1" indent="-465138" defTabSz="911225" eaLnBrk="1" hangingPunct="1">
              <a:tabLst>
                <a:tab pos="1371600" algn="l"/>
              </a:tabLst>
            </a:pPr>
            <a:r>
              <a:rPr lang="en-US" altLang="en-US" sz="1600" dirty="0"/>
              <a:t>Add the </a:t>
            </a:r>
            <a:r>
              <a:rPr lang="en-US" altLang="en-US" sz="1600" b="1" dirty="0"/>
              <a:t>Statement line# </a:t>
            </a:r>
            <a:r>
              <a:rPr lang="en-US" altLang="en-US" sz="1600" dirty="0"/>
              <a:t>to break at</a:t>
            </a:r>
          </a:p>
          <a:p>
            <a:pPr marL="979488" lvl="1" indent="-465138" defTabSz="911225" eaLnBrk="1" hangingPunct="1">
              <a:tabLst>
                <a:tab pos="1371600" algn="l"/>
              </a:tabLst>
            </a:pPr>
            <a:endParaRPr lang="en-US" altLang="en-US" sz="1800" dirty="0"/>
          </a:p>
        </p:txBody>
      </p:sp>
      <p:sp>
        <p:nvSpPr>
          <p:cNvPr id="4" name="TextBox 3">
            <a:extLst>
              <a:ext uri="{FF2B5EF4-FFF2-40B4-BE49-F238E27FC236}">
                <a16:creationId xmlns:a16="http://schemas.microsoft.com/office/drawing/2014/main" id="{17F8C5CC-8289-8465-E71C-00DD010345A0}"/>
              </a:ext>
            </a:extLst>
          </p:cNvPr>
          <p:cNvSpPr txBox="1"/>
          <p:nvPr/>
        </p:nvSpPr>
        <p:spPr>
          <a:xfrm>
            <a:off x="7391400" y="4078288"/>
            <a:ext cx="3144838" cy="646112"/>
          </a:xfrm>
          <a:prstGeom prst="rect">
            <a:avLst/>
          </a:prstGeom>
          <a:solidFill>
            <a:schemeClr val="bg2">
              <a:lumMod val="20000"/>
              <a:lumOff val="80000"/>
            </a:schemeClr>
          </a:solidFill>
        </p:spPr>
        <p:txBody>
          <a:bodyPr>
            <a:spAutoFit/>
          </a:bodyPr>
          <a:lstStyle/>
          <a:p>
            <a:pPr>
              <a:defRPr/>
            </a:pPr>
            <a:r>
              <a:rPr lang="en-US" sz="1200" b="1" dirty="0">
                <a:latin typeface="+mj-lt"/>
                <a:sym typeface="Wingdings" panose="05000000000000000000" pitchFamily="2" charset="2"/>
              </a:rPr>
              <a:t> </a:t>
            </a:r>
            <a:r>
              <a:rPr lang="en-US" sz="1200" b="1" dirty="0">
                <a:latin typeface="+mj-lt"/>
              </a:rPr>
              <a:t>You need to select the “Defer breakpoint until executable is loaded" if the subroutine is in a different load mod</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a:extLst>
              <a:ext uri="{FF2B5EF4-FFF2-40B4-BE49-F238E27FC236}">
                <a16:creationId xmlns:a16="http://schemas.microsoft.com/office/drawing/2014/main" id="{9896D75A-F797-E70B-C1F8-5A7D43975BA6}"/>
              </a:ext>
            </a:extLst>
          </p:cNvPr>
          <p:cNvSpPr>
            <a:spLocks noGrp="1" noChangeArrowheads="1"/>
          </p:cNvSpPr>
          <p:nvPr>
            <p:ph type="title"/>
          </p:nvPr>
        </p:nvSpPr>
        <p:spPr>
          <a:xfrm>
            <a:off x="885826" y="293380"/>
            <a:ext cx="7543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Watch Monitor Breakpoints</a:t>
            </a:r>
          </a:p>
        </p:txBody>
      </p:sp>
      <p:sp>
        <p:nvSpPr>
          <p:cNvPr id="70659" name="Rectangle 14">
            <a:extLst>
              <a:ext uri="{FF2B5EF4-FFF2-40B4-BE49-F238E27FC236}">
                <a16:creationId xmlns:a16="http://schemas.microsoft.com/office/drawing/2014/main" id="{AF7D3032-ECEE-EA9D-21B4-95B75B3E227F}"/>
              </a:ext>
            </a:extLst>
          </p:cNvPr>
          <p:cNvSpPr>
            <a:spLocks noGrp="1" noChangeArrowheads="1"/>
          </p:cNvSpPr>
          <p:nvPr>
            <p:ph idx="1"/>
          </p:nvPr>
        </p:nvSpPr>
        <p:spPr>
          <a:xfrm>
            <a:off x="1685924" y="963612"/>
            <a:ext cx="5791201" cy="4217988"/>
          </a:xfrm>
          <a:noFill/>
        </p:spPr>
        <p:txBody>
          <a:bodyPr/>
          <a:lstStyle/>
          <a:p>
            <a:pPr marL="293688" indent="-293688" defTabSz="911225" eaLnBrk="1" hangingPunct="1">
              <a:tabLst>
                <a:tab pos="1371600" algn="l"/>
              </a:tabLst>
            </a:pPr>
            <a:r>
              <a:rPr lang="en-US" altLang="en-US" sz="2000" dirty="0"/>
              <a:t>Can create breakpoints that occur conditionally, when:</a:t>
            </a:r>
          </a:p>
          <a:p>
            <a:pPr marL="979488" lvl="1" indent="-465138" defTabSz="911225" eaLnBrk="1" hangingPunct="1">
              <a:tabLst>
                <a:tab pos="1371600" algn="l"/>
              </a:tabLst>
            </a:pPr>
            <a:r>
              <a:rPr lang="en-US" altLang="en-US" sz="1600" dirty="0"/>
              <a:t>The value in a field changes</a:t>
            </a:r>
          </a:p>
          <a:p>
            <a:pPr marL="979488" lvl="1" indent="-465138" defTabSz="911225" eaLnBrk="1" hangingPunct="1">
              <a:tabLst>
                <a:tab pos="1371600" algn="l"/>
              </a:tabLst>
            </a:pPr>
            <a:r>
              <a:rPr lang="en-US" altLang="en-US" sz="1600" dirty="0"/>
              <a:t>Some portion (# of bytes) of a field changes</a:t>
            </a:r>
          </a:p>
          <a:p>
            <a:pPr marL="979488" lvl="1" indent="-465138" defTabSz="911225" eaLnBrk="1" hangingPunct="1">
              <a:tabLst>
                <a:tab pos="1371600" algn="l"/>
              </a:tabLst>
            </a:pPr>
            <a:r>
              <a:rPr lang="en-US" altLang="en-US" sz="1600" dirty="0"/>
              <a:t>A logical condition tests true for the value in the field</a:t>
            </a:r>
          </a:p>
          <a:p>
            <a:pPr marL="293688" indent="-293688" defTabSz="911225" eaLnBrk="1" hangingPunct="1">
              <a:tabLst>
                <a:tab pos="1371600" algn="l"/>
              </a:tabLst>
            </a:pPr>
            <a:r>
              <a:rPr lang="en-US" altLang="en-US" sz="2000" dirty="0"/>
              <a:t>Steps:</a:t>
            </a:r>
          </a:p>
          <a:p>
            <a:pPr marL="979488" lvl="1" indent="-465138" defTabSz="911225" eaLnBrk="1" hangingPunct="1">
              <a:tabLst>
                <a:tab pos="1371600" algn="l"/>
              </a:tabLst>
            </a:pPr>
            <a:r>
              <a:rPr lang="en-US" altLang="en-US" sz="1600" dirty="0"/>
              <a:t>Select a variable</a:t>
            </a:r>
          </a:p>
          <a:p>
            <a:pPr marL="979488" lvl="1" indent="-465138" defTabSz="911225" eaLnBrk="1" hangingPunct="1">
              <a:tabLst>
                <a:tab pos="1371600" algn="l"/>
              </a:tabLst>
            </a:pPr>
            <a:r>
              <a:rPr lang="en-US" altLang="en-US" sz="1600" dirty="0"/>
              <a:t>Right-click, and select: Add Watch Breakpoint…</a:t>
            </a:r>
          </a:p>
          <a:p>
            <a:pPr marL="979488" lvl="1" indent="-465138" defTabSz="911225" eaLnBrk="1" hangingPunct="1">
              <a:tabLst>
                <a:tab pos="1371600" algn="l"/>
              </a:tabLst>
            </a:pPr>
            <a:r>
              <a:rPr lang="en-US" altLang="en-US" sz="1600" dirty="0"/>
              <a:t>Select Number of  bytes to watch – or add a simple condition</a:t>
            </a:r>
          </a:p>
          <a:p>
            <a:pPr marL="1538288" lvl="2" indent="-509588" defTabSz="911225" eaLnBrk="1" hangingPunct="1">
              <a:tabLst>
                <a:tab pos="1371600" algn="l"/>
              </a:tabLst>
            </a:pPr>
            <a:r>
              <a:rPr lang="en-US" altLang="en-US" sz="1400" dirty="0"/>
              <a:t>Specify Auto to test for all bytes</a:t>
            </a:r>
          </a:p>
          <a:p>
            <a:pPr marL="979488" lvl="1" indent="-465138" defTabSz="911225" eaLnBrk="1" hangingPunct="1">
              <a:tabLst>
                <a:tab pos="1371600" algn="l"/>
              </a:tabLst>
            </a:pPr>
            <a:endParaRPr lang="en-US" altLang="en-US" dirty="0"/>
          </a:p>
          <a:p>
            <a:pPr marL="979488" lvl="1" indent="-465138" defTabSz="911225" eaLnBrk="1" hangingPunct="1">
              <a:tabLst>
                <a:tab pos="1371600" algn="l"/>
              </a:tabLst>
            </a:pPr>
            <a:endParaRPr lang="en-US" altLang="en-US" sz="2000" dirty="0"/>
          </a:p>
        </p:txBody>
      </p:sp>
      <p:pic>
        <p:nvPicPr>
          <p:cNvPr id="70660" name="Picture 15">
            <a:extLst>
              <a:ext uri="{FF2B5EF4-FFF2-40B4-BE49-F238E27FC236}">
                <a16:creationId xmlns:a16="http://schemas.microsoft.com/office/drawing/2014/main" id="{84D38305-7372-086D-58F7-6CB186C89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4275" y="1"/>
            <a:ext cx="4657725"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1" name="Picture 17">
            <a:extLst>
              <a:ext uri="{FF2B5EF4-FFF2-40B4-BE49-F238E27FC236}">
                <a16:creationId xmlns:a16="http://schemas.microsoft.com/office/drawing/2014/main" id="{A6DBFD8C-121C-A628-7977-38B49E4ACB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0999" y="4191001"/>
            <a:ext cx="44386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0662" name="Group 20">
            <a:extLst>
              <a:ext uri="{FF2B5EF4-FFF2-40B4-BE49-F238E27FC236}">
                <a16:creationId xmlns:a16="http://schemas.microsoft.com/office/drawing/2014/main" id="{7FD4AE3C-0736-7344-C818-3D61F3175729}"/>
              </a:ext>
            </a:extLst>
          </p:cNvPr>
          <p:cNvGrpSpPr>
            <a:grpSpLocks/>
          </p:cNvGrpSpPr>
          <p:nvPr/>
        </p:nvGrpSpPr>
        <p:grpSpPr bwMode="auto">
          <a:xfrm>
            <a:off x="8686799" y="5867400"/>
            <a:ext cx="1828800" cy="381000"/>
            <a:chOff x="3840" y="3696"/>
            <a:chExt cx="864" cy="288"/>
          </a:xfrm>
        </p:grpSpPr>
        <p:sp>
          <p:nvSpPr>
            <p:cNvPr id="1013778" name="Line 18">
              <a:extLst>
                <a:ext uri="{FF2B5EF4-FFF2-40B4-BE49-F238E27FC236}">
                  <a16:creationId xmlns:a16="http://schemas.microsoft.com/office/drawing/2014/main" id="{0A0BE3FE-D564-E89B-BD21-6A48E7EEFF5D}"/>
                </a:ext>
              </a:extLst>
            </p:cNvPr>
            <p:cNvSpPr>
              <a:spLocks noChangeShapeType="1"/>
            </p:cNvSpPr>
            <p:nvPr/>
          </p:nvSpPr>
          <p:spPr bwMode="auto">
            <a:xfrm>
              <a:off x="4704" y="3696"/>
              <a:ext cx="0" cy="288"/>
            </a:xfrm>
            <a:prstGeom prst="line">
              <a:avLst/>
            </a:prstGeom>
            <a:noFill/>
            <a:ln w="6350">
              <a:solidFill>
                <a:schemeClr val="bg2"/>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013779" name="Line 19">
              <a:extLst>
                <a:ext uri="{FF2B5EF4-FFF2-40B4-BE49-F238E27FC236}">
                  <a16:creationId xmlns:a16="http://schemas.microsoft.com/office/drawing/2014/main" id="{006D80BA-8AAA-6DBE-EA26-08A61C93CAFE}"/>
                </a:ext>
              </a:extLst>
            </p:cNvPr>
            <p:cNvSpPr>
              <a:spLocks noChangeShapeType="1"/>
            </p:cNvSpPr>
            <p:nvPr/>
          </p:nvSpPr>
          <p:spPr bwMode="auto">
            <a:xfrm flipH="1">
              <a:off x="3840" y="3984"/>
              <a:ext cx="864" cy="0"/>
            </a:xfrm>
            <a:prstGeom prst="line">
              <a:avLst/>
            </a:prstGeom>
            <a:noFill/>
            <a:ln w="6350">
              <a:solidFill>
                <a:schemeClr val="bg2"/>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0">
            <a:extLst>
              <a:ext uri="{FF2B5EF4-FFF2-40B4-BE49-F238E27FC236}">
                <a16:creationId xmlns:a16="http://schemas.microsoft.com/office/drawing/2014/main" id="{A0413873-6E2A-B1E1-24B7-4A7C448DD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606" y="1009651"/>
            <a:ext cx="4629150" cy="4448175"/>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7" name="Rectangle 2">
            <a:extLst>
              <a:ext uri="{FF2B5EF4-FFF2-40B4-BE49-F238E27FC236}">
                <a16:creationId xmlns:a16="http://schemas.microsoft.com/office/drawing/2014/main" id="{954BC71E-EB28-8CC6-C00F-015F893B97A2}"/>
              </a:ext>
            </a:extLst>
          </p:cNvPr>
          <p:cNvSpPr>
            <a:spLocks noGrp="1" noChangeArrowheads="1"/>
          </p:cNvSpPr>
          <p:nvPr>
            <p:ph type="title"/>
          </p:nvPr>
        </p:nvSpPr>
        <p:spPr>
          <a:xfrm>
            <a:off x="685800" y="76200"/>
            <a:ext cx="99822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Variables View During Remote Debug – </a:t>
            </a:r>
            <a:r>
              <a:rPr lang="en-US" altLang="en-US" sz="2800" dirty="0"/>
              <a:t>Additional Options</a:t>
            </a:r>
          </a:p>
        </p:txBody>
      </p:sp>
      <p:sp>
        <p:nvSpPr>
          <p:cNvPr id="963587" name="Line 3">
            <a:extLst>
              <a:ext uri="{FF2B5EF4-FFF2-40B4-BE49-F238E27FC236}">
                <a16:creationId xmlns:a16="http://schemas.microsoft.com/office/drawing/2014/main" id="{82413D46-E71E-4CA5-58E0-8FB0D522A62B}"/>
              </a:ext>
            </a:extLst>
          </p:cNvPr>
          <p:cNvSpPr>
            <a:spLocks noChangeShapeType="1"/>
          </p:cNvSpPr>
          <p:nvPr/>
        </p:nvSpPr>
        <p:spPr bwMode="auto">
          <a:xfrm flipH="1">
            <a:off x="6282606" y="1619250"/>
            <a:ext cx="1143000" cy="12192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endParaRPr>
          </a:p>
        </p:txBody>
      </p:sp>
      <p:sp>
        <p:nvSpPr>
          <p:cNvPr id="72709" name="Text Box 7">
            <a:extLst>
              <a:ext uri="{FF2B5EF4-FFF2-40B4-BE49-F238E27FC236}">
                <a16:creationId xmlns:a16="http://schemas.microsoft.com/office/drawing/2014/main" id="{BAD63080-FF8F-2472-E963-B56104B66063}"/>
              </a:ext>
            </a:extLst>
          </p:cNvPr>
          <p:cNvSpPr txBox="1">
            <a:spLocks noChangeArrowheads="1"/>
          </p:cNvSpPr>
          <p:nvPr/>
        </p:nvSpPr>
        <p:spPr bwMode="auto">
          <a:xfrm>
            <a:off x="2590800" y="5429250"/>
            <a:ext cx="2563813" cy="1123950"/>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With large COBOL programs can "filter" and display only certain </a:t>
            </a:r>
            <a:r>
              <a:rPr lang="en-US" altLang="en-US" sz="1800" b="1" dirty="0">
                <a:latin typeface="+mj-lt"/>
                <a:cs typeface="Arial" panose="020B0604020202020204" pitchFamily="34" charset="0"/>
              </a:rPr>
              <a:t>categories</a:t>
            </a:r>
            <a:r>
              <a:rPr lang="en-US" altLang="en-US" sz="1800" dirty="0">
                <a:latin typeface="+mj-lt"/>
                <a:cs typeface="Arial" panose="020B0604020202020204" pitchFamily="34" charset="0"/>
              </a:rPr>
              <a:t> of variables</a:t>
            </a:r>
            <a:endParaRPr lang="en-US" altLang="en-US" sz="1800" u="sng" dirty="0">
              <a:latin typeface="+mj-lt"/>
              <a:cs typeface="Arial" panose="020B0604020202020204" pitchFamily="34" charset="0"/>
            </a:endParaRPr>
          </a:p>
        </p:txBody>
      </p:sp>
      <p:sp>
        <p:nvSpPr>
          <p:cNvPr id="72710" name="Text Box 8">
            <a:extLst>
              <a:ext uri="{FF2B5EF4-FFF2-40B4-BE49-F238E27FC236}">
                <a16:creationId xmlns:a16="http://schemas.microsoft.com/office/drawing/2014/main" id="{1CA32276-176F-C15A-4A9C-57B48E0A7171}"/>
              </a:ext>
            </a:extLst>
          </p:cNvPr>
          <p:cNvSpPr txBox="1">
            <a:spLocks noChangeArrowheads="1"/>
          </p:cNvSpPr>
          <p:nvPr/>
        </p:nvSpPr>
        <p:spPr bwMode="auto">
          <a:xfrm>
            <a:off x="7349407" y="1009651"/>
            <a:ext cx="2563813" cy="57467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Many options for working with variables</a:t>
            </a:r>
            <a:endParaRPr lang="en-US" altLang="en-US" sz="1800" u="sng">
              <a:latin typeface="+mj-lt"/>
              <a:cs typeface="Arial" panose="020B0604020202020204" pitchFamily="34" charset="0"/>
            </a:endParaRPr>
          </a:p>
        </p:txBody>
      </p:sp>
      <p:sp>
        <p:nvSpPr>
          <p:cNvPr id="963595" name="Text Box 11">
            <a:extLst>
              <a:ext uri="{FF2B5EF4-FFF2-40B4-BE49-F238E27FC236}">
                <a16:creationId xmlns:a16="http://schemas.microsoft.com/office/drawing/2014/main" id="{E45EE82B-1541-CF44-BD1D-9E4B01221F60}"/>
              </a:ext>
            </a:extLst>
          </p:cNvPr>
          <p:cNvSpPr txBox="1">
            <a:spLocks noChangeArrowheads="1"/>
          </p:cNvSpPr>
          <p:nvPr/>
        </p:nvSpPr>
        <p:spPr bwMode="auto">
          <a:xfrm>
            <a:off x="6816007" y="2762250"/>
            <a:ext cx="4131259" cy="1754326"/>
          </a:xfrm>
          <a:prstGeom prst="rect">
            <a:avLst/>
          </a:prstGeom>
          <a:noFill/>
          <a:ln>
            <a:noFill/>
          </a:ln>
          <a:effectLst/>
        </p:spPr>
        <p:txBody>
          <a:bodyPr wrap="none">
            <a:spAutoFit/>
          </a:bodyPr>
          <a:lstStyle/>
          <a:p>
            <a:pPr eaLnBrk="1" hangingPunct="1">
              <a:defRPr/>
            </a:pPr>
            <a:r>
              <a:rPr lang="en-US" sz="1400" b="1" dirty="0">
                <a:effectLst>
                  <a:outerShdw blurRad="38100" dist="38100" dir="2700000" algn="tl">
                    <a:srgbClr val="C0C0C0"/>
                  </a:outerShdw>
                </a:effectLst>
                <a:latin typeface="+mj-lt"/>
                <a:sym typeface="Wingdings" pitchFamily="2" charset="2"/>
              </a:rPr>
              <a:t> </a:t>
            </a:r>
            <a:r>
              <a:rPr lang="en-US" sz="1400" b="1" dirty="0">
                <a:effectLst>
                  <a:outerShdw blurRad="38100" dist="38100" dir="2700000" algn="tl">
                    <a:srgbClr val="C0C0C0"/>
                  </a:outerShdw>
                </a:effectLst>
                <a:latin typeface="+mj-lt"/>
              </a:rPr>
              <a:t>Add to Monitor </a:t>
            </a:r>
            <a:r>
              <a:rPr lang="en-US" sz="1400" dirty="0">
                <a:latin typeface="+mj-lt"/>
              </a:rPr>
              <a:t>– for permanent viewing</a:t>
            </a:r>
          </a:p>
          <a:p>
            <a:pPr eaLnBrk="1" hangingPunct="1">
              <a:defRPr/>
            </a:pPr>
            <a:r>
              <a:rPr lang="en-US" sz="1400" b="1" dirty="0">
                <a:effectLst>
                  <a:outerShdw blurRad="38100" dist="38100" dir="2700000" algn="tl">
                    <a:srgbClr val="C0C0C0"/>
                  </a:outerShdw>
                </a:effectLst>
                <a:latin typeface="+mj-lt"/>
                <a:sym typeface="Wingdings" pitchFamily="2" charset="2"/>
              </a:rPr>
              <a:t> </a:t>
            </a:r>
            <a:r>
              <a:rPr lang="en-US" sz="1400" b="1" dirty="0">
                <a:effectLst>
                  <a:outerShdw blurRad="38100" dist="38100" dir="2700000" algn="tl">
                    <a:srgbClr val="C0C0C0"/>
                  </a:outerShdw>
                </a:effectLst>
                <a:latin typeface="+mj-lt"/>
              </a:rPr>
              <a:t>Monitor internal memory values</a:t>
            </a:r>
          </a:p>
          <a:p>
            <a:pPr eaLnBrk="1" hangingPunct="1">
              <a:defRPr/>
            </a:pPr>
            <a:r>
              <a:rPr lang="en-US" sz="1400" b="1" dirty="0">
                <a:effectLst>
                  <a:outerShdw blurRad="38100" dist="38100" dir="2700000" algn="tl">
                    <a:srgbClr val="C0C0C0"/>
                  </a:outerShdw>
                </a:effectLst>
                <a:latin typeface="+mj-lt"/>
                <a:sym typeface="Wingdings" pitchFamily="2" charset="2"/>
              </a:rPr>
              <a:t> </a:t>
            </a:r>
            <a:r>
              <a:rPr lang="en-US" sz="1400" b="1" dirty="0">
                <a:effectLst>
                  <a:outerShdw blurRad="38100" dist="38100" dir="2700000" algn="tl">
                    <a:srgbClr val="C0C0C0"/>
                  </a:outerShdw>
                </a:effectLst>
                <a:latin typeface="+mj-lt"/>
              </a:rPr>
              <a:t>Show value in hex </a:t>
            </a:r>
            <a:r>
              <a:rPr lang="en-US" sz="1400" dirty="0">
                <a:latin typeface="+mj-lt"/>
              </a:rPr>
              <a:t>– (EBCDIC internal) or string</a:t>
            </a:r>
          </a:p>
          <a:p>
            <a:pPr eaLnBrk="1" hangingPunct="1">
              <a:defRPr/>
            </a:pPr>
            <a:r>
              <a:rPr lang="en-US" sz="1400" dirty="0">
                <a:latin typeface="+mj-lt"/>
                <a:sym typeface="Wingdings" pitchFamily="2" charset="2"/>
              </a:rPr>
              <a:t>	     value representation</a:t>
            </a:r>
          </a:p>
          <a:p>
            <a:pPr eaLnBrk="1" hangingPunct="1">
              <a:defRPr/>
            </a:pPr>
            <a:r>
              <a:rPr lang="en-US" sz="1400" b="1" dirty="0">
                <a:effectLst>
                  <a:outerShdw blurRad="38100" dist="38100" dir="2700000" algn="tl">
                    <a:srgbClr val="C0C0C0"/>
                  </a:outerShdw>
                </a:effectLst>
                <a:latin typeface="+mj-lt"/>
                <a:sym typeface="Wingdings" pitchFamily="2" charset="2"/>
              </a:rPr>
              <a:t> Copy variable </a:t>
            </a:r>
            <a:r>
              <a:rPr lang="en-US" sz="1400" dirty="0">
                <a:latin typeface="+mj-lt"/>
                <a:sym typeface="Wingdings" pitchFamily="2" charset="2"/>
              </a:rPr>
              <a:t>and value to Notepad</a:t>
            </a:r>
          </a:p>
          <a:p>
            <a:pPr eaLnBrk="1" hangingPunct="1">
              <a:defRPr/>
            </a:pPr>
            <a:r>
              <a:rPr lang="en-US" sz="1400" b="1" dirty="0">
                <a:effectLst>
                  <a:outerShdw blurRad="38100" dist="38100" dir="2700000" algn="tl">
                    <a:srgbClr val="C0C0C0"/>
                  </a:outerShdw>
                </a:effectLst>
                <a:latin typeface="+mj-lt"/>
                <a:sym typeface="Wingdings" pitchFamily="2" charset="2"/>
              </a:rPr>
              <a:t> Find specific variable </a:t>
            </a:r>
            <a:r>
              <a:rPr lang="en-US" sz="1400" dirty="0">
                <a:latin typeface="+mj-lt"/>
                <a:sym typeface="Wingdings" pitchFamily="2" charset="2"/>
              </a:rPr>
              <a:t>in filtered Locals</a:t>
            </a:r>
            <a:endParaRPr lang="en-US" sz="1400" dirty="0">
              <a:latin typeface="+mj-lt"/>
            </a:endParaRPr>
          </a:p>
          <a:p>
            <a:pPr eaLnBrk="1" hangingPunct="1">
              <a:defRPr/>
            </a:pPr>
            <a:endParaRPr lang="en-US" sz="1000" dirty="0">
              <a:latin typeface="+mj-lt"/>
            </a:endParaRPr>
          </a:p>
          <a:p>
            <a:pPr eaLnBrk="1" hangingPunct="1">
              <a:defRPr/>
            </a:pPr>
            <a:r>
              <a:rPr lang="en-US" sz="1400" b="1" dirty="0">
                <a:effectLst>
                  <a:outerShdw blurRad="38100" dist="38100" dir="2700000" algn="tl">
                    <a:srgbClr val="C0C0C0"/>
                  </a:outerShdw>
                </a:effectLst>
                <a:latin typeface="+mj-lt"/>
                <a:sym typeface="Wingdings" pitchFamily="2" charset="2"/>
              </a:rPr>
              <a:t> Show specific variables </a:t>
            </a:r>
            <a:r>
              <a:rPr lang="en-US" sz="1400" dirty="0">
                <a:latin typeface="+mj-lt"/>
                <a:sym typeface="Wingdings" pitchFamily="2" charset="2"/>
              </a:rPr>
              <a:t>in the view</a:t>
            </a:r>
            <a:endParaRPr lang="en-US" sz="1400" dirty="0">
              <a:latin typeface="+mj-lt"/>
            </a:endParaRPr>
          </a:p>
        </p:txBody>
      </p:sp>
      <p:sp>
        <p:nvSpPr>
          <p:cNvPr id="2" name="Rectangle 1">
            <a:extLst>
              <a:ext uri="{FF2B5EF4-FFF2-40B4-BE49-F238E27FC236}">
                <a16:creationId xmlns:a16="http://schemas.microsoft.com/office/drawing/2014/main" id="{FECE930C-E6C5-8C85-65DA-78D21D546255}"/>
              </a:ext>
            </a:extLst>
          </p:cNvPr>
          <p:cNvSpPr/>
          <p:nvPr/>
        </p:nvSpPr>
        <p:spPr bwMode="auto">
          <a:xfrm>
            <a:off x="2895600" y="4267200"/>
            <a:ext cx="1981200" cy="1123950"/>
          </a:xfrm>
          <a:prstGeom prst="rect">
            <a:avLst/>
          </a:prstGeom>
          <a:solidFill>
            <a:srgbClr val="C00000">
              <a:alpha val="6000"/>
            </a:srgbClr>
          </a:solidFill>
          <a:ln w="34925">
            <a:solidFill>
              <a:schemeClr val="accent6">
                <a:lumMod val="60000"/>
                <a:lumOff val="40000"/>
              </a:schemeClr>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48C68440-04BD-36BA-BD3A-E3BDA343C68D}"/>
              </a:ext>
            </a:extLst>
          </p:cNvPr>
          <p:cNvSpPr>
            <a:spLocks noGrp="1" noChangeArrowheads="1"/>
          </p:cNvSpPr>
          <p:nvPr>
            <p:ph type="title"/>
          </p:nvPr>
        </p:nvSpPr>
        <p:spPr>
          <a:xfrm>
            <a:off x="457200" y="195868"/>
            <a:ext cx="99822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Variables View – </a:t>
            </a:r>
            <a:r>
              <a:rPr lang="en-US" altLang="en-US" sz="3200" dirty="0"/>
              <a:t>EBCDIC (Hex) Data Representation</a:t>
            </a:r>
          </a:p>
        </p:txBody>
      </p:sp>
      <p:grpSp>
        <p:nvGrpSpPr>
          <p:cNvPr id="74755" name="Group 2">
            <a:extLst>
              <a:ext uri="{FF2B5EF4-FFF2-40B4-BE49-F238E27FC236}">
                <a16:creationId xmlns:a16="http://schemas.microsoft.com/office/drawing/2014/main" id="{54C5CBF1-0092-BD4E-0F2D-F87B39C9968F}"/>
              </a:ext>
            </a:extLst>
          </p:cNvPr>
          <p:cNvGrpSpPr>
            <a:grpSpLocks/>
          </p:cNvGrpSpPr>
          <p:nvPr/>
        </p:nvGrpSpPr>
        <p:grpSpPr bwMode="auto">
          <a:xfrm>
            <a:off x="1524000" y="685800"/>
            <a:ext cx="9144000" cy="4235450"/>
            <a:chOff x="0" y="685800"/>
            <a:chExt cx="9144000" cy="4236049"/>
          </a:xfrm>
        </p:grpSpPr>
        <p:pic>
          <p:nvPicPr>
            <p:cNvPr id="74757" name="Picture 10">
              <a:extLst>
                <a:ext uri="{FF2B5EF4-FFF2-40B4-BE49-F238E27FC236}">
                  <a16:creationId xmlns:a16="http://schemas.microsoft.com/office/drawing/2014/main" id="{4B931967-B1DB-EBB4-1785-AC5E158DCC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5800"/>
              <a:ext cx="4572000" cy="2338351"/>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8" name="Picture 11">
              <a:extLst>
                <a:ext uri="{FF2B5EF4-FFF2-40B4-BE49-F238E27FC236}">
                  <a16:creationId xmlns:a16="http://schemas.microsoft.com/office/drawing/2014/main" id="{2392CDF5-16EA-9FB5-51E9-FA7B3121E9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925" y="2464399"/>
              <a:ext cx="3648075" cy="2457450"/>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9" name="Text Box 12">
              <a:extLst>
                <a:ext uri="{FF2B5EF4-FFF2-40B4-BE49-F238E27FC236}">
                  <a16:creationId xmlns:a16="http://schemas.microsoft.com/office/drawing/2014/main" id="{A5BE78A0-CD34-B9E1-F8AA-96F674774360}"/>
                </a:ext>
              </a:extLst>
            </p:cNvPr>
            <p:cNvSpPr txBox="1">
              <a:spLocks noChangeArrowheads="1"/>
            </p:cNvSpPr>
            <p:nvPr/>
          </p:nvSpPr>
          <p:spPr bwMode="auto">
            <a:xfrm>
              <a:off x="1445087" y="1900017"/>
              <a:ext cx="4343400" cy="276225"/>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Value – in string or numeric display format</a:t>
              </a:r>
              <a:endParaRPr lang="en-US" altLang="en-US" sz="1800" u="sng">
                <a:latin typeface="+mj-lt"/>
                <a:cs typeface="Arial" panose="020B0604020202020204" pitchFamily="34" charset="0"/>
              </a:endParaRPr>
            </a:p>
          </p:txBody>
        </p:sp>
        <p:sp>
          <p:nvSpPr>
            <p:cNvPr id="965645" name="Text Box 13">
              <a:extLst>
                <a:ext uri="{FF2B5EF4-FFF2-40B4-BE49-F238E27FC236}">
                  <a16:creationId xmlns:a16="http://schemas.microsoft.com/office/drawing/2014/main" id="{E4A51E2F-FA89-048D-5614-8D0EE8B1B403}"/>
                </a:ext>
              </a:extLst>
            </p:cNvPr>
            <p:cNvSpPr txBox="1">
              <a:spLocks noChangeArrowheads="1"/>
            </p:cNvSpPr>
            <p:nvPr/>
          </p:nvSpPr>
          <p:spPr bwMode="auto">
            <a:xfrm>
              <a:off x="1660525" y="3994618"/>
              <a:ext cx="3810000" cy="849433"/>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gn="l">
                <a:defRPr sz="2400">
                  <a:solidFill>
                    <a:schemeClr val="tx1"/>
                  </a:solidFill>
                  <a:latin typeface="Times New Roman" pitchFamily="18" charset="0"/>
                </a:defRPr>
              </a:lvl1pPr>
              <a:lvl2pPr marL="409575" algn="l">
                <a:defRPr sz="2400">
                  <a:solidFill>
                    <a:schemeClr val="tx1"/>
                  </a:solidFill>
                  <a:latin typeface="Times New Roman" pitchFamily="18" charset="0"/>
                </a:defRPr>
              </a:lvl2pPr>
              <a:lvl3pPr marL="820738" algn="l">
                <a:defRPr sz="2400">
                  <a:solidFill>
                    <a:schemeClr val="tx1"/>
                  </a:solidFill>
                  <a:latin typeface="Times New Roman" pitchFamily="18" charset="0"/>
                </a:defRPr>
              </a:lvl3pPr>
              <a:lvl4pPr marL="1230313" algn="l">
                <a:defRPr sz="2400">
                  <a:solidFill>
                    <a:schemeClr val="tx1"/>
                  </a:solidFill>
                  <a:latin typeface="Times New Roman" pitchFamily="18" charset="0"/>
                </a:defRPr>
              </a:lvl4pPr>
              <a:lvl5pPr marL="1641475" algn="l">
                <a:defRPr sz="2400">
                  <a:solidFill>
                    <a:schemeClr val="tx1"/>
                  </a:solidFill>
                  <a:latin typeface="Times New Roman" pitchFamily="18" charset="0"/>
                </a:defRPr>
              </a:lvl5pPr>
              <a:lvl6pPr marL="2098675" fontAlgn="base">
                <a:spcBef>
                  <a:spcPct val="0"/>
                </a:spcBef>
                <a:spcAft>
                  <a:spcPct val="0"/>
                </a:spcAft>
                <a:defRPr sz="2400">
                  <a:solidFill>
                    <a:schemeClr val="tx1"/>
                  </a:solidFill>
                  <a:latin typeface="Times New Roman" pitchFamily="18" charset="0"/>
                </a:defRPr>
              </a:lvl6pPr>
              <a:lvl7pPr marL="2555875" fontAlgn="base">
                <a:spcBef>
                  <a:spcPct val="0"/>
                </a:spcBef>
                <a:spcAft>
                  <a:spcPct val="0"/>
                </a:spcAft>
                <a:defRPr sz="2400">
                  <a:solidFill>
                    <a:schemeClr val="tx1"/>
                  </a:solidFill>
                  <a:latin typeface="Times New Roman" pitchFamily="18" charset="0"/>
                </a:defRPr>
              </a:lvl7pPr>
              <a:lvl8pPr marL="3013075" fontAlgn="base">
                <a:spcBef>
                  <a:spcPct val="0"/>
                </a:spcBef>
                <a:spcAft>
                  <a:spcPct val="0"/>
                </a:spcAft>
                <a:defRPr sz="2400">
                  <a:solidFill>
                    <a:schemeClr val="tx1"/>
                  </a:solidFill>
                  <a:latin typeface="Times New Roman" pitchFamily="18" charset="0"/>
                </a:defRPr>
              </a:lvl8pPr>
              <a:lvl9pPr marL="3470275" fontAlgn="base">
                <a:spcBef>
                  <a:spcPct val="0"/>
                </a:spcBef>
                <a:spcAft>
                  <a:spcPct val="0"/>
                </a:spcAft>
                <a:defRPr sz="2400">
                  <a:solidFill>
                    <a:schemeClr val="tx1"/>
                  </a:solidFill>
                  <a:latin typeface="Times New Roman" pitchFamily="18" charset="0"/>
                </a:defRPr>
              </a:lvl9pPr>
            </a:lstStyle>
            <a:p>
              <a:pPr eaLnBrk="1" hangingPunct="1">
                <a:defRPr/>
              </a:pPr>
              <a:r>
                <a:rPr lang="en-US" sz="1800" dirty="0">
                  <a:latin typeface="+mj-lt"/>
                  <a:cs typeface="Arial" charset="0"/>
                </a:rPr>
                <a:t>Value in </a:t>
              </a:r>
              <a:r>
                <a:rPr lang="en-US" sz="1800" b="1" dirty="0">
                  <a:effectLst>
                    <a:outerShdw blurRad="38100" dist="38100" dir="2700000" algn="tl">
                      <a:srgbClr val="FFFFFF"/>
                    </a:outerShdw>
                  </a:effectLst>
                  <a:latin typeface="+mj-lt"/>
                  <a:cs typeface="Arial" charset="0"/>
                </a:rPr>
                <a:t>EBCDIC</a:t>
              </a:r>
              <a:r>
                <a:rPr lang="en-US" sz="1800" dirty="0">
                  <a:latin typeface="+mj-lt"/>
                  <a:cs typeface="Arial" charset="0"/>
                </a:rPr>
                <a:t> internal display </a:t>
              </a:r>
              <a:r>
                <a:rPr lang="en-US" sz="1800" dirty="0">
                  <a:latin typeface="+mj-lt"/>
                  <a:cs typeface="Arial" charset="0"/>
                  <a:sym typeface="Wingdings" pitchFamily="2" charset="2"/>
                </a:rPr>
                <a:t></a:t>
              </a:r>
              <a:r>
                <a:rPr lang="en-US" sz="1800" dirty="0">
                  <a:latin typeface="+mj-lt"/>
                  <a:cs typeface="Arial" charset="0"/>
                </a:rPr>
                <a:t>  very useful for debugging data exceptions</a:t>
              </a:r>
              <a:endParaRPr lang="en-US" sz="1800" u="sng" dirty="0">
                <a:latin typeface="+mj-lt"/>
                <a:cs typeface="Arial" charset="0"/>
              </a:endParaRPr>
            </a:p>
          </p:txBody>
        </p:sp>
        <p:sp>
          <p:nvSpPr>
            <p:cNvPr id="965646" name="Rectangle 14">
              <a:extLst>
                <a:ext uri="{FF2B5EF4-FFF2-40B4-BE49-F238E27FC236}">
                  <a16:creationId xmlns:a16="http://schemas.microsoft.com/office/drawing/2014/main" id="{4957D50B-A8F1-3D9B-FA54-702A05AB56D8}"/>
                </a:ext>
              </a:extLst>
            </p:cNvPr>
            <p:cNvSpPr>
              <a:spLocks noChangeArrowheads="1"/>
            </p:cNvSpPr>
            <p:nvPr/>
          </p:nvSpPr>
          <p:spPr bwMode="auto">
            <a:xfrm>
              <a:off x="5638800" y="4526506"/>
              <a:ext cx="3429000" cy="173061"/>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965647" name="Rectangle 15">
              <a:extLst>
                <a:ext uri="{FF2B5EF4-FFF2-40B4-BE49-F238E27FC236}">
                  <a16:creationId xmlns:a16="http://schemas.microsoft.com/office/drawing/2014/main" id="{8D36DEA9-CDB7-A075-0338-2B82DA67987E}"/>
                </a:ext>
              </a:extLst>
            </p:cNvPr>
            <p:cNvSpPr>
              <a:spLocks noChangeArrowheads="1"/>
            </p:cNvSpPr>
            <p:nvPr/>
          </p:nvSpPr>
          <p:spPr bwMode="auto">
            <a:xfrm>
              <a:off x="1447800" y="2246534"/>
              <a:ext cx="3124200" cy="777985"/>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grpSp>
      <p:sp>
        <p:nvSpPr>
          <p:cNvPr id="2" name="TextBox 1">
            <a:extLst>
              <a:ext uri="{FF2B5EF4-FFF2-40B4-BE49-F238E27FC236}">
                <a16:creationId xmlns:a16="http://schemas.microsoft.com/office/drawing/2014/main" id="{C4878389-9693-3918-A690-CEDB1B989B08}"/>
              </a:ext>
            </a:extLst>
          </p:cNvPr>
          <p:cNvSpPr txBox="1"/>
          <p:nvPr/>
        </p:nvSpPr>
        <p:spPr>
          <a:xfrm>
            <a:off x="1524000" y="5288340"/>
            <a:ext cx="9144000" cy="1569660"/>
          </a:xfrm>
          <a:prstGeom prst="rect">
            <a:avLst/>
          </a:prstGeom>
          <a:solidFill>
            <a:schemeClr val="tx1">
              <a:lumMod val="50000"/>
              <a:lumOff val="50000"/>
            </a:schemeClr>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a:defRPr/>
            </a:pPr>
            <a:r>
              <a:rPr lang="en-US" sz="2100" b="1" dirty="0">
                <a:latin typeface="+mj-lt"/>
              </a:rPr>
              <a:t>You can create invalid binary values in numeric fields for type-check (0C7) testing</a:t>
            </a:r>
          </a:p>
          <a:p>
            <a:pPr marL="457200" indent="-457200">
              <a:buFontTx/>
              <a:buAutoNum type="arabicPeriod"/>
              <a:defRPr/>
            </a:pPr>
            <a:r>
              <a:rPr lang="en-US" sz="1800" b="1" dirty="0">
                <a:solidFill>
                  <a:srgbClr val="C00000"/>
                </a:solidFill>
                <a:latin typeface="+mj-lt"/>
              </a:rPr>
              <a:t>Change representation to Hex. </a:t>
            </a:r>
          </a:p>
          <a:p>
            <a:pPr marL="457200" indent="-457200">
              <a:buFontTx/>
              <a:buAutoNum type="arabicPeriod"/>
              <a:defRPr/>
            </a:pPr>
            <a:r>
              <a:rPr lang="en-US" sz="1800" b="1" dirty="0">
                <a:solidFill>
                  <a:srgbClr val="C00000"/>
                </a:solidFill>
                <a:latin typeface="+mj-lt"/>
              </a:rPr>
              <a:t>Type invalid numeric EBCDIC values</a:t>
            </a:r>
          </a:p>
          <a:p>
            <a:pPr marL="457200" indent="-457200">
              <a:buFontTx/>
              <a:buAutoNum type="arabicPeriod"/>
              <a:defRPr/>
            </a:pPr>
            <a:r>
              <a:rPr lang="en-US" sz="1800" b="1" dirty="0">
                <a:solidFill>
                  <a:srgbClr val="C00000"/>
                </a:solidFill>
                <a:latin typeface="+mj-lt"/>
              </a:rPr>
              <a:t>Save</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6" name="Picture 10">
            <a:extLst>
              <a:ext uri="{FF2B5EF4-FFF2-40B4-BE49-F238E27FC236}">
                <a16:creationId xmlns:a16="http://schemas.microsoft.com/office/drawing/2014/main" id="{ABEEA6F9-4AC2-0F1E-090F-76B9145A899A}"/>
              </a:ext>
            </a:extLst>
          </p:cNvPr>
          <p:cNvPicPr>
            <a:picLocks noChangeAspect="1" noChangeArrowheads="1"/>
          </p:cNvPicPr>
          <p:nvPr/>
        </p:nvPicPr>
        <p:blipFill>
          <a:blip r:embed="rId3"/>
          <a:srcRect/>
          <a:stretch>
            <a:fillRect/>
          </a:stretch>
        </p:blipFill>
        <p:spPr bwMode="auto">
          <a:xfrm>
            <a:off x="6094413" y="3657601"/>
            <a:ext cx="4368800" cy="2659063"/>
          </a:xfrm>
          <a:prstGeom prst="rect">
            <a:avLst/>
          </a:prstGeom>
          <a:noFill/>
          <a:ln>
            <a:noFill/>
          </a:ln>
          <a:effectLst>
            <a:prstShdw prst="shdw18" dist="17961" dir="13500000">
              <a:schemeClr val="accent1">
                <a:gamma/>
                <a:shade val="60000"/>
                <a:invGamma/>
              </a:schemeClr>
            </a:prstShdw>
          </a:effectLst>
        </p:spPr>
      </p:pic>
      <p:pic>
        <p:nvPicPr>
          <p:cNvPr id="34825" name="Picture 9">
            <a:extLst>
              <a:ext uri="{FF2B5EF4-FFF2-40B4-BE49-F238E27FC236}">
                <a16:creationId xmlns:a16="http://schemas.microsoft.com/office/drawing/2014/main" id="{A4CECB58-E502-47FE-730D-07DF91213B89}"/>
              </a:ext>
            </a:extLst>
          </p:cNvPr>
          <p:cNvPicPr>
            <a:picLocks noChangeAspect="1" noChangeArrowheads="1"/>
          </p:cNvPicPr>
          <p:nvPr/>
        </p:nvPicPr>
        <p:blipFill>
          <a:blip r:embed="rId4"/>
          <a:srcRect/>
          <a:stretch>
            <a:fillRect/>
          </a:stretch>
        </p:blipFill>
        <p:spPr bwMode="auto">
          <a:xfrm>
            <a:off x="5353050" y="685801"/>
            <a:ext cx="5295900" cy="2316163"/>
          </a:xfrm>
          <a:prstGeom prst="rect">
            <a:avLst/>
          </a:prstGeom>
          <a:noFill/>
          <a:ln>
            <a:noFill/>
          </a:ln>
          <a:effectLst>
            <a:prstShdw prst="shdw18" dist="17961" dir="13500000">
              <a:schemeClr val="accent1">
                <a:gamma/>
                <a:shade val="60000"/>
                <a:invGamma/>
              </a:schemeClr>
            </a:prstShdw>
          </a:effectLst>
        </p:spPr>
      </p:pic>
      <p:sp>
        <p:nvSpPr>
          <p:cNvPr id="76804" name="Rectangle 2">
            <a:extLst>
              <a:ext uri="{FF2B5EF4-FFF2-40B4-BE49-F238E27FC236}">
                <a16:creationId xmlns:a16="http://schemas.microsoft.com/office/drawing/2014/main" id="{210AF9A4-5237-9F06-91C8-EA1A8072D5C7}"/>
              </a:ext>
            </a:extLst>
          </p:cNvPr>
          <p:cNvSpPr>
            <a:spLocks noGrp="1" noChangeArrowheads="1"/>
          </p:cNvSpPr>
          <p:nvPr>
            <p:ph type="title"/>
          </p:nvPr>
        </p:nvSpPr>
        <p:spPr>
          <a:xfrm>
            <a:off x="1600200" y="76200"/>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a:t>Monitors View – </a:t>
            </a:r>
            <a:r>
              <a:rPr lang="en-US" altLang="en-US" sz="3200"/>
              <a:t>Options</a:t>
            </a:r>
          </a:p>
        </p:txBody>
      </p:sp>
      <p:sp>
        <p:nvSpPr>
          <p:cNvPr id="76805" name="Text Box 8">
            <a:extLst>
              <a:ext uri="{FF2B5EF4-FFF2-40B4-BE49-F238E27FC236}">
                <a16:creationId xmlns:a16="http://schemas.microsoft.com/office/drawing/2014/main" id="{09581EE1-CCE6-1122-65FD-8D7E1E00D66E}"/>
              </a:ext>
            </a:extLst>
          </p:cNvPr>
          <p:cNvSpPr txBox="1">
            <a:spLocks noChangeArrowheads="1"/>
          </p:cNvSpPr>
          <p:nvPr/>
        </p:nvSpPr>
        <p:spPr bwMode="auto">
          <a:xfrm>
            <a:off x="2057400" y="1266826"/>
            <a:ext cx="3962400" cy="849313"/>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Monitored variable value – in EBCDIC internal display </a:t>
            </a:r>
            <a:r>
              <a:rPr lang="en-US" altLang="en-US" sz="1800">
                <a:cs typeface="Arial" panose="020B0604020202020204" pitchFamily="34" charset="0"/>
                <a:sym typeface="Wingdings" pitchFamily="2" charset="2"/>
              </a:rPr>
              <a:t></a:t>
            </a:r>
            <a:r>
              <a:rPr lang="en-US" altLang="en-US" sz="1800">
                <a:cs typeface="Arial" panose="020B0604020202020204" pitchFamily="34" charset="0"/>
              </a:rPr>
              <a:t>  very useful for debugging data exceptions</a:t>
            </a:r>
            <a:endParaRPr lang="en-US" altLang="en-US" sz="1800" u="sng">
              <a:cs typeface="Arial" panose="020B0604020202020204" pitchFamily="34" charset="0"/>
            </a:endParaRPr>
          </a:p>
        </p:txBody>
      </p:sp>
      <p:sp>
        <p:nvSpPr>
          <p:cNvPr id="76806" name="Text Box 9">
            <a:extLst>
              <a:ext uri="{FF2B5EF4-FFF2-40B4-BE49-F238E27FC236}">
                <a16:creationId xmlns:a16="http://schemas.microsoft.com/office/drawing/2014/main" id="{B40B43BF-1D52-F1C5-9915-2EE3F5F9FE00}"/>
              </a:ext>
            </a:extLst>
          </p:cNvPr>
          <p:cNvSpPr txBox="1">
            <a:spLocks noChangeArrowheads="1"/>
          </p:cNvSpPr>
          <p:nvPr/>
        </p:nvSpPr>
        <p:spPr bwMode="auto">
          <a:xfrm>
            <a:off x="1600200" y="5105401"/>
            <a:ext cx="4648200" cy="574675"/>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Add datatype prefix to variable data-name displayed – still retain variable value)</a:t>
            </a:r>
            <a:endParaRPr lang="en-US" altLang="en-US" sz="1800" u="sng">
              <a:cs typeface="Arial" panose="020B0604020202020204" pitchFamily="34" charset="0"/>
            </a:endParaRPr>
          </a:p>
        </p:txBody>
      </p:sp>
      <p:sp>
        <p:nvSpPr>
          <p:cNvPr id="967691" name="Rectangle 11">
            <a:extLst>
              <a:ext uri="{FF2B5EF4-FFF2-40B4-BE49-F238E27FC236}">
                <a16:creationId xmlns:a16="http://schemas.microsoft.com/office/drawing/2014/main" id="{7FF44604-5C8D-5330-6CD7-5EFC1B3046C9}"/>
              </a:ext>
            </a:extLst>
          </p:cNvPr>
          <p:cNvSpPr>
            <a:spLocks noChangeArrowheads="1"/>
          </p:cNvSpPr>
          <p:nvPr/>
        </p:nvSpPr>
        <p:spPr bwMode="auto">
          <a:xfrm>
            <a:off x="6400800" y="4038600"/>
            <a:ext cx="609600" cy="947738"/>
          </a:xfrm>
          <a:prstGeom prst="rect">
            <a:avLst/>
          </a:prstGeom>
          <a:noFill/>
          <a:ln w="9525" cap="rnd" algn="ctr">
            <a:solidFill>
              <a:srgbClr val="FF0000"/>
            </a:solidFill>
            <a:prstDash val="sysDot"/>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cxnSp>
        <p:nvCxnSpPr>
          <p:cNvPr id="76808" name="Straight Arrow Connector 2">
            <a:extLst>
              <a:ext uri="{FF2B5EF4-FFF2-40B4-BE49-F238E27FC236}">
                <a16:creationId xmlns:a16="http://schemas.microsoft.com/office/drawing/2014/main" id="{5ADEDA3B-A227-3FD6-3EC0-F4A0E2C5DD0F}"/>
              </a:ext>
            </a:extLst>
          </p:cNvPr>
          <p:cNvCxnSpPr>
            <a:cxnSpLocks noChangeShapeType="1"/>
          </p:cNvCxnSpPr>
          <p:nvPr/>
        </p:nvCxnSpPr>
        <p:spPr bwMode="auto">
          <a:xfrm>
            <a:off x="6248400" y="5680076"/>
            <a:ext cx="1371600" cy="339725"/>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6809" name="Picture 2">
            <a:extLst>
              <a:ext uri="{FF2B5EF4-FFF2-40B4-BE49-F238E27FC236}">
                <a16:creationId xmlns:a16="http://schemas.microsoft.com/office/drawing/2014/main" id="{CE3FB507-318B-B2A2-E3D8-CC38FCCB2C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1"/>
            <a:ext cx="914400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6A43F7B-87FD-0394-81BF-0A155F1C40C4}"/>
              </a:ext>
            </a:extLst>
          </p:cNvPr>
          <p:cNvSpPr txBox="1"/>
          <p:nvPr/>
        </p:nvSpPr>
        <p:spPr>
          <a:xfrm>
            <a:off x="1621971" y="85726"/>
            <a:ext cx="5410200" cy="525462"/>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b="1" kern="0" dirty="0">
                <a:solidFill>
                  <a:srgbClr val="000000"/>
                </a:solidFill>
                <a:ea typeface="+mj-ea"/>
                <a:cs typeface="+mj-cs"/>
                <a:sym typeface="IBM Plex Sans Light"/>
              </a:rPr>
              <a:t>Monitors View </a:t>
            </a:r>
            <a:r>
              <a:rPr lang="en-US" kern="0" dirty="0">
                <a:solidFill>
                  <a:srgbClr val="000000"/>
                </a:solidFill>
                <a:ea typeface="+mj-ea"/>
                <a:cs typeface="+mj-cs"/>
                <a:sym typeface="IBM Plex Sans Light"/>
              </a:rPr>
              <a:t>- Options</a:t>
            </a:r>
          </a:p>
        </p:txBody>
      </p:sp>
      <p:sp>
        <p:nvSpPr>
          <p:cNvPr id="3" name="Rectangle 2">
            <a:extLst>
              <a:ext uri="{FF2B5EF4-FFF2-40B4-BE49-F238E27FC236}">
                <a16:creationId xmlns:a16="http://schemas.microsoft.com/office/drawing/2014/main" id="{18CA403E-F451-B80E-DFF7-0D7FA411305D}"/>
              </a:ext>
            </a:extLst>
          </p:cNvPr>
          <p:cNvSpPr/>
          <p:nvPr/>
        </p:nvSpPr>
        <p:spPr bwMode="auto">
          <a:xfrm>
            <a:off x="6019800" y="6757416"/>
            <a:ext cx="228600" cy="100584"/>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ED0AE17E-A43C-DA29-00D2-E8D0C780BC92}"/>
              </a:ext>
            </a:extLst>
          </p:cNvPr>
          <p:cNvSpPr>
            <a:spLocks noGrp="1" noChangeArrowheads="1"/>
          </p:cNvSpPr>
          <p:nvPr>
            <p:ph type="title"/>
          </p:nvPr>
        </p:nvSpPr>
        <p:spPr>
          <a:xfrm>
            <a:off x="1219200" y="216458"/>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dirty="0"/>
              <a:t>Best Practice</a:t>
            </a:r>
            <a:r>
              <a:rPr lang="en-US" altLang="en-US" sz="2800" b="1" dirty="0"/>
              <a:t> – Detach the Monitors View</a:t>
            </a:r>
          </a:p>
        </p:txBody>
      </p:sp>
      <p:pic>
        <p:nvPicPr>
          <p:cNvPr id="78851" name="Picture 12">
            <a:extLst>
              <a:ext uri="{FF2B5EF4-FFF2-40B4-BE49-F238E27FC236}">
                <a16:creationId xmlns:a16="http://schemas.microsoft.com/office/drawing/2014/main" id="{0071A98E-6BF0-4A82-F8ED-C5E6BE7AD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933450"/>
            <a:ext cx="9144000" cy="5772150"/>
          </a:xfrm>
          <a:prstGeom prst="rect">
            <a:avLst/>
          </a:prstGeom>
          <a:noFill/>
          <a:ln w="285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2" name="Text Box 6">
            <a:extLst>
              <a:ext uri="{FF2B5EF4-FFF2-40B4-BE49-F238E27FC236}">
                <a16:creationId xmlns:a16="http://schemas.microsoft.com/office/drawing/2014/main" id="{D9D8483F-0CA4-7FCC-F636-5B11EE2EA6DF}"/>
              </a:ext>
            </a:extLst>
          </p:cNvPr>
          <p:cNvSpPr txBox="1">
            <a:spLocks noChangeArrowheads="1"/>
          </p:cNvSpPr>
          <p:nvPr/>
        </p:nvSpPr>
        <p:spPr bwMode="auto">
          <a:xfrm>
            <a:off x="3352800" y="5943600"/>
            <a:ext cx="3733800" cy="849312"/>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409575" indent="-23177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820738" indent="-219075">
              <a:spcBef>
                <a:spcPct val="20000"/>
              </a:spcBef>
              <a:buFont typeface="Wingdings" pitchFamily="2" charset="2"/>
              <a:buChar char="§"/>
              <a:defRPr sz="2400">
                <a:solidFill>
                  <a:srgbClr val="666666"/>
                </a:solidFill>
                <a:latin typeface="Arial" panose="020B0604020202020204" pitchFamily="34" charset="0"/>
              </a:defRPr>
            </a:lvl3pPr>
            <a:lvl4pPr marL="1230313" indent="-231775">
              <a:spcBef>
                <a:spcPct val="20000"/>
              </a:spcBef>
              <a:buChar char="–"/>
              <a:defRPr sz="2000">
                <a:solidFill>
                  <a:schemeClr val="tx1"/>
                </a:solidFill>
                <a:latin typeface="Arial" panose="020B0604020202020204" pitchFamily="34" charset="0"/>
              </a:defRPr>
            </a:lvl4pPr>
            <a:lvl5pPr marL="1641475" indent="-231775">
              <a:spcBef>
                <a:spcPct val="20000"/>
              </a:spcBef>
              <a:buChar char="–"/>
              <a:defRPr sz="2000">
                <a:solidFill>
                  <a:schemeClr val="tx1"/>
                </a:solidFill>
                <a:latin typeface="Arial" panose="020B0604020202020204" pitchFamily="34" charset="0"/>
              </a:defRPr>
            </a:lvl5pPr>
            <a:lvl6pPr marL="2098675" indent="-231775" eaLnBrk="0" fontAlgn="base" hangingPunct="0">
              <a:spcBef>
                <a:spcPct val="20000"/>
              </a:spcBef>
              <a:spcAft>
                <a:spcPct val="0"/>
              </a:spcAft>
              <a:buChar char="–"/>
              <a:defRPr sz="2000">
                <a:solidFill>
                  <a:schemeClr val="tx1"/>
                </a:solidFill>
                <a:latin typeface="Arial" panose="020B0604020202020204" pitchFamily="34" charset="0"/>
              </a:defRPr>
            </a:lvl6pPr>
            <a:lvl7pPr marL="2555875" indent="-231775" eaLnBrk="0" fontAlgn="base" hangingPunct="0">
              <a:spcBef>
                <a:spcPct val="20000"/>
              </a:spcBef>
              <a:spcAft>
                <a:spcPct val="0"/>
              </a:spcAft>
              <a:buChar char="–"/>
              <a:defRPr sz="2000">
                <a:solidFill>
                  <a:schemeClr val="tx1"/>
                </a:solidFill>
                <a:latin typeface="Arial" panose="020B0604020202020204" pitchFamily="34" charset="0"/>
              </a:defRPr>
            </a:lvl7pPr>
            <a:lvl8pPr marL="3013075" indent="-231775" eaLnBrk="0" fontAlgn="base" hangingPunct="0">
              <a:spcBef>
                <a:spcPct val="20000"/>
              </a:spcBef>
              <a:spcAft>
                <a:spcPct val="0"/>
              </a:spcAft>
              <a:buChar char="–"/>
              <a:defRPr sz="2000">
                <a:solidFill>
                  <a:schemeClr val="tx1"/>
                </a:solidFill>
                <a:latin typeface="Arial" panose="020B0604020202020204" pitchFamily="34" charset="0"/>
              </a:defRPr>
            </a:lvl8pPr>
            <a:lvl9pPr marL="3470275" indent="-231775"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800">
                <a:latin typeface="+mj-lt"/>
                <a:cs typeface="Arial" panose="020B0604020202020204" pitchFamily="34" charset="0"/>
              </a:rPr>
              <a:t>Can view a large of variable values during debug, animated debug or Resume to breakpoints</a:t>
            </a:r>
            <a:endParaRPr lang="en-US" altLang="en-US" sz="1800" u="sng">
              <a:latin typeface="+mj-lt"/>
              <a:cs typeface="Arial" panose="020B0604020202020204" pitchFamily="34" charset="0"/>
            </a:endParaRPr>
          </a:p>
        </p:txBody>
      </p:sp>
      <p:sp>
        <p:nvSpPr>
          <p:cNvPr id="78853" name="Text Box 5">
            <a:extLst>
              <a:ext uri="{FF2B5EF4-FFF2-40B4-BE49-F238E27FC236}">
                <a16:creationId xmlns:a16="http://schemas.microsoft.com/office/drawing/2014/main" id="{DA72535E-4BA0-84FC-CB26-A84EC95E86D7}"/>
              </a:ext>
            </a:extLst>
          </p:cNvPr>
          <p:cNvSpPr txBox="1">
            <a:spLocks noChangeArrowheads="1"/>
          </p:cNvSpPr>
          <p:nvPr/>
        </p:nvSpPr>
        <p:spPr bwMode="auto">
          <a:xfrm>
            <a:off x="1524000" y="709613"/>
            <a:ext cx="9144000" cy="738187"/>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wrap="square"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400" dirty="0">
                <a:latin typeface="+mj-lt"/>
                <a:cs typeface="Arial" panose="020B0604020202020204" pitchFamily="34" charset="0"/>
              </a:rPr>
              <a:t>Drag the </a:t>
            </a:r>
            <a:r>
              <a:rPr lang="en-US" altLang="en-US" sz="2400" b="1" dirty="0">
                <a:latin typeface="+mj-lt"/>
                <a:cs typeface="Arial" panose="020B0604020202020204" pitchFamily="34" charset="0"/>
              </a:rPr>
              <a:t>Monitors View </a:t>
            </a:r>
            <a:r>
              <a:rPr lang="en-US" altLang="en-US" sz="2400" dirty="0">
                <a:latin typeface="+mj-lt"/>
                <a:cs typeface="Arial" panose="020B0604020202020204" pitchFamily="34" charset="0"/>
              </a:rPr>
              <a:t>out of the Workbench and onto your desktop – or separately onto a dual display</a:t>
            </a:r>
            <a:endParaRPr lang="en-US" altLang="en-US" sz="2400" u="sng" dirty="0">
              <a:latin typeface="+mj-lt"/>
              <a:cs typeface="Arial" panose="020B0604020202020204" pitchFamily="34"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a:extLst>
              <a:ext uri="{FF2B5EF4-FFF2-40B4-BE49-F238E27FC236}">
                <a16:creationId xmlns:a16="http://schemas.microsoft.com/office/drawing/2014/main" id="{0A982135-B4C9-ABA1-CB6B-60EE729FDD3F}"/>
              </a:ext>
            </a:extLst>
          </p:cNvPr>
          <p:cNvSpPr>
            <a:spLocks noGrp="1" noChangeArrowheads="1"/>
          </p:cNvSpPr>
          <p:nvPr>
            <p:ph type="title"/>
          </p:nvPr>
        </p:nvSpPr>
        <p:spPr>
          <a:xfrm>
            <a:off x="287999" y="288037"/>
            <a:ext cx="11293592" cy="702564"/>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b="1" dirty="0"/>
              <a:t>The Debug Console</a:t>
            </a:r>
          </a:p>
        </p:txBody>
      </p:sp>
      <p:pic>
        <p:nvPicPr>
          <p:cNvPr id="80898" name="Picture 2" descr="debug console">
            <a:extLst>
              <a:ext uri="{FF2B5EF4-FFF2-40B4-BE49-F238E27FC236}">
                <a16:creationId xmlns:a16="http://schemas.microsoft.com/office/drawing/2014/main" id="{32D6F629-4C11-BE05-26FC-B51D9FF5AB1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830983" y="1663700"/>
            <a:ext cx="6206184" cy="4335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02852" name="Line 4">
            <a:extLst>
              <a:ext uri="{FF2B5EF4-FFF2-40B4-BE49-F238E27FC236}">
                <a16:creationId xmlns:a16="http://schemas.microsoft.com/office/drawing/2014/main" id="{EBDCB0F9-E638-0619-E40A-19AD64922A31}"/>
              </a:ext>
            </a:extLst>
          </p:cNvPr>
          <p:cNvSpPr>
            <a:spLocks noChangeShapeType="1"/>
          </p:cNvSpPr>
          <p:nvPr/>
        </p:nvSpPr>
        <p:spPr bwMode="auto">
          <a:xfrm flipH="1">
            <a:off x="6172200" y="3335338"/>
            <a:ext cx="0" cy="1465262"/>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0901" name="Text Box 5">
            <a:extLst>
              <a:ext uri="{FF2B5EF4-FFF2-40B4-BE49-F238E27FC236}">
                <a16:creationId xmlns:a16="http://schemas.microsoft.com/office/drawing/2014/main" id="{5A696BDE-B119-70C3-96C7-0A4ABD073870}"/>
              </a:ext>
            </a:extLst>
          </p:cNvPr>
          <p:cNvSpPr txBox="1">
            <a:spLocks noChangeArrowheads="1"/>
          </p:cNvSpPr>
          <p:nvPr/>
        </p:nvSpPr>
        <p:spPr bwMode="auto">
          <a:xfrm>
            <a:off x="5029200" y="3048000"/>
            <a:ext cx="2424112" cy="276999"/>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800" dirty="0">
                <a:latin typeface="+mj-lt"/>
                <a:cs typeface="Arial" panose="020B0604020202020204" pitchFamily="34" charset="0"/>
              </a:rPr>
              <a:t>IDz messages</a:t>
            </a:r>
          </a:p>
        </p:txBody>
      </p:sp>
      <p:sp>
        <p:nvSpPr>
          <p:cNvPr id="1102854" name="Line 6">
            <a:extLst>
              <a:ext uri="{FF2B5EF4-FFF2-40B4-BE49-F238E27FC236}">
                <a16:creationId xmlns:a16="http://schemas.microsoft.com/office/drawing/2014/main" id="{E8D92E25-B48E-06A8-D4A0-E1FDBE6B1C06}"/>
              </a:ext>
            </a:extLst>
          </p:cNvPr>
          <p:cNvSpPr>
            <a:spLocks noChangeShapeType="1"/>
          </p:cNvSpPr>
          <p:nvPr/>
        </p:nvSpPr>
        <p:spPr bwMode="auto">
          <a:xfrm flipH="1">
            <a:off x="4953000" y="6477000"/>
            <a:ext cx="3505200" cy="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0903" name="Text Box 7">
            <a:extLst>
              <a:ext uri="{FF2B5EF4-FFF2-40B4-BE49-F238E27FC236}">
                <a16:creationId xmlns:a16="http://schemas.microsoft.com/office/drawing/2014/main" id="{8AC912A9-9FB3-6F23-99FE-730C99E2262D}"/>
              </a:ext>
            </a:extLst>
          </p:cNvPr>
          <p:cNvSpPr txBox="1">
            <a:spLocks noChangeArrowheads="1"/>
          </p:cNvSpPr>
          <p:nvPr/>
        </p:nvSpPr>
        <p:spPr bwMode="auto">
          <a:xfrm>
            <a:off x="7498714" y="3407104"/>
            <a:ext cx="2770188" cy="2554288"/>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You can enter a subset of commands from the Debug Tool 3270 interface, a list of Debug Tool commands that are valid for use in IDz can be found in the Appendix of the Debug Tool Reference and Messages Guide.</a:t>
            </a:r>
            <a:r>
              <a:rPr lang="en-US" altLang="en-US" sz="2200">
                <a:solidFill>
                  <a:srgbClr val="0723F5"/>
                </a:solidFill>
                <a:latin typeface="+mj-lt"/>
                <a:cs typeface="Arial" panose="020B0604020202020204" pitchFamily="34" charset="0"/>
              </a:rPr>
              <a:t> </a:t>
            </a:r>
          </a:p>
        </p:txBody>
      </p:sp>
      <p:sp>
        <p:nvSpPr>
          <p:cNvPr id="80904" name="Text Box 9">
            <a:extLst>
              <a:ext uri="{FF2B5EF4-FFF2-40B4-BE49-F238E27FC236}">
                <a16:creationId xmlns:a16="http://schemas.microsoft.com/office/drawing/2014/main" id="{32B227B3-6152-4BAA-EB33-58ADC1BABD56}"/>
              </a:ext>
            </a:extLst>
          </p:cNvPr>
          <p:cNvSpPr txBox="1">
            <a:spLocks noChangeArrowheads="1"/>
          </p:cNvSpPr>
          <p:nvPr/>
        </p:nvSpPr>
        <p:spPr bwMode="auto">
          <a:xfrm>
            <a:off x="1524001" y="3722688"/>
            <a:ext cx="3948113" cy="849312"/>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a:latin typeface="+mj-lt"/>
                <a:cs typeface="Arial" panose="020B0604020202020204" pitchFamily="34" charset="0"/>
              </a:rPr>
              <a:t>The Debug Console view shows IDz messages and lets you enter some Debug Tool commands</a:t>
            </a:r>
          </a:p>
        </p:txBody>
      </p:sp>
      <p:sp>
        <p:nvSpPr>
          <p:cNvPr id="1102858" name="Line 10">
            <a:extLst>
              <a:ext uri="{FF2B5EF4-FFF2-40B4-BE49-F238E27FC236}">
                <a16:creationId xmlns:a16="http://schemas.microsoft.com/office/drawing/2014/main" id="{FE06CFC9-0E0F-3F12-FAAD-534F89E6AB8D}"/>
              </a:ext>
            </a:extLst>
          </p:cNvPr>
          <p:cNvSpPr>
            <a:spLocks noChangeShapeType="1"/>
          </p:cNvSpPr>
          <p:nvPr/>
        </p:nvSpPr>
        <p:spPr bwMode="auto">
          <a:xfrm>
            <a:off x="8458200" y="6019800"/>
            <a:ext cx="0" cy="457200"/>
          </a:xfrm>
          <a:prstGeom prst="line">
            <a:avLst/>
          </a:prstGeom>
          <a:noFill/>
          <a:ln w="28575">
            <a:solidFill>
              <a:schemeClr val="tx1"/>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1102859" name="Rectangle 11">
            <a:extLst>
              <a:ext uri="{FF2B5EF4-FFF2-40B4-BE49-F238E27FC236}">
                <a16:creationId xmlns:a16="http://schemas.microsoft.com/office/drawing/2014/main" id="{F695FE53-BEAA-1EFF-CF87-3009307BA7A4}"/>
              </a:ext>
            </a:extLst>
          </p:cNvPr>
          <p:cNvSpPr>
            <a:spLocks noChangeArrowheads="1"/>
          </p:cNvSpPr>
          <p:nvPr/>
        </p:nvSpPr>
        <p:spPr bwMode="auto">
          <a:xfrm>
            <a:off x="2971800" y="4572000"/>
            <a:ext cx="1066800" cy="228600"/>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latin typeface="+mj-lt"/>
            </a:endParaRPr>
          </a:p>
        </p:txBody>
      </p:sp>
      <p:sp>
        <p:nvSpPr>
          <p:cNvPr id="80907" name="Text Box 12">
            <a:extLst>
              <a:ext uri="{FF2B5EF4-FFF2-40B4-BE49-F238E27FC236}">
                <a16:creationId xmlns:a16="http://schemas.microsoft.com/office/drawing/2014/main" id="{77D53887-88C4-431E-C2F0-9A3B48DDEE8E}"/>
              </a:ext>
            </a:extLst>
          </p:cNvPr>
          <p:cNvSpPr txBox="1">
            <a:spLocks noChangeArrowheads="1"/>
          </p:cNvSpPr>
          <p:nvPr/>
        </p:nvSpPr>
        <p:spPr bwMode="auto">
          <a:xfrm>
            <a:off x="440401" y="6320135"/>
            <a:ext cx="45887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1200" b="1" dirty="0">
                <a:latin typeface="+mj-lt"/>
              </a:rPr>
              <a:t>Place your cursor in the Command area and press Ctrl+Spacebar – to see a list of available commands</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11DEEB72-A835-A063-1F91-8F188AC1A8D8}"/>
              </a:ext>
            </a:extLst>
          </p:cNvPr>
          <p:cNvSpPr>
            <a:spLocks noGrp="1" noChangeArrowheads="1"/>
          </p:cNvSpPr>
          <p:nvPr>
            <p:ph type="title"/>
          </p:nvPr>
        </p:nvSpPr>
        <p:spPr>
          <a:xfrm>
            <a:off x="457200" y="304800"/>
            <a:ext cx="10515600" cy="4572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Debug Console Commands – </a:t>
            </a:r>
            <a:r>
              <a:rPr lang="en-US" altLang="en-US" sz="2800" dirty="0"/>
              <a:t>Tracing Statement Execution</a:t>
            </a:r>
          </a:p>
        </p:txBody>
      </p:sp>
      <p:sp>
        <p:nvSpPr>
          <p:cNvPr id="1107971" name="Text Box 3">
            <a:extLst>
              <a:ext uri="{FF2B5EF4-FFF2-40B4-BE49-F238E27FC236}">
                <a16:creationId xmlns:a16="http://schemas.microsoft.com/office/drawing/2014/main" id="{89F988AA-8AA3-D99B-463E-C498B2FF80F7}"/>
              </a:ext>
            </a:extLst>
          </p:cNvPr>
          <p:cNvSpPr txBox="1">
            <a:spLocks noChangeArrowheads="1"/>
          </p:cNvSpPr>
          <p:nvPr/>
        </p:nvSpPr>
        <p:spPr bwMode="auto">
          <a:xfrm>
            <a:off x="990600" y="997565"/>
            <a:ext cx="4114800" cy="4955203"/>
          </a:xfrm>
          <a:prstGeom prst="rect">
            <a:avLst/>
          </a:prstGeom>
          <a:blipFill dpi="0" rotWithShape="1">
            <a:blip r:embed="rId3"/>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wrap="square" lIns="0" tIns="0" rIns="0" bIns="0">
            <a:spAutoFit/>
          </a:bodyPr>
          <a:lstStyle>
            <a:lvl1pPr marL="503238" indent="-457200" algn="l">
              <a:defRPr sz="2400">
                <a:solidFill>
                  <a:schemeClr val="tx1"/>
                </a:solidFill>
                <a:latin typeface="Times New Roman" pitchFamily="18" charset="0"/>
              </a:defRPr>
            </a:lvl1pPr>
            <a:lvl2pPr marL="866775" indent="-457200" algn="l">
              <a:defRPr sz="2400">
                <a:solidFill>
                  <a:schemeClr val="tx1"/>
                </a:solidFill>
                <a:latin typeface="Times New Roman" pitchFamily="18" charset="0"/>
              </a:defRPr>
            </a:lvl2pPr>
            <a:lvl3pPr marL="1277938" indent="-457200" algn="l">
              <a:defRPr sz="2400">
                <a:solidFill>
                  <a:schemeClr val="tx1"/>
                </a:solidFill>
                <a:latin typeface="Times New Roman" pitchFamily="18" charset="0"/>
              </a:defRPr>
            </a:lvl3pPr>
            <a:lvl4pPr marL="1687513" indent="-457200" algn="l">
              <a:defRPr sz="2400">
                <a:solidFill>
                  <a:schemeClr val="tx1"/>
                </a:solidFill>
                <a:latin typeface="Times New Roman" pitchFamily="18" charset="0"/>
              </a:defRPr>
            </a:lvl4pPr>
            <a:lvl5pPr marL="2098675" indent="-457200" algn="l">
              <a:defRPr sz="2400">
                <a:solidFill>
                  <a:schemeClr val="tx1"/>
                </a:solidFill>
                <a:latin typeface="Times New Roman" pitchFamily="18" charset="0"/>
              </a:defRPr>
            </a:lvl5pPr>
            <a:lvl6pPr marL="2555875" indent="-457200" fontAlgn="base">
              <a:spcBef>
                <a:spcPct val="0"/>
              </a:spcBef>
              <a:spcAft>
                <a:spcPct val="0"/>
              </a:spcAft>
              <a:defRPr sz="2400">
                <a:solidFill>
                  <a:schemeClr val="tx1"/>
                </a:solidFill>
                <a:latin typeface="Times New Roman" pitchFamily="18" charset="0"/>
              </a:defRPr>
            </a:lvl6pPr>
            <a:lvl7pPr marL="3013075" indent="-457200" fontAlgn="base">
              <a:spcBef>
                <a:spcPct val="0"/>
              </a:spcBef>
              <a:spcAft>
                <a:spcPct val="0"/>
              </a:spcAft>
              <a:defRPr sz="2400">
                <a:solidFill>
                  <a:schemeClr val="tx1"/>
                </a:solidFill>
                <a:latin typeface="Times New Roman" pitchFamily="18" charset="0"/>
              </a:defRPr>
            </a:lvl7pPr>
            <a:lvl8pPr marL="3470275" indent="-457200" fontAlgn="base">
              <a:spcBef>
                <a:spcPct val="0"/>
              </a:spcBef>
              <a:spcAft>
                <a:spcPct val="0"/>
              </a:spcAft>
              <a:defRPr sz="2400">
                <a:solidFill>
                  <a:schemeClr val="tx1"/>
                </a:solidFill>
                <a:latin typeface="Times New Roman" pitchFamily="18" charset="0"/>
              </a:defRPr>
            </a:lvl8pPr>
            <a:lvl9pPr marL="3927475" indent="-457200" fontAlgn="base">
              <a:spcBef>
                <a:spcPct val="0"/>
              </a:spcBef>
              <a:spcAft>
                <a:spcPct val="0"/>
              </a:spcAft>
              <a:defRPr sz="2400">
                <a:solidFill>
                  <a:schemeClr val="tx1"/>
                </a:solidFill>
                <a:latin typeface="Times New Roman" pitchFamily="18" charset="0"/>
              </a:defRPr>
            </a:lvl9pPr>
          </a:lstStyle>
          <a:p>
            <a:pPr eaLnBrk="1" hangingPunct="1">
              <a:defRPr/>
            </a:pPr>
            <a:r>
              <a:rPr lang="en-US" sz="2000" dirty="0">
                <a:latin typeface="+mj-lt"/>
                <a:cs typeface="Arial" charset="0"/>
              </a:rPr>
              <a:t>Another useful command:</a:t>
            </a:r>
            <a:endParaRPr lang="en-US" dirty="0">
              <a:latin typeface="+mj-lt"/>
              <a:cs typeface="Arial" charset="0"/>
            </a:endParaRPr>
          </a:p>
          <a:p>
            <a:pPr eaLnBrk="1" hangingPunct="1">
              <a:defRPr/>
            </a:pPr>
            <a:endParaRPr lang="en-US" sz="800" dirty="0">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           SET AUTOMONITOR ON LOG</a:t>
            </a:r>
          </a:p>
          <a:p>
            <a:pPr eaLnBrk="1" hangingPunct="1">
              <a:defRPr/>
            </a:pPr>
            <a:endParaRPr lang="en-US" sz="1600" b="1" dirty="0">
              <a:effectLst>
                <a:outerShdw blurRad="38100" dist="38100" dir="2700000" algn="tl">
                  <a:srgbClr val="FFFFFF"/>
                </a:outerShdw>
              </a:effectLst>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	It forces Debug Tool to track each statement as it's executed and write it to the Debug Console</a:t>
            </a:r>
          </a:p>
          <a:p>
            <a:pPr eaLnBrk="1" hangingPunct="1">
              <a:defRPr/>
            </a:pPr>
            <a:endParaRPr lang="en-US" sz="1600" b="1" dirty="0">
              <a:effectLst>
                <a:outerShdw blurRad="38100" dist="38100" dir="2700000" algn="tl">
                  <a:srgbClr val="FFFFFF"/>
                </a:outerShdw>
              </a:effectLst>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Using this technique, you can copy and paste your program's dynamic execution and trace forward and backward through any portion of your code</a:t>
            </a:r>
          </a:p>
          <a:p>
            <a:pPr eaLnBrk="1" hangingPunct="1">
              <a:defRPr/>
            </a:pPr>
            <a:endParaRPr lang="en-US" sz="1600" b="1" dirty="0">
              <a:effectLst>
                <a:outerShdw blurRad="38100" dist="38100" dir="2700000" algn="tl">
                  <a:srgbClr val="FFFFFF"/>
                </a:outerShdw>
              </a:effectLst>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You can also copy the statements to hard-copy :</a:t>
            </a:r>
          </a:p>
          <a:p>
            <a:pPr eaLnBrk="1" hangingPunct="1">
              <a:defRPr/>
            </a:pPr>
            <a:endParaRPr lang="en-US" sz="600" b="1" dirty="0">
              <a:effectLst>
                <a:outerShdw blurRad="38100" dist="38100" dir="2700000" algn="tl">
                  <a:srgbClr val="FFFFFF"/>
                </a:outerShdw>
              </a:effectLst>
              <a:latin typeface="+mj-lt"/>
              <a:cs typeface="Arial" charset="0"/>
            </a:endParaRPr>
          </a:p>
          <a:p>
            <a:pPr eaLnBrk="1" hangingPunct="1">
              <a:buFontTx/>
              <a:buAutoNum type="arabicPeriod"/>
              <a:defRPr/>
            </a:pPr>
            <a:r>
              <a:rPr lang="en-US" sz="1600" b="1" dirty="0">
                <a:effectLst>
                  <a:outerShdw blurRad="38100" dist="38100" dir="2700000" algn="tl">
                    <a:srgbClr val="FFFFFF"/>
                  </a:outerShdw>
                </a:effectLst>
                <a:latin typeface="+mj-lt"/>
                <a:cs typeface="Arial" charset="0"/>
              </a:rPr>
              <a:t>Right-click</a:t>
            </a:r>
          </a:p>
          <a:p>
            <a:pPr eaLnBrk="1" hangingPunct="1">
              <a:buFontTx/>
              <a:buAutoNum type="arabicPeriod"/>
              <a:defRPr/>
            </a:pPr>
            <a:r>
              <a:rPr lang="en-US" sz="1600" b="1" dirty="0">
                <a:effectLst>
                  <a:outerShdw blurRad="38100" dist="38100" dir="2700000" algn="tl">
                    <a:srgbClr val="FFFFFF"/>
                  </a:outerShdw>
                </a:effectLst>
                <a:latin typeface="+mj-lt"/>
                <a:cs typeface="Arial" charset="0"/>
              </a:rPr>
              <a:t>Select Export History</a:t>
            </a:r>
          </a:p>
          <a:p>
            <a:pPr eaLnBrk="1" hangingPunct="1">
              <a:buFontTx/>
              <a:buAutoNum type="arabicPeriod"/>
              <a:defRPr/>
            </a:pPr>
            <a:r>
              <a:rPr lang="en-US" sz="1600" b="1" dirty="0">
                <a:effectLst>
                  <a:outerShdw blurRad="38100" dist="38100" dir="2700000" algn="tl">
                    <a:srgbClr val="FFFFFF"/>
                  </a:outerShdw>
                </a:effectLst>
                <a:latin typeface="+mj-lt"/>
                <a:cs typeface="Arial" charset="0"/>
              </a:rPr>
              <a:t>Specify a file – preferably an RTF or  MS-Word doc, as formatting will be retained</a:t>
            </a:r>
            <a:endParaRPr lang="en-US" sz="1600" u="sng" dirty="0">
              <a:latin typeface="+mj-lt"/>
              <a:cs typeface="Arial" charset="0"/>
            </a:endParaRPr>
          </a:p>
        </p:txBody>
      </p:sp>
      <p:pic>
        <p:nvPicPr>
          <p:cNvPr id="82948" name="Picture 6">
            <a:extLst>
              <a:ext uri="{FF2B5EF4-FFF2-40B4-BE49-F238E27FC236}">
                <a16:creationId xmlns:a16="http://schemas.microsoft.com/office/drawing/2014/main" id="{BC0802F8-D3D2-06CD-8331-7B7667A8BF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6" y="838200"/>
            <a:ext cx="5457825" cy="5562600"/>
          </a:xfrm>
          <a:prstGeom prst="rect">
            <a:avLst/>
          </a:prstGeom>
          <a:noFill/>
          <a:ln w="158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7975" name="AutoShape 7">
            <a:extLst>
              <a:ext uri="{FF2B5EF4-FFF2-40B4-BE49-F238E27FC236}">
                <a16:creationId xmlns:a16="http://schemas.microsoft.com/office/drawing/2014/main" id="{E6E9780B-6F05-618B-4ECD-292E0C4975A5}"/>
              </a:ext>
            </a:extLst>
          </p:cNvPr>
          <p:cNvSpPr>
            <a:spLocks noChangeArrowheads="1"/>
          </p:cNvSpPr>
          <p:nvPr/>
        </p:nvSpPr>
        <p:spPr bwMode="auto">
          <a:xfrm>
            <a:off x="6477000" y="6096001"/>
            <a:ext cx="1219200" cy="365125"/>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5347C8A-B76F-A1A4-413E-261DFF97095E}"/>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Curriculum</a:t>
            </a:r>
          </a:p>
        </p:txBody>
      </p:sp>
      <p:sp>
        <p:nvSpPr>
          <p:cNvPr id="8195" name="Rectangle 3">
            <a:extLst>
              <a:ext uri="{FF2B5EF4-FFF2-40B4-BE49-F238E27FC236}">
                <a16:creationId xmlns:a16="http://schemas.microsoft.com/office/drawing/2014/main" id="{7D7C35E0-5B18-2E82-539D-0496CE6C143A}"/>
              </a:ext>
            </a:extLst>
          </p:cNvPr>
          <p:cNvSpPr>
            <a:spLocks noGrp="1" noChangeArrowheads="1"/>
          </p:cNvSpPr>
          <p:nvPr>
            <p:ph idx="1"/>
          </p:nvPr>
        </p:nvSpPr>
        <p:spPr>
          <a:xfrm>
            <a:off x="393192" y="1163938"/>
            <a:ext cx="8958263" cy="5334000"/>
          </a:xfrm>
        </p:spPr>
        <p:txBody>
          <a:bodyPr/>
          <a:lstStyle/>
          <a:p>
            <a:pPr eaLnBrk="1" hangingPunct="1">
              <a:lnSpc>
                <a:spcPct val="200000"/>
              </a:lnSpc>
              <a:defRPr/>
            </a:pPr>
            <a:r>
              <a:rPr lang="en-US" altLang="en-US" sz="1600" dirty="0"/>
              <a:t>Module 1 – IDz Terms, Concepts and Navigation</a:t>
            </a:r>
          </a:p>
          <a:p>
            <a:pPr eaLnBrk="1" hangingPunct="1">
              <a:lnSpc>
                <a:spcPct val="200000"/>
              </a:lnSpc>
              <a:defRPr/>
            </a:pPr>
            <a:r>
              <a:rPr lang="en-US" altLang="en-US" sz="1600" dirty="0"/>
              <a:t>Module 2 – Editing Your COBOL Programs</a:t>
            </a:r>
          </a:p>
          <a:p>
            <a:pPr eaLnBrk="1" hangingPunct="1">
              <a:lnSpc>
                <a:spcPct val="200000"/>
              </a:lnSpc>
              <a:defRPr/>
            </a:pPr>
            <a:r>
              <a:rPr lang="en-US" altLang="en-US" sz="1600" dirty="0"/>
              <a:t>Module 3 – Analyzing COBOL Programs</a:t>
            </a:r>
          </a:p>
          <a:p>
            <a:pPr eaLnBrk="1" hangingPunct="1">
              <a:lnSpc>
                <a:spcPct val="200000"/>
              </a:lnSpc>
              <a:defRPr/>
            </a:pPr>
            <a:r>
              <a:rPr lang="en-US" altLang="en-US" sz="1600" dirty="0"/>
              <a:t>Module 4 – Remote Systems – Connect, Navigate and Search</a:t>
            </a:r>
          </a:p>
          <a:p>
            <a:pPr eaLnBrk="1" hangingPunct="1">
              <a:lnSpc>
                <a:spcPct val="200000"/>
              </a:lnSpc>
              <a:defRPr/>
            </a:pPr>
            <a:r>
              <a:rPr lang="en-US" altLang="en-US" sz="1600" dirty="0"/>
              <a:t>Module 5 – Remote Systems – Dataset Access and Organization</a:t>
            </a:r>
          </a:p>
          <a:p>
            <a:pPr eaLnBrk="1" hangingPunct="1">
              <a:lnSpc>
                <a:spcPct val="200000"/>
              </a:lnSpc>
              <a:defRPr/>
            </a:pPr>
            <a:r>
              <a:rPr lang="en-US" altLang="en-US" sz="1600" dirty="0"/>
              <a:t>Module 6 – Remote Systems – ISPF 3.x, Batch Jobs and Job Management</a:t>
            </a:r>
          </a:p>
          <a:p>
            <a:pPr eaLnBrk="1" hangingPunct="1">
              <a:lnSpc>
                <a:spcPct val="200000"/>
              </a:lnSpc>
              <a:defRPr/>
            </a:pPr>
            <a:r>
              <a:rPr lang="en-US" altLang="en-US" sz="1600" dirty="0"/>
              <a:t>Module 7 – Introduction to Git – for TSO/</a:t>
            </a:r>
            <a:r>
              <a:rPr lang="en-US" altLang="en-US" sz="1600"/>
              <a:t>ISPF Developers</a:t>
            </a:r>
            <a:endParaRPr lang="en-US" altLang="en-US" sz="1600" dirty="0"/>
          </a:p>
          <a:p>
            <a:pPr eaLnBrk="1" hangingPunct="1">
              <a:lnSpc>
                <a:spcPct val="200000"/>
              </a:lnSpc>
              <a:defRPr/>
            </a:pPr>
            <a:r>
              <a:rPr lang="en-US" altLang="en-US" sz="1600" dirty="0"/>
              <a:t>Module 8 - The Data Tools – SQL Code/Test and DB2 Table Access</a:t>
            </a:r>
          </a:p>
          <a:p>
            <a:pPr eaLnBrk="1" hangingPunct="1">
              <a:lnSpc>
                <a:spcPct val="200000"/>
              </a:lnSpc>
              <a:defRPr/>
            </a:pPr>
            <a:r>
              <a:rPr lang="en-US" altLang="en-US" sz="1600" dirty="0"/>
              <a:t>Module 9 - Debugging z/OS COBOL Applications</a:t>
            </a:r>
          </a:p>
        </p:txBody>
      </p:sp>
      <p:sp>
        <p:nvSpPr>
          <p:cNvPr id="2" name="TextBox 1">
            <a:extLst>
              <a:ext uri="{FF2B5EF4-FFF2-40B4-BE49-F238E27FC236}">
                <a16:creationId xmlns:a16="http://schemas.microsoft.com/office/drawing/2014/main" id="{B21F035C-AB94-CA0A-74D2-A24DEFB0D5A0}"/>
              </a:ext>
            </a:extLst>
          </p:cNvPr>
          <p:cNvSpPr txBox="1"/>
          <p:nvPr/>
        </p:nvSpPr>
        <p:spPr>
          <a:xfrm>
            <a:off x="6697362" y="506627"/>
            <a:ext cx="0" cy="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endParaRPr kumimoji="0" lang="en-US" sz="800" b="1" i="0" u="none" strike="noStrike" kern="0" cap="none" spc="0" normalizeH="0" baseline="0" noProof="0" dirty="0">
              <a:ln>
                <a:noFill/>
              </a:ln>
              <a:solidFill>
                <a:srgbClr val="000000"/>
              </a:solidFill>
              <a:effectLst/>
              <a:uLnTx/>
              <a:uFillTx/>
              <a:latin typeface="Verdana" panose="020B0604030504040204" pitchFamily="34" charset="0"/>
              <a:ea typeface="+mn-ea"/>
              <a:cs typeface="+mn-cs"/>
              <a:sym typeface="IBM Plex Sans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49AB9833-121C-86D9-F74F-287ABC74A4C2}"/>
              </a:ext>
            </a:extLst>
          </p:cNvPr>
          <p:cNvSpPr>
            <a:spLocks noGrp="1" noChangeArrowheads="1"/>
          </p:cNvSpPr>
          <p:nvPr>
            <p:ph type="title"/>
          </p:nvPr>
        </p:nvSpPr>
        <p:spPr>
          <a:xfrm>
            <a:off x="533400" y="427039"/>
            <a:ext cx="9906000" cy="4572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dirty="0"/>
              <a:t>Set Automonitor On Log – </a:t>
            </a:r>
            <a:r>
              <a:rPr lang="en-US" altLang="en-US" sz="2800" b="1" dirty="0"/>
              <a:t>To help solve Infinite Loop ABENDs</a:t>
            </a:r>
          </a:p>
        </p:txBody>
      </p:sp>
      <p:sp>
        <p:nvSpPr>
          <p:cNvPr id="1107971" name="Text Box 3">
            <a:extLst>
              <a:ext uri="{FF2B5EF4-FFF2-40B4-BE49-F238E27FC236}">
                <a16:creationId xmlns:a16="http://schemas.microsoft.com/office/drawing/2014/main" id="{3F55E3EE-0F5E-9356-D9BC-77FD76C14D49}"/>
              </a:ext>
            </a:extLst>
          </p:cNvPr>
          <p:cNvSpPr txBox="1">
            <a:spLocks noChangeArrowheads="1"/>
          </p:cNvSpPr>
          <p:nvPr/>
        </p:nvSpPr>
        <p:spPr bwMode="auto">
          <a:xfrm>
            <a:off x="1523999" y="1616074"/>
            <a:ext cx="3657601" cy="4062651"/>
          </a:xfrm>
          <a:prstGeom prst="rect">
            <a:avLst/>
          </a:prstGeom>
          <a:blipFill dpi="0" rotWithShape="1">
            <a:blip r:embed="rId3"/>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wrap="square" lIns="0" tIns="0" rIns="0" bIns="0">
            <a:spAutoFit/>
          </a:bodyPr>
          <a:lstStyle>
            <a:lvl1pPr marL="503238" indent="-457200" algn="l">
              <a:defRPr sz="2400">
                <a:solidFill>
                  <a:schemeClr val="tx1"/>
                </a:solidFill>
                <a:latin typeface="Times New Roman" pitchFamily="18" charset="0"/>
              </a:defRPr>
            </a:lvl1pPr>
            <a:lvl2pPr marL="866775" indent="-457200" algn="l">
              <a:defRPr sz="2400">
                <a:solidFill>
                  <a:schemeClr val="tx1"/>
                </a:solidFill>
                <a:latin typeface="Times New Roman" pitchFamily="18" charset="0"/>
              </a:defRPr>
            </a:lvl2pPr>
            <a:lvl3pPr marL="1277938" indent="-457200" algn="l">
              <a:defRPr sz="2400">
                <a:solidFill>
                  <a:schemeClr val="tx1"/>
                </a:solidFill>
                <a:latin typeface="Times New Roman" pitchFamily="18" charset="0"/>
              </a:defRPr>
            </a:lvl3pPr>
            <a:lvl4pPr marL="1687513" indent="-457200" algn="l">
              <a:defRPr sz="2400">
                <a:solidFill>
                  <a:schemeClr val="tx1"/>
                </a:solidFill>
                <a:latin typeface="Times New Roman" pitchFamily="18" charset="0"/>
              </a:defRPr>
            </a:lvl4pPr>
            <a:lvl5pPr marL="2098675" indent="-457200" algn="l">
              <a:defRPr sz="2400">
                <a:solidFill>
                  <a:schemeClr val="tx1"/>
                </a:solidFill>
                <a:latin typeface="Times New Roman" pitchFamily="18" charset="0"/>
              </a:defRPr>
            </a:lvl5pPr>
            <a:lvl6pPr marL="2555875" indent="-457200" fontAlgn="base">
              <a:spcBef>
                <a:spcPct val="0"/>
              </a:spcBef>
              <a:spcAft>
                <a:spcPct val="0"/>
              </a:spcAft>
              <a:defRPr sz="2400">
                <a:solidFill>
                  <a:schemeClr val="tx1"/>
                </a:solidFill>
                <a:latin typeface="Times New Roman" pitchFamily="18" charset="0"/>
              </a:defRPr>
            </a:lvl6pPr>
            <a:lvl7pPr marL="3013075" indent="-457200" fontAlgn="base">
              <a:spcBef>
                <a:spcPct val="0"/>
              </a:spcBef>
              <a:spcAft>
                <a:spcPct val="0"/>
              </a:spcAft>
              <a:defRPr sz="2400">
                <a:solidFill>
                  <a:schemeClr val="tx1"/>
                </a:solidFill>
                <a:latin typeface="Times New Roman" pitchFamily="18" charset="0"/>
              </a:defRPr>
            </a:lvl7pPr>
            <a:lvl8pPr marL="3470275" indent="-457200" fontAlgn="base">
              <a:spcBef>
                <a:spcPct val="0"/>
              </a:spcBef>
              <a:spcAft>
                <a:spcPct val="0"/>
              </a:spcAft>
              <a:defRPr sz="2400">
                <a:solidFill>
                  <a:schemeClr val="tx1"/>
                </a:solidFill>
                <a:latin typeface="Times New Roman" pitchFamily="18" charset="0"/>
              </a:defRPr>
            </a:lvl8pPr>
            <a:lvl9pPr marL="3927475" indent="-457200" fontAlgn="base">
              <a:spcBef>
                <a:spcPct val="0"/>
              </a:spcBef>
              <a:spcAft>
                <a:spcPct val="0"/>
              </a:spcAft>
              <a:defRPr sz="2400">
                <a:solidFill>
                  <a:schemeClr val="tx1"/>
                </a:solidFill>
                <a:latin typeface="Times New Roman" pitchFamily="18" charset="0"/>
              </a:defRPr>
            </a:lvl9pPr>
          </a:lstStyle>
          <a:p>
            <a:pPr eaLnBrk="1" hangingPunct="1">
              <a:defRPr/>
            </a:pPr>
            <a:endParaRPr lang="en-US" sz="800" dirty="0">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Infinite Loops can be difficult to solve for.  A “Best Practice” could  be to:</a:t>
            </a:r>
          </a:p>
          <a:p>
            <a:pPr eaLnBrk="1" hangingPunct="1">
              <a:defRPr/>
            </a:pPr>
            <a:r>
              <a:rPr lang="en-US" sz="1600" b="1" dirty="0">
                <a:effectLst>
                  <a:outerShdw blurRad="38100" dist="38100" dir="2700000" algn="tl">
                    <a:srgbClr val="FFFFFF"/>
                  </a:outerShdw>
                </a:effectLst>
                <a:latin typeface="+mj-lt"/>
                <a:cs typeface="Arial" charset="0"/>
              </a:rPr>
              <a:t> </a:t>
            </a:r>
          </a:p>
          <a:p>
            <a:pPr eaLnBrk="1" hangingPunct="1">
              <a:defRPr/>
            </a:pPr>
            <a:r>
              <a:rPr lang="en-US" sz="1600" b="1" dirty="0">
                <a:effectLst>
                  <a:outerShdw blurRad="38100" dist="38100" dir="2700000" algn="tl">
                    <a:srgbClr val="FFFFFF"/>
                  </a:outerShdw>
                </a:effectLst>
                <a:latin typeface="+mj-lt"/>
                <a:cs typeface="Arial" charset="0"/>
              </a:rPr>
              <a:t>1. SET AUTOMONITOR ON LOG</a:t>
            </a:r>
          </a:p>
          <a:p>
            <a:pPr eaLnBrk="1" hangingPunct="1">
              <a:defRPr/>
            </a:pPr>
            <a:endParaRPr lang="en-US" sz="1600" b="1" dirty="0">
              <a:effectLst>
                <a:outerShdw blurRad="38100" dist="38100" dir="2700000" algn="tl">
                  <a:srgbClr val="FFFFFF"/>
                </a:outerShdw>
              </a:effectLst>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2. Resume          to the S222 ABEND  - you will stop at some part of the code that looping</a:t>
            </a:r>
          </a:p>
          <a:p>
            <a:pPr eaLnBrk="1" hangingPunct="1">
              <a:defRPr/>
            </a:pPr>
            <a:endParaRPr lang="en-US" sz="1600" b="1" dirty="0">
              <a:effectLst>
                <a:outerShdw blurRad="38100" dist="38100" dir="2700000" algn="tl">
                  <a:srgbClr val="FFFFFF"/>
                </a:outerShdw>
              </a:effectLst>
              <a:latin typeface="+mj-lt"/>
              <a:cs typeface="Arial" charset="0"/>
            </a:endParaRPr>
          </a:p>
          <a:p>
            <a:pPr eaLnBrk="1" hangingPunct="1">
              <a:defRPr/>
            </a:pPr>
            <a:r>
              <a:rPr lang="en-US" sz="1600" b="1" dirty="0">
                <a:effectLst>
                  <a:outerShdw blurRad="38100" dist="38100" dir="2700000" algn="tl">
                    <a:srgbClr val="FFFFFF"/>
                  </a:outerShdw>
                </a:effectLst>
                <a:latin typeface="+mj-lt"/>
                <a:cs typeface="Arial" charset="0"/>
              </a:rPr>
              <a:t>3. From the Debug Console Log </a:t>
            </a:r>
            <a:r>
              <a:rPr lang="en-US" sz="1600" b="1" dirty="0">
                <a:effectLst>
                  <a:outerShdw blurRad="38100" dist="38100" dir="2700000" algn="tl">
                    <a:srgbClr val="FFFFFF"/>
                  </a:outerShdw>
                </a:effectLst>
                <a:latin typeface="+mj-lt"/>
                <a:cs typeface="Arial" charset="0"/>
                <a:sym typeface="Wingdings" panose="05000000000000000000" pitchFamily="2" charset="2"/>
              </a:rPr>
              <a:t></a:t>
            </a:r>
            <a:endParaRPr lang="en-US" sz="1600" b="1" dirty="0">
              <a:effectLst>
                <a:outerShdw blurRad="38100" dist="38100" dir="2700000" algn="tl">
                  <a:srgbClr val="FFFFFF"/>
                </a:outerShdw>
              </a:effectLst>
              <a:latin typeface="+mj-lt"/>
              <a:cs typeface="Arial" charset="0"/>
            </a:endParaRPr>
          </a:p>
          <a:p>
            <a:pPr eaLnBrk="1" hangingPunct="1">
              <a:buFont typeface="Arial" panose="020B0604020202020204" pitchFamily="34" charset="0"/>
              <a:buChar char="•"/>
              <a:defRPr/>
            </a:pPr>
            <a:r>
              <a:rPr lang="en-US" sz="1600" b="1" dirty="0">
                <a:effectLst>
                  <a:outerShdw blurRad="38100" dist="38100" dir="2700000" algn="tl">
                    <a:srgbClr val="FFFFFF"/>
                  </a:outerShdw>
                </a:effectLst>
                <a:latin typeface="+mj-lt"/>
                <a:cs typeface="Arial" charset="0"/>
              </a:rPr>
              <a:t>Note the line # in the program that is inside the Infinite Loop</a:t>
            </a:r>
          </a:p>
          <a:p>
            <a:pPr eaLnBrk="1" hangingPunct="1">
              <a:buFont typeface="Arial" panose="020B0604020202020204" pitchFamily="34" charset="0"/>
              <a:buChar char="•"/>
              <a:defRPr/>
            </a:pPr>
            <a:r>
              <a:rPr lang="en-US" sz="1600" b="1" dirty="0">
                <a:effectLst>
                  <a:outerShdw blurRad="38100" dist="38100" dir="2700000" algn="tl">
                    <a:srgbClr val="FFFFFF"/>
                  </a:outerShdw>
                </a:effectLst>
                <a:latin typeface="+mj-lt"/>
                <a:cs typeface="Arial" charset="0"/>
              </a:rPr>
              <a:t>Set a Breakpoint at one of the lines</a:t>
            </a:r>
          </a:p>
          <a:p>
            <a:pPr eaLnBrk="1" hangingPunct="1">
              <a:buFont typeface="Arial" panose="020B0604020202020204" pitchFamily="34" charset="0"/>
              <a:buChar char="•"/>
              <a:defRPr/>
            </a:pPr>
            <a:r>
              <a:rPr lang="en-US" sz="1600" b="1" dirty="0">
                <a:effectLst>
                  <a:outerShdw blurRad="38100" dist="38100" dir="2700000" algn="tl">
                    <a:srgbClr val="FFFFFF"/>
                  </a:outerShdw>
                </a:effectLst>
                <a:latin typeface="+mj-lt"/>
                <a:cs typeface="Arial" charset="0"/>
              </a:rPr>
              <a:t>Resubmit your JCL</a:t>
            </a:r>
          </a:p>
          <a:p>
            <a:pPr marL="46038" indent="0" eaLnBrk="1" hangingPunct="1">
              <a:defRPr/>
            </a:pPr>
            <a:r>
              <a:rPr lang="en-US" sz="1600" b="1" dirty="0">
                <a:effectLst>
                  <a:outerShdw blurRad="38100" dist="38100" dir="2700000" algn="tl">
                    <a:srgbClr val="FFFFFF"/>
                  </a:outerShdw>
                </a:effectLst>
                <a:latin typeface="+mj-lt"/>
                <a:cs typeface="Arial" charset="0"/>
              </a:rPr>
              <a:t>	…or…</a:t>
            </a:r>
          </a:p>
          <a:p>
            <a:pPr eaLnBrk="1" hangingPunct="1">
              <a:buFont typeface="Arial" panose="020B0604020202020204" pitchFamily="34" charset="0"/>
              <a:buChar char="•"/>
              <a:defRPr/>
            </a:pPr>
            <a:r>
              <a:rPr lang="en-US" sz="1600" b="1" dirty="0">
                <a:effectLst>
                  <a:outerShdw blurRad="38100" dist="38100" dir="2700000" algn="tl">
                    <a:srgbClr val="FFFFFF"/>
                  </a:outerShdw>
                </a:effectLst>
                <a:latin typeface="+mj-lt"/>
                <a:cs typeface="Arial" charset="0"/>
              </a:rPr>
              <a:t>Re-run your online transaction</a:t>
            </a:r>
          </a:p>
        </p:txBody>
      </p:sp>
      <p:pic>
        <p:nvPicPr>
          <p:cNvPr id="84996" name="Picture 6">
            <a:extLst>
              <a:ext uri="{FF2B5EF4-FFF2-40B4-BE49-F238E27FC236}">
                <a16:creationId xmlns:a16="http://schemas.microsoft.com/office/drawing/2014/main" id="{EAC42B47-0303-BF03-8B98-0299A93DF0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6" y="1190624"/>
            <a:ext cx="5457825"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7975" name="AutoShape 7">
            <a:extLst>
              <a:ext uri="{FF2B5EF4-FFF2-40B4-BE49-F238E27FC236}">
                <a16:creationId xmlns:a16="http://schemas.microsoft.com/office/drawing/2014/main" id="{A6FB25EB-FF97-BEC7-5692-A54D7F9B1917}"/>
              </a:ext>
            </a:extLst>
          </p:cNvPr>
          <p:cNvSpPr>
            <a:spLocks noChangeArrowheads="1"/>
          </p:cNvSpPr>
          <p:nvPr/>
        </p:nvSpPr>
        <p:spPr bwMode="auto">
          <a:xfrm>
            <a:off x="6477000" y="6416675"/>
            <a:ext cx="1219200" cy="365125"/>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pic>
        <p:nvPicPr>
          <p:cNvPr id="84998" name="Picture 1">
            <a:extLst>
              <a:ext uri="{FF2B5EF4-FFF2-40B4-BE49-F238E27FC236}">
                <a16:creationId xmlns:a16="http://schemas.microsoft.com/office/drawing/2014/main" id="{09826C4E-3C1E-7AE8-B239-121DB761C75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2865437"/>
            <a:ext cx="4032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F809C5A0-6900-2E79-FF9B-289AE3D97A07}"/>
              </a:ext>
            </a:extLst>
          </p:cNvPr>
          <p:cNvSpPr>
            <a:spLocks noGrp="1" noChangeArrowheads="1"/>
          </p:cNvSpPr>
          <p:nvPr>
            <p:ph type="title"/>
          </p:nvPr>
        </p:nvSpPr>
        <p:spPr>
          <a:xfrm>
            <a:off x="1295400" y="152400"/>
            <a:ext cx="9067800" cy="4572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Debug Console Command – </a:t>
            </a:r>
            <a:r>
              <a:rPr lang="en-US" altLang="en-US" sz="2800" dirty="0"/>
              <a:t>SET INTERCEPT ON</a:t>
            </a:r>
          </a:p>
        </p:txBody>
      </p:sp>
      <p:sp>
        <p:nvSpPr>
          <p:cNvPr id="971784" name="Text Box 8">
            <a:extLst>
              <a:ext uri="{FF2B5EF4-FFF2-40B4-BE49-F238E27FC236}">
                <a16:creationId xmlns:a16="http://schemas.microsoft.com/office/drawing/2014/main" id="{1E3183E9-B357-01EC-2995-74FB916B42B2}"/>
              </a:ext>
            </a:extLst>
          </p:cNvPr>
          <p:cNvSpPr txBox="1">
            <a:spLocks noChangeArrowheads="1"/>
          </p:cNvSpPr>
          <p:nvPr/>
        </p:nvSpPr>
        <p:spPr bwMode="auto">
          <a:xfrm>
            <a:off x="2466974" y="612776"/>
            <a:ext cx="8201025" cy="769441"/>
          </a:xfrm>
          <a:prstGeom prst="rect">
            <a:avLst/>
          </a:prstGeom>
          <a:blipFill dpi="0" rotWithShape="1">
            <a:blip r:embed="rId3"/>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wrap="square" lIns="0" tIns="0" rIns="0" bIns="0">
            <a:spAutoFit/>
          </a:bodyPr>
          <a:lstStyle>
            <a:lvl1pPr marL="53975" indent="-7938" algn="l">
              <a:defRPr sz="2400">
                <a:solidFill>
                  <a:schemeClr val="tx1"/>
                </a:solidFill>
                <a:latin typeface="Times New Roman" pitchFamily="18" charset="0"/>
              </a:defRPr>
            </a:lvl1pPr>
            <a:lvl2pPr marL="409575" algn="l">
              <a:defRPr sz="2400">
                <a:solidFill>
                  <a:schemeClr val="tx1"/>
                </a:solidFill>
                <a:latin typeface="Times New Roman" pitchFamily="18" charset="0"/>
              </a:defRPr>
            </a:lvl2pPr>
            <a:lvl3pPr marL="820738" algn="l">
              <a:defRPr sz="2400">
                <a:solidFill>
                  <a:schemeClr val="tx1"/>
                </a:solidFill>
                <a:latin typeface="Times New Roman" pitchFamily="18" charset="0"/>
              </a:defRPr>
            </a:lvl3pPr>
            <a:lvl4pPr marL="1230313" algn="l">
              <a:defRPr sz="2400">
                <a:solidFill>
                  <a:schemeClr val="tx1"/>
                </a:solidFill>
                <a:latin typeface="Times New Roman" pitchFamily="18" charset="0"/>
              </a:defRPr>
            </a:lvl4pPr>
            <a:lvl5pPr marL="1641475" algn="l">
              <a:defRPr sz="2400">
                <a:solidFill>
                  <a:schemeClr val="tx1"/>
                </a:solidFill>
                <a:latin typeface="Times New Roman" pitchFamily="18" charset="0"/>
              </a:defRPr>
            </a:lvl5pPr>
            <a:lvl6pPr marL="2098675" fontAlgn="base">
              <a:spcBef>
                <a:spcPct val="0"/>
              </a:spcBef>
              <a:spcAft>
                <a:spcPct val="0"/>
              </a:spcAft>
              <a:defRPr sz="2400">
                <a:solidFill>
                  <a:schemeClr val="tx1"/>
                </a:solidFill>
                <a:latin typeface="Times New Roman" pitchFamily="18" charset="0"/>
              </a:defRPr>
            </a:lvl6pPr>
            <a:lvl7pPr marL="2555875" fontAlgn="base">
              <a:spcBef>
                <a:spcPct val="0"/>
              </a:spcBef>
              <a:spcAft>
                <a:spcPct val="0"/>
              </a:spcAft>
              <a:defRPr sz="2400">
                <a:solidFill>
                  <a:schemeClr val="tx1"/>
                </a:solidFill>
                <a:latin typeface="Times New Roman" pitchFamily="18" charset="0"/>
              </a:defRPr>
            </a:lvl7pPr>
            <a:lvl8pPr marL="3013075" fontAlgn="base">
              <a:spcBef>
                <a:spcPct val="0"/>
              </a:spcBef>
              <a:spcAft>
                <a:spcPct val="0"/>
              </a:spcAft>
              <a:defRPr sz="2400">
                <a:solidFill>
                  <a:schemeClr val="tx1"/>
                </a:solidFill>
                <a:latin typeface="Times New Roman" pitchFamily="18" charset="0"/>
              </a:defRPr>
            </a:lvl8pPr>
            <a:lvl9pPr marL="3470275" fontAlgn="base">
              <a:spcBef>
                <a:spcPct val="0"/>
              </a:spcBef>
              <a:spcAft>
                <a:spcPct val="0"/>
              </a:spcAft>
              <a:defRPr sz="2400">
                <a:solidFill>
                  <a:schemeClr val="tx1"/>
                </a:solidFill>
                <a:latin typeface="Times New Roman" pitchFamily="18" charset="0"/>
              </a:defRPr>
            </a:lvl9pPr>
          </a:lstStyle>
          <a:p>
            <a:pPr marL="46037" indent="0" algn="ctr" eaLnBrk="1" hangingPunct="1">
              <a:defRPr/>
            </a:pPr>
            <a:r>
              <a:rPr lang="en-US" sz="1600" b="1" dirty="0">
                <a:effectLst>
                  <a:outerShdw blurRad="38100" dist="38100" dir="2700000" algn="tl">
                    <a:srgbClr val="FFFFFF"/>
                  </a:outerShdw>
                </a:effectLst>
                <a:latin typeface="+mj-lt"/>
                <a:cs typeface="Arial" charset="0"/>
              </a:rPr>
              <a:t>There are a number of other useful Debug Console commands that work with IDz:</a:t>
            </a:r>
          </a:p>
          <a:p>
            <a:pPr algn="ctr" eaLnBrk="1" hangingPunct="1">
              <a:defRPr/>
            </a:pPr>
            <a:r>
              <a:rPr lang="en-US" sz="1600" b="1" dirty="0">
                <a:effectLst>
                  <a:outerShdw blurRad="38100" dist="38100" dir="2700000" algn="tl">
                    <a:srgbClr val="FFFFFF"/>
                  </a:outerShdw>
                </a:effectLst>
                <a:latin typeface="+mj-lt"/>
                <a:cs typeface="Arial" charset="0"/>
              </a:rPr>
              <a:t>   </a:t>
            </a:r>
            <a:r>
              <a:rPr lang="en-US" sz="1800" b="1" dirty="0">
                <a:effectLst>
                  <a:outerShdw blurRad="38100" dist="38100" dir="2700000" algn="tl">
                    <a:srgbClr val="FFFFFF"/>
                  </a:outerShdw>
                </a:effectLst>
                <a:latin typeface="+mj-lt"/>
                <a:cs typeface="Arial" charset="0"/>
              </a:rPr>
              <a:t>SET INTERCEPT ON  </a:t>
            </a:r>
            <a:r>
              <a:rPr lang="en-US" sz="1600" b="1" dirty="0">
                <a:effectLst>
                  <a:outerShdw blurRad="38100" dist="38100" dir="2700000" algn="tl">
                    <a:srgbClr val="FFFFFF"/>
                  </a:outerShdw>
                </a:effectLst>
                <a:latin typeface="+mj-lt"/>
                <a:cs typeface="Arial" charset="0"/>
              </a:rPr>
              <a:t>- allows you to see your program's DISPLAY statement output  </a:t>
            </a:r>
          </a:p>
          <a:p>
            <a:pPr algn="ctr" eaLnBrk="1" hangingPunct="1">
              <a:defRPr/>
            </a:pPr>
            <a:r>
              <a:rPr lang="en-US" sz="1600" b="1" dirty="0">
                <a:effectLst>
                  <a:outerShdw blurRad="38100" dist="38100" dir="2700000" algn="tl">
                    <a:srgbClr val="FFFFFF"/>
                  </a:outerShdw>
                </a:effectLst>
                <a:latin typeface="+mj-lt"/>
                <a:cs typeface="Arial" charset="0"/>
              </a:rPr>
              <a:t>which ordinarily goes to //SYSOUT </a:t>
            </a:r>
            <a:endParaRPr lang="en-US" sz="1600" u="sng" dirty="0">
              <a:latin typeface="+mj-lt"/>
              <a:cs typeface="Arial" charset="0"/>
            </a:endParaRPr>
          </a:p>
        </p:txBody>
      </p:sp>
      <p:pic>
        <p:nvPicPr>
          <p:cNvPr id="87044" name="Picture 10">
            <a:extLst>
              <a:ext uri="{FF2B5EF4-FFF2-40B4-BE49-F238E27FC236}">
                <a16:creationId xmlns:a16="http://schemas.microsoft.com/office/drawing/2014/main" id="{DBB5050B-8EC9-26F2-718F-89561EE831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6976" y="1400176"/>
            <a:ext cx="8201025" cy="545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1787" name="Text Box 11">
            <a:extLst>
              <a:ext uri="{FF2B5EF4-FFF2-40B4-BE49-F238E27FC236}">
                <a16:creationId xmlns:a16="http://schemas.microsoft.com/office/drawing/2014/main" id="{86AF4CFB-7A87-4377-49CF-49892DB0F837}"/>
              </a:ext>
            </a:extLst>
          </p:cNvPr>
          <p:cNvSpPr txBox="1">
            <a:spLocks noChangeArrowheads="1"/>
          </p:cNvSpPr>
          <p:nvPr/>
        </p:nvSpPr>
        <p:spPr bwMode="auto">
          <a:xfrm>
            <a:off x="6400800" y="6340476"/>
            <a:ext cx="4953000" cy="523875"/>
          </a:xfrm>
          <a:prstGeom prst="rect">
            <a:avLst/>
          </a:prstGeom>
          <a:solidFill>
            <a:schemeClr val="bg2"/>
          </a:solidFill>
          <a:ln>
            <a:noFill/>
          </a:ln>
          <a:effectLst/>
        </p:spPr>
        <p:txBody>
          <a:bodyPr wrap="square">
            <a:spAutoFit/>
          </a:bodyPr>
          <a:lstStyle/>
          <a:p>
            <a:pPr algn="ctr" eaLnBrk="1" hangingPunct="1">
              <a:defRPr/>
            </a:pPr>
            <a:r>
              <a:rPr lang="en-US" sz="1400" dirty="0">
                <a:effectLst>
                  <a:outerShdw blurRad="38100" dist="38100" dir="2700000" algn="tl">
                    <a:srgbClr val="000000"/>
                  </a:outerShdw>
                </a:effectLst>
              </a:rPr>
              <a:t>Hint: </a:t>
            </a:r>
            <a:r>
              <a:rPr lang="en-US" sz="1400" b="1" dirty="0">
                <a:effectLst>
                  <a:outerShdw blurRad="38100" dist="38100" dir="2700000" algn="tl">
                    <a:srgbClr val="000000"/>
                  </a:outerShdw>
                </a:effectLst>
              </a:rPr>
              <a:t>Ctrl+Spacebar</a:t>
            </a:r>
            <a:r>
              <a:rPr lang="en-US" sz="1400" dirty="0">
                <a:effectLst>
                  <a:outerShdw blurRad="38100" dist="38100" dir="2700000" algn="tl">
                    <a:srgbClr val="000000"/>
                  </a:outerShdw>
                </a:effectLst>
              </a:rPr>
              <a:t> with your cursor in the Command area lists the Console commands that work with IDz </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90A2A785-8FAE-CEE9-544C-67ED61F5E225}"/>
              </a:ext>
            </a:extLst>
          </p:cNvPr>
          <p:cNvSpPr>
            <a:spLocks noGrp="1" noChangeArrowheads="1"/>
          </p:cNvSpPr>
          <p:nvPr>
            <p:ph type="title"/>
          </p:nvPr>
        </p:nvSpPr>
        <p:spPr>
          <a:xfrm>
            <a:off x="639762" y="228600"/>
            <a:ext cx="10302876" cy="4572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Copy the contents of a Monitor view to the Windows-Clipboard</a:t>
            </a:r>
            <a:endParaRPr lang="en-US" altLang="en-US" sz="2800" dirty="0"/>
          </a:p>
        </p:txBody>
      </p:sp>
      <p:sp>
        <p:nvSpPr>
          <p:cNvPr id="1107971" name="Text Box 3">
            <a:extLst>
              <a:ext uri="{FF2B5EF4-FFF2-40B4-BE49-F238E27FC236}">
                <a16:creationId xmlns:a16="http://schemas.microsoft.com/office/drawing/2014/main" id="{B2A435E9-E090-7F5C-32D3-D4AA391EE030}"/>
              </a:ext>
            </a:extLst>
          </p:cNvPr>
          <p:cNvSpPr txBox="1">
            <a:spLocks noChangeArrowheads="1"/>
          </p:cNvSpPr>
          <p:nvPr/>
        </p:nvSpPr>
        <p:spPr bwMode="auto">
          <a:xfrm>
            <a:off x="1525588" y="4130675"/>
            <a:ext cx="4875212" cy="2292350"/>
          </a:xfrm>
          <a:prstGeom prst="rect">
            <a:avLst/>
          </a:prstGeom>
          <a:blipFill dpi="0" rotWithShape="1">
            <a:blip r:embed="rId3"/>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03238" indent="-457200" algn="l">
              <a:defRPr sz="2400">
                <a:solidFill>
                  <a:schemeClr val="tx1"/>
                </a:solidFill>
                <a:latin typeface="Times New Roman" pitchFamily="18" charset="0"/>
              </a:defRPr>
            </a:lvl1pPr>
            <a:lvl2pPr marL="866775" indent="-457200" algn="l">
              <a:defRPr sz="2400">
                <a:solidFill>
                  <a:schemeClr val="tx1"/>
                </a:solidFill>
                <a:latin typeface="Times New Roman" pitchFamily="18" charset="0"/>
              </a:defRPr>
            </a:lvl2pPr>
            <a:lvl3pPr marL="1277938" indent="-457200" algn="l">
              <a:defRPr sz="2400">
                <a:solidFill>
                  <a:schemeClr val="tx1"/>
                </a:solidFill>
                <a:latin typeface="Times New Roman" pitchFamily="18" charset="0"/>
              </a:defRPr>
            </a:lvl3pPr>
            <a:lvl4pPr marL="1687513" indent="-457200" algn="l">
              <a:defRPr sz="2400">
                <a:solidFill>
                  <a:schemeClr val="tx1"/>
                </a:solidFill>
                <a:latin typeface="Times New Roman" pitchFamily="18" charset="0"/>
              </a:defRPr>
            </a:lvl4pPr>
            <a:lvl5pPr marL="2098675" indent="-457200" algn="l">
              <a:defRPr sz="2400">
                <a:solidFill>
                  <a:schemeClr val="tx1"/>
                </a:solidFill>
                <a:latin typeface="Times New Roman" pitchFamily="18" charset="0"/>
              </a:defRPr>
            </a:lvl5pPr>
            <a:lvl6pPr marL="2555875" indent="-457200" fontAlgn="base">
              <a:spcBef>
                <a:spcPct val="0"/>
              </a:spcBef>
              <a:spcAft>
                <a:spcPct val="0"/>
              </a:spcAft>
              <a:defRPr sz="2400">
                <a:solidFill>
                  <a:schemeClr val="tx1"/>
                </a:solidFill>
                <a:latin typeface="Times New Roman" pitchFamily="18" charset="0"/>
              </a:defRPr>
            </a:lvl6pPr>
            <a:lvl7pPr marL="3013075" indent="-457200" fontAlgn="base">
              <a:spcBef>
                <a:spcPct val="0"/>
              </a:spcBef>
              <a:spcAft>
                <a:spcPct val="0"/>
              </a:spcAft>
              <a:defRPr sz="2400">
                <a:solidFill>
                  <a:schemeClr val="tx1"/>
                </a:solidFill>
                <a:latin typeface="Times New Roman" pitchFamily="18" charset="0"/>
              </a:defRPr>
            </a:lvl7pPr>
            <a:lvl8pPr marL="3470275" indent="-457200" fontAlgn="base">
              <a:spcBef>
                <a:spcPct val="0"/>
              </a:spcBef>
              <a:spcAft>
                <a:spcPct val="0"/>
              </a:spcAft>
              <a:defRPr sz="2400">
                <a:solidFill>
                  <a:schemeClr val="tx1"/>
                </a:solidFill>
                <a:latin typeface="Times New Roman" pitchFamily="18" charset="0"/>
              </a:defRPr>
            </a:lvl8pPr>
            <a:lvl9pPr marL="3927475" indent="-457200" fontAlgn="base">
              <a:spcBef>
                <a:spcPct val="0"/>
              </a:spcBef>
              <a:spcAft>
                <a:spcPct val="0"/>
              </a:spcAft>
              <a:defRPr sz="2400">
                <a:solidFill>
                  <a:schemeClr val="tx1"/>
                </a:solidFill>
                <a:latin typeface="Times New Roman" pitchFamily="18" charset="0"/>
              </a:defRPr>
            </a:lvl9pPr>
          </a:lstStyle>
          <a:p>
            <a:pPr eaLnBrk="1" hangingPunct="1">
              <a:defRPr/>
            </a:pPr>
            <a:endParaRPr lang="en-US" sz="700" dirty="0">
              <a:latin typeface="+mj-lt"/>
              <a:cs typeface="Arial" charset="0"/>
            </a:endParaRPr>
          </a:p>
          <a:p>
            <a:pPr eaLnBrk="1" hangingPunct="1">
              <a:defRPr/>
            </a:pPr>
            <a:r>
              <a:rPr lang="en-US" sz="1400" b="1" dirty="0">
                <a:effectLst>
                  <a:outerShdw blurRad="38100" dist="38100" dir="2700000" algn="tl">
                    <a:srgbClr val="FFFFFF"/>
                  </a:outerShdw>
                </a:effectLst>
                <a:latin typeface="+mj-lt"/>
                <a:cs typeface="Arial" charset="0"/>
              </a:rPr>
              <a:t>Sometimes you’ll want to save the contents of a variable </a:t>
            </a:r>
            <a:r>
              <a:rPr lang="en-US" sz="1400" dirty="0">
                <a:latin typeface="+mj-lt"/>
                <a:cs typeface="Arial" charset="0"/>
              </a:rPr>
              <a:t>(including a File/Record) </a:t>
            </a:r>
            <a:r>
              <a:rPr lang="en-US" sz="1400" b="1" dirty="0">
                <a:effectLst>
                  <a:outerShdw blurRad="38100" dist="38100" dir="2700000" algn="tl">
                    <a:srgbClr val="FFFFFF"/>
                  </a:outerShdw>
                </a:effectLst>
                <a:latin typeface="+mj-lt"/>
                <a:cs typeface="Arial" charset="0"/>
              </a:rPr>
              <a:t>to some external source – like an ASCII/Notepad file, spreadsheet, etc.</a:t>
            </a:r>
          </a:p>
          <a:p>
            <a:pPr eaLnBrk="1" hangingPunct="1">
              <a:defRPr/>
            </a:pPr>
            <a:endParaRPr lang="en-US" sz="800" b="1" dirty="0">
              <a:effectLst>
                <a:outerShdw blurRad="38100" dist="38100" dir="2700000" algn="tl">
                  <a:srgbClr val="FFFFFF"/>
                </a:outerShdw>
              </a:effectLst>
              <a:latin typeface="+mj-lt"/>
              <a:cs typeface="Arial" charset="0"/>
            </a:endParaRPr>
          </a:p>
          <a:p>
            <a:pPr eaLnBrk="1" hangingPunct="1">
              <a:buFont typeface="+mj-lt"/>
              <a:buAutoNum type="arabicPeriod"/>
              <a:defRPr/>
            </a:pPr>
            <a:r>
              <a:rPr lang="en-US" sz="1400" b="1" dirty="0">
                <a:effectLst>
                  <a:outerShdw blurRad="38100" dist="38100" dir="2700000" algn="tl">
                    <a:srgbClr val="FFFFFF"/>
                  </a:outerShdw>
                </a:effectLst>
                <a:latin typeface="+mj-lt"/>
                <a:cs typeface="Arial" charset="0"/>
              </a:rPr>
              <a:t>Monitor the variable – and from the Monitors View</a:t>
            </a:r>
          </a:p>
          <a:p>
            <a:pPr eaLnBrk="1" hangingPunct="1">
              <a:buFont typeface="+mj-lt"/>
              <a:buAutoNum type="arabicPeriod"/>
              <a:defRPr/>
            </a:pPr>
            <a:r>
              <a:rPr lang="en-US" sz="1400" b="1" dirty="0">
                <a:effectLst>
                  <a:outerShdw blurRad="38100" dist="38100" dir="2700000" algn="tl">
                    <a:srgbClr val="FFFFFF"/>
                  </a:outerShdw>
                </a:effectLst>
                <a:latin typeface="+mj-lt"/>
                <a:cs typeface="Arial" charset="0"/>
              </a:rPr>
              <a:t>Expand the “nodes” (Group fields)</a:t>
            </a:r>
          </a:p>
          <a:p>
            <a:pPr eaLnBrk="1" hangingPunct="1">
              <a:buFont typeface="+mj-lt"/>
              <a:buAutoNum type="arabicPeriod"/>
              <a:defRPr/>
            </a:pPr>
            <a:r>
              <a:rPr lang="en-US" sz="1400" b="1" dirty="0">
                <a:effectLst>
                  <a:outerShdw blurRad="38100" dist="38100" dir="2700000" algn="tl">
                    <a:srgbClr val="FFFFFF"/>
                  </a:outerShdw>
                </a:effectLst>
                <a:latin typeface="+mj-lt"/>
                <a:cs typeface="Arial" charset="0"/>
              </a:rPr>
              <a:t>Click Copy view to Clipboard</a:t>
            </a:r>
          </a:p>
          <a:p>
            <a:pPr lvl="1" eaLnBrk="1" hangingPunct="1">
              <a:buFont typeface="Arial" panose="020B0604020202020204" pitchFamily="34" charset="0"/>
              <a:buChar char="•"/>
              <a:defRPr/>
            </a:pPr>
            <a:r>
              <a:rPr lang="en-US" sz="1400" i="1" dirty="0">
                <a:latin typeface="+mj-lt"/>
                <a:cs typeface="Arial" charset="0"/>
              </a:rPr>
              <a:t>This copies the contents of the View to your Windows paste buffer</a:t>
            </a:r>
          </a:p>
          <a:p>
            <a:pPr eaLnBrk="1" hangingPunct="1">
              <a:buFont typeface="+mj-lt"/>
              <a:buAutoNum type="arabicPeriod"/>
              <a:defRPr/>
            </a:pPr>
            <a:r>
              <a:rPr lang="en-US" sz="1400" b="1" dirty="0">
                <a:effectLst>
                  <a:outerShdw blurRad="38100" dist="38100" dir="2700000" algn="tl">
                    <a:srgbClr val="FFFFFF"/>
                  </a:outerShdw>
                </a:effectLst>
                <a:latin typeface="+mj-lt"/>
                <a:cs typeface="Arial" charset="0"/>
              </a:rPr>
              <a:t>Paste the copied contents </a:t>
            </a:r>
            <a:r>
              <a:rPr lang="en-US" sz="1400" b="1" dirty="0">
                <a:effectLst>
                  <a:outerShdw blurRad="38100" dist="38100" dir="2700000" algn="tl">
                    <a:srgbClr val="FFFFFF"/>
                  </a:outerShdw>
                </a:effectLst>
                <a:latin typeface="+mj-lt"/>
                <a:cs typeface="Arial" charset="0"/>
                <a:sym typeface="Wingdings" panose="05000000000000000000" pitchFamily="2" charset="2"/>
              </a:rPr>
              <a:t></a:t>
            </a:r>
          </a:p>
          <a:p>
            <a:pPr marL="46038" indent="0" eaLnBrk="1" hangingPunct="1">
              <a:defRPr/>
            </a:pPr>
            <a:endParaRPr lang="en-US" sz="800" b="1" dirty="0">
              <a:effectLst>
                <a:outerShdw blurRad="38100" dist="38100" dir="2700000" algn="tl">
                  <a:srgbClr val="FFFFFF"/>
                </a:outerShdw>
              </a:effectLst>
              <a:latin typeface="+mj-lt"/>
              <a:cs typeface="Arial" charset="0"/>
            </a:endParaRPr>
          </a:p>
        </p:txBody>
      </p:sp>
      <p:pic>
        <p:nvPicPr>
          <p:cNvPr id="89092" name="Picture 1">
            <a:extLst>
              <a:ext uri="{FF2B5EF4-FFF2-40B4-BE49-F238E27FC236}">
                <a16:creationId xmlns:a16="http://schemas.microsoft.com/office/drawing/2014/main" id="{6B73369A-B14C-F3BD-65CD-7A71767DD3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685801"/>
            <a:ext cx="4740275"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2">
            <a:extLst>
              <a:ext uri="{FF2B5EF4-FFF2-40B4-BE49-F238E27FC236}">
                <a16:creationId xmlns:a16="http://schemas.microsoft.com/office/drawing/2014/main" id="{C83C7755-D795-2884-A21B-C7D249B85A8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1676400"/>
            <a:ext cx="4267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094" name="Elbow Connector 5">
            <a:extLst>
              <a:ext uri="{FF2B5EF4-FFF2-40B4-BE49-F238E27FC236}">
                <a16:creationId xmlns:a16="http://schemas.microsoft.com/office/drawing/2014/main" id="{CBDCA8A7-8757-8EE7-422D-B5DA28554631}"/>
              </a:ext>
            </a:extLst>
          </p:cNvPr>
          <p:cNvCxnSpPr>
            <a:cxnSpLocks noChangeShapeType="1"/>
          </p:cNvCxnSpPr>
          <p:nvPr/>
        </p:nvCxnSpPr>
        <p:spPr bwMode="auto">
          <a:xfrm rot="16200000" flipH="1">
            <a:off x="5791200" y="990600"/>
            <a:ext cx="685800" cy="685800"/>
          </a:xfrm>
          <a:prstGeom prst="bentConnector3">
            <a:avLst>
              <a:gd name="adj1" fmla="val 50000"/>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7">
            <a:extLst>
              <a:ext uri="{FF2B5EF4-FFF2-40B4-BE49-F238E27FC236}">
                <a16:creationId xmlns:a16="http://schemas.microsoft.com/office/drawing/2014/main" id="{D323D92E-4DD7-3BAA-F478-E624951E3255}"/>
              </a:ext>
            </a:extLst>
          </p:cNvPr>
          <p:cNvSpPr/>
          <p:nvPr/>
        </p:nvSpPr>
        <p:spPr bwMode="auto">
          <a:xfrm>
            <a:off x="6400800" y="990600"/>
            <a:ext cx="914400" cy="914400"/>
          </a:xfrm>
          <a:prstGeom prst="rect">
            <a:avLst/>
          </a:prstGeom>
          <a:noFill/>
          <a:ln w="28575" cap="flat" cmpd="sng" algn="ctr">
            <a:noFill/>
            <a:prstDash val="solid"/>
            <a:round/>
            <a:headEnd type="none" w="med" len="med"/>
            <a:tailEnd type="none" w="med" len="med"/>
          </a:ln>
          <a:effectLst/>
        </p:spPr>
        <p:txBody>
          <a:bodyPr wrap="none" anchor="ctr"/>
          <a:lstStyle/>
          <a:p>
            <a:pPr algn="ctr" eaLnBrk="1" hangingPunct="1">
              <a:defRPr/>
            </a:pPr>
            <a:r>
              <a:rPr lang="en-US" sz="1600" dirty="0">
                <a:latin typeface="+mn-lt"/>
              </a:rPr>
              <a:t>Ctrl+V</a:t>
            </a:r>
          </a:p>
          <a:p>
            <a:pPr algn="ctr" eaLnBrk="1" hangingPunct="1">
              <a:defRPr/>
            </a:pPr>
            <a:r>
              <a:rPr lang="en-US" sz="1600" dirty="0">
                <a:latin typeface="+mn-lt"/>
              </a:rPr>
              <a:t>(Paste)</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75908C21-0C6D-A82C-0276-21BDF5AED652}"/>
              </a:ext>
            </a:extLst>
          </p:cNvPr>
          <p:cNvSpPr>
            <a:spLocks noGrp="1" noChangeArrowheads="1"/>
          </p:cNvSpPr>
          <p:nvPr>
            <p:ph type="title"/>
          </p:nvPr>
        </p:nvSpPr>
        <p:spPr>
          <a:xfrm>
            <a:off x="1066800" y="228600"/>
            <a:ext cx="9067800" cy="4572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Using Automonitor to Capture Test Run “State”</a:t>
            </a:r>
            <a:endParaRPr lang="en-US" altLang="en-US" sz="3200" dirty="0"/>
          </a:p>
        </p:txBody>
      </p:sp>
      <p:pic>
        <p:nvPicPr>
          <p:cNvPr id="91139" name="Picture 1">
            <a:extLst>
              <a:ext uri="{FF2B5EF4-FFF2-40B4-BE49-F238E27FC236}">
                <a16:creationId xmlns:a16="http://schemas.microsoft.com/office/drawing/2014/main" id="{D2B78012-0DA0-8FEC-69D0-6683C31937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11400" y="685800"/>
            <a:ext cx="8356600" cy="617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C1B7A87-0C89-5109-CE3C-ACA6430C5FBC}"/>
              </a:ext>
            </a:extLst>
          </p:cNvPr>
          <p:cNvSpPr txBox="1"/>
          <p:nvPr/>
        </p:nvSpPr>
        <p:spPr>
          <a:xfrm>
            <a:off x="5360126" y="4953000"/>
            <a:ext cx="5612674" cy="1815882"/>
          </a:xfrm>
          <a:prstGeom prst="rect">
            <a:avLst/>
          </a:prstGeom>
          <a:solidFill>
            <a:schemeClr val="tx1">
              <a:lumMod val="50000"/>
              <a:lumOff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285750" indent="-285750">
              <a:buFont typeface="Arial" panose="020B0604020202020204" pitchFamily="34" charset="0"/>
              <a:buChar char="•"/>
              <a:defRPr/>
            </a:pPr>
            <a:r>
              <a:rPr lang="en-US" sz="1600" dirty="0">
                <a:solidFill>
                  <a:schemeClr val="bg1"/>
                </a:solidFill>
                <a:effectLst>
                  <a:outerShdw blurRad="38100" dist="38100" dir="2700000" algn="tl">
                    <a:srgbClr val="000000">
                      <a:alpha val="43137"/>
                    </a:srgbClr>
                  </a:outerShdw>
                </a:effectLst>
                <a:latin typeface="+mj-lt"/>
              </a:rPr>
              <a:t>Automonitor captures both executed lines and variable “state” (value changes over time)</a:t>
            </a:r>
          </a:p>
          <a:p>
            <a:pPr marL="285750" indent="-285750">
              <a:buFont typeface="Arial" panose="020B0604020202020204" pitchFamily="34" charset="0"/>
              <a:buChar char="•"/>
              <a:defRPr/>
            </a:pPr>
            <a:r>
              <a:rPr lang="en-US" sz="1600" dirty="0">
                <a:solidFill>
                  <a:schemeClr val="bg1"/>
                </a:solidFill>
                <a:effectLst>
                  <a:outerShdw blurRad="38100" dist="38100" dir="2700000" algn="tl">
                    <a:srgbClr val="000000">
                      <a:alpha val="43137"/>
                    </a:srgbClr>
                  </a:outerShdw>
                </a:effectLst>
                <a:latin typeface="+mj-lt"/>
              </a:rPr>
              <a:t>Use Automonitor in combination with Statement Recording (next topic) to solve ABENDs</a:t>
            </a:r>
          </a:p>
          <a:p>
            <a:pPr marL="285750" indent="-285750">
              <a:buFont typeface="Arial" panose="020B0604020202020204" pitchFamily="34" charset="0"/>
              <a:buChar char="•"/>
              <a:defRPr/>
            </a:pPr>
            <a:r>
              <a:rPr lang="en-US" sz="1600" dirty="0">
                <a:solidFill>
                  <a:schemeClr val="bg1"/>
                </a:solidFill>
                <a:effectLst>
                  <a:outerShdw blurRad="38100" dist="38100" dir="2700000" algn="tl">
                    <a:srgbClr val="000000">
                      <a:alpha val="43137"/>
                    </a:srgbClr>
                  </a:outerShdw>
                </a:effectLst>
                <a:latin typeface="+mj-lt"/>
              </a:rPr>
              <a:t>Note that Automonitor does not function during Resume</a:t>
            </a:r>
          </a:p>
          <a:p>
            <a:pPr marL="742950" lvl="1" indent="-285750">
              <a:buFont typeface="Arial" panose="020B0604020202020204" pitchFamily="34" charset="0"/>
              <a:buChar char="•"/>
              <a:defRPr/>
            </a:pPr>
            <a:r>
              <a:rPr lang="en-US" sz="1600" dirty="0">
                <a:solidFill>
                  <a:schemeClr val="bg1"/>
                </a:solidFill>
                <a:effectLst>
                  <a:outerShdw blurRad="38100" dist="38100" dir="2700000" algn="tl">
                    <a:srgbClr val="000000">
                      <a:alpha val="43137"/>
                    </a:srgbClr>
                  </a:outerShdw>
                </a:effectLst>
                <a:latin typeface="+mj-lt"/>
              </a:rPr>
              <a:t>Use Step or Animated Step in conjunction with Automonitor + Recording (next topic)</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a:extLst>
              <a:ext uri="{FF2B5EF4-FFF2-40B4-BE49-F238E27FC236}">
                <a16:creationId xmlns:a16="http://schemas.microsoft.com/office/drawing/2014/main" id="{9D2E3A59-6DFA-6C59-8CBF-441360D4A5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38850" y="1"/>
            <a:ext cx="462915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Rectangle 2">
            <a:extLst>
              <a:ext uri="{FF2B5EF4-FFF2-40B4-BE49-F238E27FC236}">
                <a16:creationId xmlns:a16="http://schemas.microsoft.com/office/drawing/2014/main" id="{2F119399-01C8-318B-BBBA-BFD095553486}"/>
              </a:ext>
            </a:extLst>
          </p:cNvPr>
          <p:cNvSpPr>
            <a:spLocks noGrp="1" noChangeArrowheads="1"/>
          </p:cNvSpPr>
          <p:nvPr>
            <p:ph type="title"/>
          </p:nvPr>
        </p:nvSpPr>
        <p:spPr>
          <a:xfrm>
            <a:off x="609600" y="179439"/>
            <a:ext cx="5257800" cy="533400"/>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Record and Playback Test Run</a:t>
            </a:r>
          </a:p>
        </p:txBody>
      </p:sp>
      <p:sp>
        <p:nvSpPr>
          <p:cNvPr id="2" name="Rectangle 3">
            <a:extLst>
              <a:ext uri="{FF2B5EF4-FFF2-40B4-BE49-F238E27FC236}">
                <a16:creationId xmlns:a16="http://schemas.microsoft.com/office/drawing/2014/main" id="{1243101F-A3D4-D483-4CEA-48E68E62A4E0}"/>
              </a:ext>
            </a:extLst>
          </p:cNvPr>
          <p:cNvSpPr>
            <a:spLocks noGrp="1" noChangeArrowheads="1"/>
          </p:cNvSpPr>
          <p:nvPr>
            <p:ph idx="1"/>
          </p:nvPr>
        </p:nvSpPr>
        <p:spPr>
          <a:xfrm>
            <a:off x="838200" y="762000"/>
            <a:ext cx="7315200" cy="5043488"/>
          </a:xfrm>
        </p:spPr>
        <p:txBody>
          <a:bodyPr/>
          <a:lstStyle/>
          <a:p>
            <a:pPr eaLnBrk="1" hangingPunct="1">
              <a:defRPr/>
            </a:pPr>
            <a:r>
              <a:rPr lang="en-US" altLang="en-US" sz="2000" dirty="0"/>
              <a:t>Debug Tool allows you to record and then playback recorded statements during Debug</a:t>
            </a:r>
          </a:p>
          <a:p>
            <a:pPr eaLnBrk="1" hangingPunct="1">
              <a:defRPr/>
            </a:pPr>
            <a:endParaRPr lang="en-US" altLang="en-US" sz="800" dirty="0"/>
          </a:p>
          <a:p>
            <a:pPr marL="0" indent="0" eaLnBrk="1" hangingPunct="1">
              <a:buNone/>
              <a:defRPr/>
            </a:pPr>
            <a:r>
              <a:rPr lang="en-US" altLang="en-US" sz="2400" b="1" dirty="0"/>
              <a:t>Steps:</a:t>
            </a:r>
          </a:p>
          <a:p>
            <a:pPr eaLnBrk="1" hangingPunct="1">
              <a:defRPr/>
            </a:pPr>
            <a:r>
              <a:rPr lang="en-US" altLang="en-US" sz="2000" dirty="0"/>
              <a:t>From the Debug toolbar</a:t>
            </a:r>
          </a:p>
          <a:p>
            <a:pPr lvl="1" eaLnBrk="1" hangingPunct="1">
              <a:buFont typeface="Webdings" panose="05030102010509060703" pitchFamily="18" charset="2"/>
              <a:buChar char="4"/>
              <a:defRPr/>
            </a:pPr>
            <a:r>
              <a:rPr lang="en-US" altLang="en-US" sz="1600" dirty="0"/>
              <a:t>Click the white downward-pointing triangle, and select:                                              </a:t>
            </a:r>
            <a:r>
              <a:rPr lang="en-US" altLang="en-US" sz="1800" b="1" dirty="0">
                <a:solidFill>
                  <a:srgbClr val="C00000"/>
                </a:solidFill>
                <a:sym typeface="Wingdings" panose="05000000000000000000" pitchFamily="2" charset="2"/>
              </a:rPr>
              <a:t> </a:t>
            </a:r>
            <a:r>
              <a:rPr lang="en-US" altLang="en-US" sz="1800" b="1" dirty="0">
                <a:solidFill>
                  <a:srgbClr val="C00000"/>
                </a:solidFill>
              </a:rPr>
              <a:t>Show Playback Toolbar</a:t>
            </a:r>
          </a:p>
          <a:p>
            <a:pPr lvl="1" eaLnBrk="1" hangingPunct="1">
              <a:buFont typeface="Webdings" panose="05030102010509060703" pitchFamily="18" charset="2"/>
              <a:buChar char="4"/>
              <a:defRPr/>
            </a:pPr>
            <a:endParaRPr lang="en-US" altLang="en-US" sz="800" dirty="0"/>
          </a:p>
          <a:p>
            <a:pPr lvl="1" eaLnBrk="1" hangingPunct="1">
              <a:buFont typeface="Webdings" panose="05030102010509060703" pitchFamily="18" charset="2"/>
              <a:buChar char="4"/>
              <a:defRPr/>
            </a:pPr>
            <a:r>
              <a:rPr lang="en-US" altLang="en-US" sz="1600" dirty="0"/>
              <a:t>From the Playback toolbar, click the green-go button, to start playback recording</a:t>
            </a:r>
          </a:p>
          <a:p>
            <a:pPr lvl="2" eaLnBrk="1" hangingPunct="1">
              <a:defRPr/>
            </a:pPr>
            <a:r>
              <a:rPr lang="en-US" altLang="en-US" sz="1800" dirty="0"/>
              <a:t>All of your statements are being recorded from that point until you:</a:t>
            </a:r>
          </a:p>
          <a:p>
            <a:pPr lvl="3" eaLnBrk="1" hangingPunct="1">
              <a:defRPr/>
            </a:pPr>
            <a:r>
              <a:rPr lang="en-US" altLang="en-US" sz="1050" dirty="0"/>
              <a:t>Stop recording</a:t>
            </a:r>
          </a:p>
          <a:p>
            <a:pPr lvl="3" eaLnBrk="1" hangingPunct="1">
              <a:defRPr/>
            </a:pPr>
            <a:r>
              <a:rPr lang="en-US" altLang="en-US" sz="1050" dirty="0"/>
              <a:t>End the Debug Session (ABEND or normal EOJ)</a:t>
            </a:r>
          </a:p>
          <a:p>
            <a:pPr lvl="3" eaLnBrk="1" hangingPunct="1">
              <a:defRPr/>
            </a:pPr>
            <a:endParaRPr lang="en-US" altLang="en-US" sz="400" dirty="0"/>
          </a:p>
          <a:p>
            <a:pPr lvl="1" eaLnBrk="1" hangingPunct="1">
              <a:buFont typeface="Webdings" panose="05030102010509060703" pitchFamily="18" charset="2"/>
              <a:buChar char="4"/>
              <a:defRPr/>
            </a:pPr>
            <a:r>
              <a:rPr lang="en-US" altLang="en-US" sz="1850" dirty="0"/>
              <a:t>If your program pauses (Breakpoint, etc.) you can backtrack through the recorded statements by pressing the </a:t>
            </a:r>
            <a:r>
              <a:rPr lang="en-US" altLang="en-US" sz="1850" b="1" dirty="0"/>
              <a:t>Move Back </a:t>
            </a:r>
            <a:r>
              <a:rPr lang="en-US" altLang="en-US" sz="1850" dirty="0"/>
              <a:t>icon on the toolbar</a:t>
            </a:r>
          </a:p>
          <a:p>
            <a:pPr lvl="1" eaLnBrk="1" hangingPunct="1">
              <a:buFont typeface="Webdings" panose="05030102010509060703" pitchFamily="18" charset="2"/>
              <a:buChar char="4"/>
              <a:defRPr/>
            </a:pPr>
            <a:endParaRPr lang="en-US" altLang="en-US" sz="1850" dirty="0"/>
          </a:p>
          <a:p>
            <a:pPr lvl="1" eaLnBrk="1" hangingPunct="1">
              <a:buFont typeface="Webdings" panose="05030102010509060703" pitchFamily="18" charset="2"/>
              <a:buChar char="4"/>
              <a:defRPr/>
            </a:pPr>
            <a:r>
              <a:rPr lang="en-US" altLang="en-US" sz="1850" dirty="0"/>
              <a:t>You can also play the recorded statements forward, by clicking </a:t>
            </a:r>
            <a:r>
              <a:rPr lang="en-US" altLang="en-US" sz="1850" b="1" dirty="0"/>
              <a:t>Move Forward </a:t>
            </a:r>
            <a:r>
              <a:rPr lang="en-US" altLang="en-US" sz="1850" dirty="0"/>
              <a:t>on the toolbar</a:t>
            </a:r>
          </a:p>
        </p:txBody>
      </p:sp>
      <p:pic>
        <p:nvPicPr>
          <p:cNvPr id="93189" name="Picture 4">
            <a:extLst>
              <a:ext uri="{FF2B5EF4-FFF2-40B4-BE49-F238E27FC236}">
                <a16:creationId xmlns:a16="http://schemas.microsoft.com/office/drawing/2014/main" id="{F6680750-F48A-6AAF-FCE1-EED4E4B92E8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53401" y="2895601"/>
            <a:ext cx="247332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0" name="Picture 5">
            <a:extLst>
              <a:ext uri="{FF2B5EF4-FFF2-40B4-BE49-F238E27FC236}">
                <a16:creationId xmlns:a16="http://schemas.microsoft.com/office/drawing/2014/main" id="{C08384C0-0B63-73AB-DF65-70E89BEFA4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43900" y="4343400"/>
            <a:ext cx="23241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6">
            <a:extLst>
              <a:ext uri="{FF2B5EF4-FFF2-40B4-BE49-F238E27FC236}">
                <a16:creationId xmlns:a16="http://schemas.microsoft.com/office/drawing/2014/main" id="{241805A4-C252-58C9-EBE2-8A616E6A36D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69275" y="5638801"/>
            <a:ext cx="248285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3AED6F70-C538-3E85-AE7A-234DC685DE29}"/>
              </a:ext>
            </a:extLst>
          </p:cNvPr>
          <p:cNvSpPr>
            <a:spLocks noGrp="1" noChangeArrowheads="1"/>
          </p:cNvSpPr>
          <p:nvPr>
            <p:ph type="title"/>
          </p:nvPr>
        </p:nvSpPr>
        <p:spPr>
          <a:xfrm>
            <a:off x="287999" y="288037"/>
            <a:ext cx="11293592" cy="473964"/>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dirty="0"/>
              <a:t>Handling Program ABENDs – </a:t>
            </a:r>
            <a:r>
              <a:rPr lang="en-US" altLang="en-US" sz="3200" b="1" dirty="0"/>
              <a:t>Best Practice</a:t>
            </a:r>
          </a:p>
        </p:txBody>
      </p:sp>
      <p:sp>
        <p:nvSpPr>
          <p:cNvPr id="908291" name="Rectangle 3">
            <a:extLst>
              <a:ext uri="{FF2B5EF4-FFF2-40B4-BE49-F238E27FC236}">
                <a16:creationId xmlns:a16="http://schemas.microsoft.com/office/drawing/2014/main" id="{8E173FC2-6A6E-0B2D-188D-997FCB9DC058}"/>
              </a:ext>
            </a:extLst>
          </p:cNvPr>
          <p:cNvSpPr>
            <a:spLocks noGrp="1" noChangeArrowheads="1"/>
          </p:cNvSpPr>
          <p:nvPr>
            <p:ph idx="1"/>
          </p:nvPr>
        </p:nvSpPr>
        <p:spPr>
          <a:xfrm>
            <a:off x="1219200" y="993092"/>
            <a:ext cx="9908510" cy="5043488"/>
          </a:xfrm>
        </p:spPr>
        <p:txBody>
          <a:bodyPr/>
          <a:lstStyle/>
          <a:p>
            <a:pPr eaLnBrk="1" hangingPunct="1">
              <a:defRPr/>
            </a:pPr>
            <a:r>
              <a:rPr lang="en-US" sz="2400" dirty="0"/>
              <a:t>Debug Tool can receive control back from the system after an ABEND occurs</a:t>
            </a:r>
          </a:p>
          <a:p>
            <a:pPr marL="685800" lvl="1" indent="-341313" eaLnBrk="1" hangingPunct="1">
              <a:buFont typeface="Webdings" panose="05030102010509060703" pitchFamily="18" charset="2"/>
              <a:buChar char="4"/>
              <a:defRPr/>
            </a:pPr>
            <a:r>
              <a:rPr lang="en-US" sz="2400" dirty="0"/>
              <a:t>The program will be stopped at the ABENDING statement</a:t>
            </a:r>
          </a:p>
          <a:p>
            <a:pPr marL="685800" lvl="1" indent="-341313" eaLnBrk="1" hangingPunct="1">
              <a:buFont typeface="Webdings" panose="05030102010509060703" pitchFamily="18" charset="2"/>
              <a:buChar char="4"/>
              <a:defRPr/>
            </a:pPr>
            <a:endParaRPr lang="en-US" sz="2400" dirty="0"/>
          </a:p>
          <a:p>
            <a:pPr eaLnBrk="1" hangingPunct="1">
              <a:defRPr/>
            </a:pPr>
            <a:r>
              <a:rPr lang="en-US" sz="2400" dirty="0"/>
              <a:t>You can:</a:t>
            </a:r>
          </a:p>
          <a:p>
            <a:pPr marL="685800" lvl="1" indent="-341313" eaLnBrk="1" hangingPunct="1">
              <a:buFont typeface="Webdings" panose="05030102010509060703" pitchFamily="18" charset="2"/>
              <a:buChar char="4"/>
              <a:defRPr/>
            </a:pPr>
            <a:r>
              <a:rPr lang="en-US" sz="2400" dirty="0"/>
              <a:t>Allow the application to ABEND and terminate</a:t>
            </a:r>
          </a:p>
          <a:p>
            <a:pPr marL="1089025" lvl="2" indent="-288925" eaLnBrk="1" hangingPunct="1">
              <a:defRPr/>
            </a:pPr>
            <a:r>
              <a:rPr lang="en-US" dirty="0"/>
              <a:t>Capture ABEND info with a product such as Fault Analyzer</a:t>
            </a:r>
          </a:p>
          <a:p>
            <a:pPr marL="1089025" lvl="2" indent="-288925" eaLnBrk="1" hangingPunct="1">
              <a:defRPr/>
            </a:pPr>
            <a:r>
              <a:rPr lang="en-US" dirty="0"/>
              <a:t>Terminate the application and prevent further processing</a:t>
            </a:r>
          </a:p>
          <a:p>
            <a:pPr marL="685800" lvl="1" indent="-341313" eaLnBrk="1" hangingPunct="1">
              <a:buFont typeface="Webdings" panose="05030102010509060703" pitchFamily="18" charset="2"/>
              <a:buChar char="4"/>
              <a:defRPr/>
            </a:pPr>
            <a:r>
              <a:rPr lang="en-US" sz="2400" dirty="0"/>
              <a:t>Or continue running the program</a:t>
            </a:r>
          </a:p>
          <a:p>
            <a:pPr eaLnBrk="1" hangingPunct="1">
              <a:defRPr/>
            </a:pPr>
            <a:endParaRPr lang="en-US" sz="2400" dirty="0"/>
          </a:p>
          <a:p>
            <a:pPr eaLnBrk="1" hangingPunct="1">
              <a:defRPr/>
            </a:pPr>
            <a:r>
              <a:rPr lang="en-US" sz="2400" dirty="0"/>
              <a:t>Usage note:</a:t>
            </a:r>
          </a:p>
          <a:p>
            <a:pPr marL="685800" lvl="1" indent="-341313" eaLnBrk="1" hangingPunct="1">
              <a:buFont typeface="Webdings" panose="05030102010509060703" pitchFamily="18" charset="2"/>
              <a:buChar char="4"/>
              <a:defRPr/>
            </a:pPr>
            <a:r>
              <a:rPr lang="en-US" sz="2400" dirty="0"/>
              <a:t>The </a:t>
            </a:r>
            <a:r>
              <a:rPr lang="en-US" sz="2400" b="1" dirty="0">
                <a:effectLst>
                  <a:outerShdw blurRad="38100" dist="38100" dir="2700000" algn="tl">
                    <a:srgbClr val="C0C0C0"/>
                  </a:outerShdw>
                </a:effectLst>
              </a:rPr>
              <a:t>LE  TRAP(ON)</a:t>
            </a:r>
            <a:r>
              <a:rPr lang="en-US" sz="2400" dirty="0"/>
              <a:t>  option must be active</a:t>
            </a:r>
          </a:p>
        </p:txBody>
      </p:sp>
      <p:sp>
        <p:nvSpPr>
          <p:cNvPr id="908292" name="Rectangle 4">
            <a:hlinkClick r:id="rId3" action="ppaction://hlinksldjump"/>
            <a:extLst>
              <a:ext uri="{FF2B5EF4-FFF2-40B4-BE49-F238E27FC236}">
                <a16:creationId xmlns:a16="http://schemas.microsoft.com/office/drawing/2014/main" id="{5EB889B3-16BB-1D63-2D70-FEC377037A4E}"/>
              </a:ext>
            </a:extLst>
          </p:cNvPr>
          <p:cNvSpPr>
            <a:spLocks noChangeArrowheads="1"/>
          </p:cNvSpPr>
          <p:nvPr/>
        </p:nvSpPr>
        <p:spPr bwMode="auto">
          <a:xfrm>
            <a:off x="1801813" y="201613"/>
            <a:ext cx="830262" cy="673100"/>
          </a:xfrm>
          <a:prstGeom prst="rect">
            <a:avLst/>
          </a:prstGeom>
          <a:solidFill>
            <a:schemeClr val="bg1">
              <a:alpha val="999"/>
            </a:schemeClr>
          </a:solidFill>
          <a:ln>
            <a:noFill/>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4ED5F126-507E-4640-3098-5BCACB4DB114}"/>
              </a:ext>
            </a:extLst>
          </p:cNvPr>
          <p:cNvSpPr>
            <a:spLocks noGrp="1" noChangeArrowheads="1"/>
          </p:cNvSpPr>
          <p:nvPr>
            <p:ph type="title"/>
          </p:nvPr>
        </p:nvSpPr>
        <p:spPr>
          <a:xfrm>
            <a:off x="1295400" y="271257"/>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Bookmarks – Use during Debug</a:t>
            </a:r>
          </a:p>
        </p:txBody>
      </p:sp>
      <p:sp>
        <p:nvSpPr>
          <p:cNvPr id="82948" name="Rectangle 3">
            <a:extLst>
              <a:ext uri="{FF2B5EF4-FFF2-40B4-BE49-F238E27FC236}">
                <a16:creationId xmlns:a16="http://schemas.microsoft.com/office/drawing/2014/main" id="{E86FF867-2FE2-C4ED-31D7-40C32943632D}"/>
              </a:ext>
            </a:extLst>
          </p:cNvPr>
          <p:cNvSpPr txBox="1">
            <a:spLocks noChangeArrowheads="1"/>
          </p:cNvSpPr>
          <p:nvPr/>
        </p:nvSpPr>
        <p:spPr bwMode="auto">
          <a:xfrm>
            <a:off x="1447800" y="990600"/>
            <a:ext cx="10439400" cy="5867400"/>
          </a:xfrm>
          <a:prstGeom prst="rect">
            <a:avLst/>
          </a:prstGeom>
          <a:noFill/>
          <a:ln>
            <a:noFill/>
          </a:ln>
          <a:effectLst/>
        </p:spPr>
        <p:txBody>
          <a:bodyPr/>
          <a:lstStyle>
            <a:lvl1pPr marL="339725" indent="-341313">
              <a:lnSpc>
                <a:spcPct val="85000"/>
              </a:lnSpc>
              <a:spcBef>
                <a:spcPct val="30000"/>
              </a:spcBef>
              <a:buClr>
                <a:srgbClr val="000000"/>
              </a:buClr>
              <a:buFont typeface="Wingdings" panose="05000000000000000000" pitchFamily="2" charset="2"/>
              <a:buChar char="§"/>
              <a:defRPr sz="3200">
                <a:solidFill>
                  <a:schemeClr val="tx1"/>
                </a:solidFill>
                <a:latin typeface="Arial" panose="020B0604020202020204" pitchFamily="34" charset="0"/>
              </a:defRPr>
            </a:lvl1pPr>
            <a:lvl2pPr marL="685800" indent="-341313">
              <a:lnSpc>
                <a:spcPct val="85000"/>
              </a:lnSpc>
              <a:spcBef>
                <a:spcPct val="30000"/>
              </a:spcBef>
              <a:buClr>
                <a:srgbClr val="006699"/>
              </a:buClr>
              <a:buFont typeface="Webdings" panose="05030102010509060703" pitchFamily="18" charset="2"/>
              <a:buChar char="4"/>
              <a:defRPr sz="2800">
                <a:solidFill>
                  <a:srgbClr val="006699"/>
                </a:solidFill>
                <a:latin typeface="Arial" panose="020B0604020202020204" pitchFamily="34" charset="0"/>
              </a:defRPr>
            </a:lvl2pPr>
            <a:lvl3pPr marL="1019175" indent="-341313">
              <a:spcBef>
                <a:spcPct val="20000"/>
              </a:spcBef>
              <a:buFont typeface="Wingdings" panose="05000000000000000000"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buNone/>
              <a:defRPr/>
            </a:pPr>
            <a:r>
              <a:rPr lang="en-US" altLang="en-US" sz="2000" dirty="0">
                <a:latin typeface="+mj-lt"/>
              </a:rPr>
              <a:t>Bookmarks can be used to:</a:t>
            </a:r>
          </a:p>
          <a:p>
            <a:pPr marL="342900" indent="-342900" eaLnBrk="1" hangingPunct="1">
              <a:defRPr/>
            </a:pPr>
            <a:r>
              <a:rPr lang="en-US" altLang="en-US" sz="2000" dirty="0">
                <a:latin typeface="+mj-lt"/>
              </a:rPr>
              <a:t>Set points-of-interest inside your *.cob file during Debug</a:t>
            </a:r>
          </a:p>
          <a:p>
            <a:pPr marL="342900" indent="-342900" eaLnBrk="1" hangingPunct="1">
              <a:defRPr/>
            </a:pPr>
            <a:r>
              <a:rPr lang="en-US" altLang="en-US" sz="2000" dirty="0">
                <a:latin typeface="+mj-lt"/>
              </a:rPr>
              <a:t>Create annotations/points-of-interest in your source file - for work outside of Debug</a:t>
            </a: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endParaRPr lang="en-US" altLang="en-US" sz="2000" dirty="0">
              <a:latin typeface="+mj-lt"/>
            </a:endParaRPr>
          </a:p>
          <a:p>
            <a:pPr marL="342900" indent="-342900" eaLnBrk="1" hangingPunct="1">
              <a:defRPr/>
            </a:pPr>
            <a:r>
              <a:rPr lang="en-US" altLang="en-US" sz="2000" dirty="0">
                <a:latin typeface="+mj-lt"/>
              </a:rPr>
              <a:t>Side by side view of Debug(read-only) source with actual program source</a:t>
            </a:r>
          </a:p>
          <a:p>
            <a:pPr marL="688975" lvl="1" indent="-342900" eaLnBrk="1" hangingPunct="1">
              <a:defRPr/>
            </a:pPr>
            <a:r>
              <a:rPr lang="en-US" altLang="en-US" sz="1600" dirty="0">
                <a:solidFill>
                  <a:schemeClr val="tx1"/>
                </a:solidFill>
                <a:latin typeface="+mj-lt"/>
              </a:rPr>
              <a:t>Note that you will have to manually align the file content</a:t>
            </a:r>
          </a:p>
        </p:txBody>
      </p:sp>
      <p:pic>
        <p:nvPicPr>
          <p:cNvPr id="97284" name="Picture 1">
            <a:extLst>
              <a:ext uri="{FF2B5EF4-FFF2-40B4-BE49-F238E27FC236}">
                <a16:creationId xmlns:a16="http://schemas.microsoft.com/office/drawing/2014/main" id="{110E6C41-F711-3996-A63C-DD7D909E6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133600"/>
            <a:ext cx="91440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5EE49B43-B99E-FA6A-B82A-C2CC3D5BD2CD}"/>
              </a:ext>
            </a:extLst>
          </p:cNvPr>
          <p:cNvSpPr>
            <a:spLocks noGrp="1" noChangeArrowheads="1"/>
          </p:cNvSpPr>
          <p:nvPr>
            <p:ph type="title"/>
          </p:nvPr>
        </p:nvSpPr>
        <p:spPr>
          <a:xfrm>
            <a:off x="990600" y="241376"/>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Source Context Menu Options During Debug</a:t>
            </a:r>
          </a:p>
        </p:txBody>
      </p:sp>
      <p:sp>
        <p:nvSpPr>
          <p:cNvPr id="82948" name="Rectangle 3">
            <a:extLst>
              <a:ext uri="{FF2B5EF4-FFF2-40B4-BE49-F238E27FC236}">
                <a16:creationId xmlns:a16="http://schemas.microsoft.com/office/drawing/2014/main" id="{D19F9CF6-8F67-A633-60CE-9FF6A4FBF1E2}"/>
              </a:ext>
            </a:extLst>
          </p:cNvPr>
          <p:cNvSpPr txBox="1">
            <a:spLocks noChangeArrowheads="1"/>
          </p:cNvSpPr>
          <p:nvPr/>
        </p:nvSpPr>
        <p:spPr bwMode="auto">
          <a:xfrm>
            <a:off x="1278194" y="990600"/>
            <a:ext cx="10439400" cy="5867400"/>
          </a:xfrm>
          <a:prstGeom prst="rect">
            <a:avLst/>
          </a:prstGeom>
          <a:noFill/>
          <a:ln>
            <a:noFill/>
          </a:ln>
          <a:effectLst/>
        </p:spPr>
        <p:txBody>
          <a:bodyPr/>
          <a:lstStyle>
            <a:lvl1pPr marL="339725" indent="-341313">
              <a:lnSpc>
                <a:spcPct val="85000"/>
              </a:lnSpc>
              <a:spcBef>
                <a:spcPct val="30000"/>
              </a:spcBef>
              <a:buClr>
                <a:srgbClr val="000000"/>
              </a:buClr>
              <a:buFont typeface="Wingdings" panose="05000000000000000000" pitchFamily="2" charset="2"/>
              <a:buChar char="§"/>
              <a:defRPr sz="3200">
                <a:solidFill>
                  <a:schemeClr val="tx1"/>
                </a:solidFill>
                <a:latin typeface="Arial" panose="020B0604020202020204" pitchFamily="34" charset="0"/>
              </a:defRPr>
            </a:lvl1pPr>
            <a:lvl2pPr marL="685800" indent="-341313">
              <a:lnSpc>
                <a:spcPct val="85000"/>
              </a:lnSpc>
              <a:spcBef>
                <a:spcPct val="30000"/>
              </a:spcBef>
              <a:buClr>
                <a:srgbClr val="006699"/>
              </a:buClr>
              <a:buFont typeface="Webdings" panose="05030102010509060703" pitchFamily="18" charset="2"/>
              <a:buChar char="4"/>
              <a:defRPr sz="2800">
                <a:solidFill>
                  <a:srgbClr val="006699"/>
                </a:solidFill>
                <a:latin typeface="Arial" panose="020B0604020202020204" pitchFamily="34" charset="0"/>
              </a:defRPr>
            </a:lvl2pPr>
            <a:lvl3pPr marL="1019175" indent="-341313">
              <a:spcBef>
                <a:spcPct val="20000"/>
              </a:spcBef>
              <a:buFont typeface="Wingdings" panose="05000000000000000000"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buNone/>
              <a:defRPr/>
            </a:pPr>
            <a:r>
              <a:rPr lang="en-US" altLang="en-US" sz="2000" dirty="0">
                <a:latin typeface="+mj-lt"/>
              </a:rPr>
              <a:t>During Debug (and without interrupting your running executable) you can stop at any moment and use the Context menu to access source analysis and navigation tools, program understanding etc. such as:</a:t>
            </a:r>
          </a:p>
          <a:p>
            <a:pPr lvl="1" eaLnBrk="1" hangingPunct="1">
              <a:defRPr/>
            </a:pPr>
            <a:r>
              <a:rPr lang="en-US" altLang="en-US" sz="1800" dirty="0">
                <a:latin typeface="+mj-lt"/>
              </a:rPr>
              <a:t>Perform Hierarchy, Program Control Flow, Data Element analysis, Filtering, Code Review, Show unreachable code, Occurrences in Compilation Unit, etc.</a:t>
            </a:r>
          </a:p>
          <a:p>
            <a:pPr eaLnBrk="1" hangingPunct="1">
              <a:defRPr/>
            </a:pPr>
            <a:r>
              <a:rPr lang="en-US" altLang="en-US" sz="2000" dirty="0">
                <a:latin typeface="+mj-lt"/>
              </a:rPr>
              <a:t>Combining Static Analytics using the Context Menu options and Dynamic Analysis (from Debugging) you can get a very complete picture of your program’s semantics - its operations and business logic</a:t>
            </a:r>
          </a:p>
        </p:txBody>
      </p:sp>
      <p:pic>
        <p:nvPicPr>
          <p:cNvPr id="99332" name="Picture 2">
            <a:extLst>
              <a:ext uri="{FF2B5EF4-FFF2-40B4-BE49-F238E27FC236}">
                <a16:creationId xmlns:a16="http://schemas.microsoft.com/office/drawing/2014/main" id="{A7FCD4B1-5364-0F20-8282-CC67DD22A9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426542"/>
            <a:ext cx="9144000"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3">
            <a:extLst>
              <a:ext uri="{FF2B5EF4-FFF2-40B4-BE49-F238E27FC236}">
                <a16:creationId xmlns:a16="http://schemas.microsoft.com/office/drawing/2014/main" id="{F6A062C9-6675-7BA8-3991-CD78410AA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90725"/>
            <a:ext cx="9144000"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2">
            <a:extLst>
              <a:ext uri="{FF2B5EF4-FFF2-40B4-BE49-F238E27FC236}">
                <a16:creationId xmlns:a16="http://schemas.microsoft.com/office/drawing/2014/main" id="{60A85D43-C298-E92B-A8A7-2CB926346D25}"/>
              </a:ext>
            </a:extLst>
          </p:cNvPr>
          <p:cNvSpPr>
            <a:spLocks noGrp="1" noChangeArrowheads="1"/>
          </p:cNvSpPr>
          <p:nvPr>
            <p:ph type="title"/>
          </p:nvPr>
        </p:nvSpPr>
        <p:spPr>
          <a:xfrm>
            <a:off x="1066800" y="223044"/>
            <a:ext cx="10210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Integrating Context Menu options – Data Flow Analysis</a:t>
            </a:r>
          </a:p>
        </p:txBody>
      </p:sp>
      <p:sp>
        <p:nvSpPr>
          <p:cNvPr id="101380" name="Rectangle 3">
            <a:extLst>
              <a:ext uri="{FF2B5EF4-FFF2-40B4-BE49-F238E27FC236}">
                <a16:creationId xmlns:a16="http://schemas.microsoft.com/office/drawing/2014/main" id="{2907DCC9-5B71-DDC5-1421-DA6AE7F41784}"/>
              </a:ext>
            </a:extLst>
          </p:cNvPr>
          <p:cNvSpPr txBox="1">
            <a:spLocks noChangeArrowheads="1"/>
          </p:cNvSpPr>
          <p:nvPr/>
        </p:nvSpPr>
        <p:spPr bwMode="auto">
          <a:xfrm>
            <a:off x="1524000" y="990600"/>
            <a:ext cx="9144000"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685800" indent="-341313">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019175" indent="-341313">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en-US" altLang="en-US" sz="2000" dirty="0">
                <a:latin typeface="+mj-lt"/>
              </a:rPr>
              <a:t>The Static Analysis tools that you learned about in </a:t>
            </a:r>
            <a:r>
              <a:rPr lang="en-US" altLang="en-US" sz="2000" b="1" dirty="0">
                <a:latin typeface="+mj-lt"/>
              </a:rPr>
              <a:t>Module 3 – Analyzing Your COBOL Programs </a:t>
            </a:r>
            <a:r>
              <a:rPr lang="en-US" altLang="en-US" sz="2000" dirty="0">
                <a:latin typeface="+mj-lt"/>
              </a:rPr>
              <a:t>are all available while Debugging</a:t>
            </a:r>
          </a:p>
          <a:p>
            <a:pPr eaLnBrk="1" hangingPunct="1"/>
            <a:r>
              <a:rPr lang="en-US" altLang="en-US" sz="2000" b="1" dirty="0">
                <a:latin typeface="+mj-lt"/>
              </a:rPr>
              <a:t>Show In  &gt;   Data Flow </a:t>
            </a:r>
            <a:r>
              <a:rPr lang="en-US" altLang="en-US" sz="2000" dirty="0">
                <a:latin typeface="+mj-lt"/>
              </a:rPr>
              <a:t>can be extremely useful during Debug</a:t>
            </a:r>
          </a:p>
        </p:txBody>
      </p:sp>
      <p:pic>
        <p:nvPicPr>
          <p:cNvPr id="101381" name="Picture 2">
            <a:extLst>
              <a:ext uri="{FF2B5EF4-FFF2-40B4-BE49-F238E27FC236}">
                <a16:creationId xmlns:a16="http://schemas.microsoft.com/office/drawing/2014/main" id="{D45CB0A5-2FBF-97D3-F789-4376308BB5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362325"/>
            <a:ext cx="4762500"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613D55A0-E329-3002-F3B5-B60AFB7A3193}"/>
              </a:ext>
            </a:extLst>
          </p:cNvPr>
          <p:cNvSpPr>
            <a:spLocks noGrp="1" noChangeArrowheads="1"/>
          </p:cNvSpPr>
          <p:nvPr>
            <p:ph type="title"/>
          </p:nvPr>
        </p:nvSpPr>
        <p:spPr>
          <a:xfrm>
            <a:off x="1600200" y="76200"/>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Integrating Editor Features – Bookmarks </a:t>
            </a:r>
          </a:p>
        </p:txBody>
      </p:sp>
      <p:pic>
        <p:nvPicPr>
          <p:cNvPr id="45064" name="Picture 8">
            <a:extLst>
              <a:ext uri="{FF2B5EF4-FFF2-40B4-BE49-F238E27FC236}">
                <a16:creationId xmlns:a16="http://schemas.microsoft.com/office/drawing/2014/main" id="{40B2E70B-1632-AFA9-47BE-1ECF2E01BF14}"/>
              </a:ext>
            </a:extLst>
          </p:cNvPr>
          <p:cNvPicPr>
            <a:picLocks noChangeAspect="1" noChangeArrowheads="1"/>
          </p:cNvPicPr>
          <p:nvPr/>
        </p:nvPicPr>
        <p:blipFill>
          <a:blip r:embed="rId3"/>
          <a:srcRect/>
          <a:stretch>
            <a:fillRect/>
          </a:stretch>
        </p:blipFill>
        <p:spPr bwMode="auto">
          <a:xfrm>
            <a:off x="7467600" y="685800"/>
            <a:ext cx="3733800" cy="6180084"/>
          </a:xfrm>
          <a:prstGeom prst="rect">
            <a:avLst/>
          </a:prstGeom>
          <a:noFill/>
          <a:ln>
            <a:noFill/>
          </a:ln>
          <a:effectLst>
            <a:prstShdw prst="shdw18" dist="17961" dir="13500000">
              <a:schemeClr val="accent1">
                <a:gamma/>
                <a:shade val="60000"/>
                <a:invGamma/>
              </a:schemeClr>
            </a:prstShdw>
          </a:effectLst>
        </p:spPr>
      </p:pic>
      <p:sp>
        <p:nvSpPr>
          <p:cNvPr id="103428" name="Rectangle 3">
            <a:extLst>
              <a:ext uri="{FF2B5EF4-FFF2-40B4-BE49-F238E27FC236}">
                <a16:creationId xmlns:a16="http://schemas.microsoft.com/office/drawing/2014/main" id="{A5A69E37-9D23-2961-39A3-4D87B851676C}"/>
              </a:ext>
            </a:extLst>
          </p:cNvPr>
          <p:cNvSpPr txBox="1">
            <a:spLocks noChangeArrowheads="1"/>
          </p:cNvSpPr>
          <p:nvPr/>
        </p:nvSpPr>
        <p:spPr bwMode="auto">
          <a:xfrm>
            <a:off x="1143000" y="838200"/>
            <a:ext cx="62484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39725" indent="-341313">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685800" indent="-341313">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019175" indent="-341313">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en-US" altLang="en-US" sz="2400" dirty="0">
                <a:latin typeface="+mj-lt"/>
              </a:rPr>
              <a:t>It may be useful to set </a:t>
            </a:r>
            <a:r>
              <a:rPr lang="en-US" altLang="en-US" sz="2400" b="1" dirty="0">
                <a:latin typeface="+mj-lt"/>
              </a:rPr>
              <a:t>Bookmarks</a:t>
            </a:r>
            <a:r>
              <a:rPr lang="en-US" altLang="en-US" sz="2400" dirty="0">
                <a:latin typeface="+mj-lt"/>
              </a:rPr>
              <a:t> (and/or Tasks) into your code as:</a:t>
            </a:r>
          </a:p>
          <a:p>
            <a:pPr lvl="1" eaLnBrk="1" hangingPunct="1"/>
            <a:r>
              <a:rPr lang="en-US" altLang="en-US" sz="2000" dirty="0">
                <a:latin typeface="+mj-lt"/>
              </a:rPr>
              <a:t>Reminders of something to do</a:t>
            </a:r>
          </a:p>
          <a:p>
            <a:pPr lvl="1" eaLnBrk="1" hangingPunct="1"/>
            <a:r>
              <a:rPr lang="en-US" altLang="en-US" sz="2000" dirty="0">
                <a:latin typeface="+mj-lt"/>
              </a:rPr>
              <a:t>Navigation labels of where certain processing is</a:t>
            </a:r>
          </a:p>
          <a:p>
            <a:pPr eaLnBrk="1" hangingPunct="1"/>
            <a:endParaRPr lang="en-US" altLang="en-US" sz="2400" dirty="0">
              <a:latin typeface="+mj-lt"/>
            </a:endParaRPr>
          </a:p>
          <a:p>
            <a:pPr eaLnBrk="1" hangingPunct="1"/>
            <a:r>
              <a:rPr lang="en-US" altLang="en-US" sz="2400" dirty="0">
                <a:latin typeface="+mj-lt"/>
              </a:rPr>
              <a:t>To do this:</a:t>
            </a:r>
          </a:p>
          <a:p>
            <a:pPr lvl="1" eaLnBrk="1" hangingPunct="1"/>
            <a:r>
              <a:rPr lang="en-US" altLang="en-US" sz="2000" dirty="0">
                <a:latin typeface="+mj-lt"/>
              </a:rPr>
              <a:t>Navigate to the line you’re interested in</a:t>
            </a:r>
          </a:p>
          <a:p>
            <a:pPr lvl="2" eaLnBrk="1" hangingPunct="1"/>
            <a:r>
              <a:rPr lang="en-US" altLang="en-US" sz="1800" dirty="0">
                <a:latin typeface="+mj-lt"/>
              </a:rPr>
              <a:t>Note – you can just scroll, you don’t have to execute code</a:t>
            </a:r>
          </a:p>
          <a:p>
            <a:pPr lvl="1" eaLnBrk="1" hangingPunct="1"/>
            <a:r>
              <a:rPr lang="en-US" altLang="en-US" sz="2000" dirty="0">
                <a:latin typeface="+mj-lt"/>
              </a:rPr>
              <a:t>From the Edit menu, select:</a:t>
            </a:r>
          </a:p>
          <a:p>
            <a:pPr lvl="2" eaLnBrk="1" hangingPunct="1"/>
            <a:r>
              <a:rPr lang="en-US" altLang="en-US" sz="1800" dirty="0">
                <a:latin typeface="+mj-lt"/>
              </a:rPr>
              <a:t>Add Bookmark…</a:t>
            </a:r>
          </a:p>
          <a:p>
            <a:pPr eaLnBrk="1" hangingPunct="1"/>
            <a:endParaRPr lang="en-US" altLang="en-US" sz="2600" dirty="0">
              <a:latin typeface="+mj-lt"/>
            </a:endParaRPr>
          </a:p>
          <a:p>
            <a:pPr eaLnBrk="1" hangingPunct="1"/>
            <a:r>
              <a:rPr lang="en-US" altLang="en-US" sz="2400" dirty="0">
                <a:latin typeface="+mj-lt"/>
              </a:rPr>
              <a:t>Note that the Bookmarks set during Debug are temporary – and only available for the duration of your Debug session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39BED-E828-AE3F-B197-70435D01051B}"/>
              </a:ext>
            </a:extLst>
          </p:cNvPr>
          <p:cNvSpPr/>
          <p:nvPr/>
        </p:nvSpPr>
        <p:spPr bwMode="auto">
          <a:xfrm>
            <a:off x="228600" y="1066800"/>
            <a:ext cx="3657600" cy="4876800"/>
          </a:xfrm>
          <a:prstGeom prst="rect">
            <a:avLst/>
          </a:prstGeom>
          <a:solidFill>
            <a:schemeClr val="accent1">
              <a:lumMod val="20000"/>
              <a:lumOff val="80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14338" name="Rectangle 2">
            <a:extLst>
              <a:ext uri="{FF2B5EF4-FFF2-40B4-BE49-F238E27FC236}">
                <a16:creationId xmlns:a16="http://schemas.microsoft.com/office/drawing/2014/main" id="{5CD34DDB-3945-BF17-A723-BE73111B6EF4}"/>
              </a:ext>
            </a:extLst>
          </p:cNvPr>
          <p:cNvSpPr>
            <a:spLocks noGrp="1" noChangeArrowheads="1"/>
          </p:cNvSpPr>
          <p:nvPr>
            <p:ph type="title"/>
          </p:nvPr>
        </p:nvSpPr>
        <p:spPr>
          <a:xfrm>
            <a:off x="393192" y="393192"/>
            <a:ext cx="11293592" cy="1325563"/>
          </a:xfrm>
        </p:spPr>
        <p:txBody>
          <a:bodyPr/>
          <a:lstStyle/>
          <a:p>
            <a:pPr algn="ctr" eaLnBrk="1" hangingPunct="1"/>
            <a:r>
              <a:rPr lang="en-US" altLang="en-US" sz="3600" dirty="0"/>
              <a:t>Course Assumptions</a:t>
            </a:r>
          </a:p>
        </p:txBody>
      </p:sp>
      <p:sp>
        <p:nvSpPr>
          <p:cNvPr id="14339" name="Rectangle 3">
            <a:extLst>
              <a:ext uri="{FF2B5EF4-FFF2-40B4-BE49-F238E27FC236}">
                <a16:creationId xmlns:a16="http://schemas.microsoft.com/office/drawing/2014/main" id="{F9792540-703C-7C33-204C-6D39C655E278}"/>
              </a:ext>
            </a:extLst>
          </p:cNvPr>
          <p:cNvSpPr>
            <a:spLocks noGrp="1" noChangeArrowheads="1"/>
          </p:cNvSpPr>
          <p:nvPr>
            <p:ph idx="1"/>
          </p:nvPr>
        </p:nvSpPr>
        <p:spPr>
          <a:xfrm>
            <a:off x="304800" y="1143000"/>
            <a:ext cx="3505200" cy="4648200"/>
          </a:xfrm>
        </p:spPr>
        <p:txBody>
          <a:bodyPr/>
          <a:lstStyle/>
          <a:p>
            <a:pPr eaLnBrk="1" hangingPunct="1">
              <a:buFont typeface="Wingdings" pitchFamily="2" charset="2"/>
              <a:buNone/>
            </a:pPr>
            <a:r>
              <a:rPr lang="en-US" altLang="en-US" sz="2400" dirty="0"/>
              <a:t>1. You know ISPF and have used it for at least two years, doing production work on z/OS with COBOL, PL/I or Assembler</a:t>
            </a:r>
          </a:p>
          <a:p>
            <a:pPr eaLnBrk="1" hangingPunct="1">
              <a:buFont typeface="Wingdings" pitchFamily="2" charset="2"/>
              <a:buNone/>
            </a:pPr>
            <a:endParaRPr lang="en-US" altLang="en-US" sz="2400" dirty="0"/>
          </a:p>
          <a:p>
            <a:pPr marL="0" lvl="1" indent="0" eaLnBrk="1" hangingPunct="1">
              <a:buNone/>
            </a:pPr>
            <a:r>
              <a:rPr lang="en-US" altLang="en-US" sz="2000" dirty="0"/>
              <a:t> * </a:t>
            </a:r>
            <a:r>
              <a:rPr lang="en-US" altLang="en-US" sz="1800" dirty="0"/>
              <a:t>Note that all of the workshops in this course are in </a:t>
            </a:r>
            <a:r>
              <a:rPr lang="en-US" altLang="en-US" sz="1800" b="1" dirty="0"/>
              <a:t>COBOL, </a:t>
            </a:r>
            <a:r>
              <a:rPr lang="en-US" altLang="en-US" sz="1800" dirty="0"/>
              <a:t>although files exist that are Assembler and other languages for you to experiment with – as time permits</a:t>
            </a:r>
          </a:p>
          <a:p>
            <a:pPr eaLnBrk="1" hangingPunct="1"/>
            <a:endParaRPr lang="en-US" altLang="en-US" sz="1000" dirty="0"/>
          </a:p>
          <a:p>
            <a:pPr eaLnBrk="1" hangingPunct="1"/>
            <a:endParaRPr lang="en-US" altLang="en-US" sz="1000" dirty="0"/>
          </a:p>
        </p:txBody>
      </p:sp>
      <p:sp>
        <p:nvSpPr>
          <p:cNvPr id="3" name="Rectangle 2">
            <a:extLst>
              <a:ext uri="{FF2B5EF4-FFF2-40B4-BE49-F238E27FC236}">
                <a16:creationId xmlns:a16="http://schemas.microsoft.com/office/drawing/2014/main" id="{91E84B52-E183-EDB9-1CDC-B06110886D49}"/>
              </a:ext>
            </a:extLst>
          </p:cNvPr>
          <p:cNvSpPr/>
          <p:nvPr/>
        </p:nvSpPr>
        <p:spPr bwMode="auto">
          <a:xfrm>
            <a:off x="4183004" y="1066800"/>
            <a:ext cx="3741796" cy="4876800"/>
          </a:xfrm>
          <a:prstGeom prst="rect">
            <a:avLst/>
          </a:prstGeom>
          <a:solidFill>
            <a:schemeClr val="bg2">
              <a:lumMod val="95000"/>
            </a:schemeClr>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5" name="Rectangle 3">
            <a:extLst>
              <a:ext uri="{FF2B5EF4-FFF2-40B4-BE49-F238E27FC236}">
                <a16:creationId xmlns:a16="http://schemas.microsoft.com/office/drawing/2014/main" id="{2A79B081-AD74-300F-205D-3DDA96256ABF}"/>
              </a:ext>
            </a:extLst>
          </p:cNvPr>
          <p:cNvSpPr txBox="1">
            <a:spLocks noChangeArrowheads="1"/>
          </p:cNvSpPr>
          <p:nvPr/>
        </p:nvSpPr>
        <p:spPr>
          <a:xfrm>
            <a:off x="4301302" y="9144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10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 typeface="Wingdings" pitchFamily="2" charset="2"/>
              <a:buNone/>
              <a:tabLst/>
              <a:defRPr/>
            </a:pPr>
            <a:r>
              <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2. You have:</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No experience with Eclipse or IDz</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Some experience with PC tools </a:t>
            </a:r>
            <a:r>
              <a:rPr kumimoji="0" lang="en-US" altLang="en-US" sz="18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You have used MS-Windows applications for at least one year</a:t>
            </a:r>
          </a:p>
          <a:p>
            <a:pPr marL="0" marR="0" lvl="1" indent="0" algn="l" defTabSz="914400" rtl="0" eaLnBrk="1" fontAlgn="auto" latinLnBrk="0" hangingPunct="1">
              <a:lnSpc>
                <a:spcPct val="110000"/>
              </a:lnSpc>
              <a:spcBef>
                <a:spcPts val="0"/>
              </a:spcBef>
              <a:spcAft>
                <a:spcPts val="0"/>
              </a:spcAft>
              <a:buClrTx/>
              <a:buSzPct val="100000"/>
              <a:buFontTx/>
              <a:buNone/>
              <a:tabLst/>
              <a:defRPr/>
            </a:pPr>
            <a:r>
              <a:rPr kumimoji="0" lang="en-US" altLang="en-US" sz="2000" b="0" i="0" u="none" strike="noStrike" kern="0" cap="none" spc="0" normalizeH="0" baseline="0" noProof="0" dirty="0">
                <a:ln>
                  <a:noFill/>
                </a:ln>
                <a:solidFill>
                  <a:srgbClr val="000000"/>
                </a:solidFill>
                <a:effectLst/>
                <a:uLnTx/>
                <a:uFillTx/>
                <a:latin typeface="IBM Plex Sans Light"/>
                <a:ea typeface="+mj-ea"/>
                <a:cs typeface="+mj-cs"/>
                <a:sym typeface="IBM Plex Sans Light"/>
              </a:rPr>
              <a:t> - IDz installed and running on your workstation at version 8.0 or later</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
        <p:nvSpPr>
          <p:cNvPr id="4" name="Rectangle 3">
            <a:extLst>
              <a:ext uri="{FF2B5EF4-FFF2-40B4-BE49-F238E27FC236}">
                <a16:creationId xmlns:a16="http://schemas.microsoft.com/office/drawing/2014/main" id="{DD37E814-9B26-1D70-3ACD-5A8D73B45DA9}"/>
              </a:ext>
            </a:extLst>
          </p:cNvPr>
          <p:cNvSpPr/>
          <p:nvPr/>
        </p:nvSpPr>
        <p:spPr bwMode="auto">
          <a:xfrm>
            <a:off x="8221604" y="1066800"/>
            <a:ext cx="3741796" cy="48768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6" name="Rectangle 3">
            <a:extLst>
              <a:ext uri="{FF2B5EF4-FFF2-40B4-BE49-F238E27FC236}">
                <a16:creationId xmlns:a16="http://schemas.microsoft.com/office/drawing/2014/main" id="{7D5FB656-D0A4-52C1-3A84-CB710C258837}"/>
              </a:ext>
            </a:extLst>
          </p:cNvPr>
          <p:cNvSpPr txBox="1">
            <a:spLocks noChangeArrowheads="1"/>
          </p:cNvSpPr>
          <p:nvPr/>
        </p:nvSpPr>
        <p:spPr>
          <a:xfrm>
            <a:off x="8275696" y="1104900"/>
            <a:ext cx="35052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marL="0" marR="0" indent="0" algn="l" defTabSz="914400" rtl="0" eaLnBrk="1" latinLnBrk="0" hangingPunct="1">
              <a:lnSpc>
                <a:spcPct val="110000"/>
              </a:lnSpc>
              <a:spcBef>
                <a:spcPts val="0"/>
              </a:spcBef>
              <a:spcAft>
                <a:spcPts val="0"/>
              </a:spcAft>
              <a:buClrTx/>
              <a:buSzTx/>
              <a:buFontTx/>
              <a:buNone/>
              <a:tabLst/>
              <a:defRPr sz="1350" b="0" i="0" u="none" strike="noStrike" cap="none" spc="0" baseline="0">
                <a:solidFill>
                  <a:schemeClr val="tx1"/>
                </a:solidFill>
                <a:uFillTx/>
                <a:latin typeface="+mj-lt"/>
                <a:ea typeface="+mj-ea"/>
                <a:cs typeface="+mj-cs"/>
                <a:sym typeface="IBM Plex Sans Light"/>
              </a:defRPr>
            </a:lvl1pPr>
            <a:lvl2pPr marL="123444"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2pPr>
            <a:lvl3pPr marL="246888"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3pPr>
            <a:lvl4pPr marL="370332" marR="0" indent="-123444" algn="l" defTabSz="914400" rtl="0" eaLnBrk="1" latinLnBrk="0" hangingPunct="1">
              <a:lnSpc>
                <a:spcPct val="110000"/>
              </a:lnSpc>
              <a:spcBef>
                <a:spcPts val="0"/>
              </a:spcBef>
              <a:spcAft>
                <a:spcPts val="0"/>
              </a:spcAft>
              <a:buClrTx/>
              <a:buSzPct val="100000"/>
              <a:buFontTx/>
              <a:buChar char="–"/>
              <a:tabLst/>
              <a:defRPr sz="1350" b="0" i="0" u="none" strike="noStrike" cap="none" spc="0" baseline="0">
                <a:solidFill>
                  <a:schemeClr val="tx1"/>
                </a:solidFill>
                <a:uFillTx/>
                <a:latin typeface="+mj-lt"/>
                <a:ea typeface="+mj-ea"/>
                <a:cs typeface="+mj-cs"/>
                <a:sym typeface="IBM Plex Sans Light"/>
              </a:defRPr>
            </a:lvl4pPr>
            <a:lvl5pPr marL="428625" marR="0" indent="-171450" algn="l" defTabSz="914400" rtl="0" eaLnBrk="1" latinLnBrk="0" hangingPunct="1">
              <a:lnSpc>
                <a:spcPct val="110000"/>
              </a:lnSpc>
              <a:spcBef>
                <a:spcPts val="1088"/>
              </a:spcBef>
              <a:spcAft>
                <a:spcPts val="0"/>
              </a:spcAft>
              <a:buClrTx/>
              <a:buSzPct val="100000"/>
              <a:buFont typeface="Arial" panose="020B0604020202020204" pitchFamily="34" charset="0"/>
              <a:buChar char="•"/>
              <a:tabLst/>
              <a:defRPr sz="1350" b="0" i="0" u="none" strike="noStrike" cap="none" spc="0" baseline="0">
                <a:solidFill>
                  <a:srgbClr val="000000"/>
                </a:solidFill>
                <a:uFillTx/>
                <a:latin typeface="+mj-lt"/>
                <a:ea typeface="+mj-ea"/>
                <a:cs typeface="+mj-cs"/>
                <a:sym typeface="IBM Plex Sans Light"/>
              </a:defRPr>
            </a:lvl5pPr>
            <a:lvl6pPr marL="69114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6pPr>
            <a:lvl7pPr marL="827112"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7pPr>
            <a:lvl8pPr marL="963075"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8pPr>
            <a:lvl9pPr marL="1099038" marR="0" indent="-145878" algn="l" defTabSz="914400" rtl="0" eaLnBrk="1" latinLnBrk="0" hangingPunct="1">
              <a:lnSpc>
                <a:spcPct val="100000"/>
              </a:lnSpc>
              <a:spcBef>
                <a:spcPts val="1088"/>
              </a:spcBef>
              <a:spcAft>
                <a:spcPts val="0"/>
              </a:spcAft>
              <a:buClrTx/>
              <a:buSzPct val="100000"/>
              <a:buFontTx/>
              <a:buChar char="»"/>
              <a:tabLst/>
              <a:defRPr sz="1350" b="0" i="0" u="none" strike="noStrike" cap="none" spc="0" baseline="0">
                <a:solidFill>
                  <a:srgbClr val="000000"/>
                </a:solidFill>
                <a:uFillTx/>
                <a:latin typeface="+mj-lt"/>
                <a:ea typeface="+mj-ea"/>
                <a:cs typeface="+mj-cs"/>
                <a:sym typeface="IBM Plex Sans Light"/>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Note that all ISPF discussion/examples and screen captures  assume IBM-installed ISPF product </a:t>
            </a:r>
            <a:r>
              <a:rPr kumimoji="0" lang="en-US" altLang="en-US" sz="2400" b="0" i="0" u="none" strike="noStrike" kern="0" cap="none" spc="0" normalizeH="0" baseline="0" noProof="0" dirty="0" err="1">
                <a:ln>
                  <a:noFill/>
                </a:ln>
                <a:solidFill>
                  <a:srgbClr val="FFFFFF"/>
                </a:solidFill>
                <a:effectLst/>
                <a:uLnTx/>
                <a:uFillTx/>
                <a:latin typeface="IBM Plex Sans Light"/>
                <a:ea typeface="+mj-ea"/>
                <a:cs typeface="+mj-cs"/>
                <a:sym typeface="IBM Plex Sans Light"/>
              </a:rPr>
              <a:t>defaults,not</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any 3</a:t>
            </a:r>
            <a:r>
              <a:rPr kumimoji="0" lang="en-US" altLang="en-US" sz="2400" b="0" i="0" u="none" strike="noStrike" kern="0" cap="none" spc="0" normalizeH="0" baseline="30000" noProof="0" dirty="0">
                <a:ln>
                  <a:noFill/>
                </a:ln>
                <a:solidFill>
                  <a:srgbClr val="FFFFFF"/>
                </a:solidFill>
                <a:effectLst/>
                <a:uLnTx/>
                <a:uFillTx/>
                <a:latin typeface="IBM Plex Sans Light"/>
                <a:ea typeface="+mj-ea"/>
                <a:cs typeface="+mj-cs"/>
                <a:sym typeface="IBM Plex Sans Light"/>
              </a:rPr>
              <a:t>rd</a:t>
            </a:r>
            <a:r>
              <a:rPr kumimoji="0" lang="en-US" altLang="en-US" sz="2400" b="0" i="0" u="none" strike="noStrike" kern="0" cap="none" spc="0" normalizeH="0" baseline="0" noProof="0" dirty="0">
                <a:ln>
                  <a:noFill/>
                </a:ln>
                <a:solidFill>
                  <a:srgbClr val="FFFFFF"/>
                </a:solidFill>
                <a:effectLst/>
                <a:uLnTx/>
                <a:uFillTx/>
                <a:latin typeface="IBM Plex Sans Light"/>
                <a:ea typeface="+mj-ea"/>
                <a:cs typeface="+mj-cs"/>
                <a:sym typeface="IBM Plex Sans Light"/>
              </a:rPr>
              <a:t> party or custom Dialog Manager applications you may have installed on your mainframe</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IBM Plex Sans Light"/>
              <a:ea typeface="+mj-ea"/>
              <a:cs typeface="+mj-cs"/>
              <a:sym typeface="IBM Plex Sans 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4C535B37-0B1F-50D7-BDA3-8FFF5F9E8EB8}"/>
              </a:ext>
            </a:extLst>
          </p:cNvPr>
          <p:cNvSpPr>
            <a:spLocks noGrp="1" noChangeArrowheads="1"/>
          </p:cNvSpPr>
          <p:nvPr>
            <p:ph type="title"/>
          </p:nvPr>
        </p:nvSpPr>
        <p:spPr>
          <a:xfrm>
            <a:off x="1066800" y="311945"/>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dirty="0"/>
              <a:t>Outline View Options</a:t>
            </a:r>
          </a:p>
        </p:txBody>
      </p:sp>
      <p:pic>
        <p:nvPicPr>
          <p:cNvPr id="105475" name="Picture 3">
            <a:extLst>
              <a:ext uri="{FF2B5EF4-FFF2-40B4-BE49-F238E27FC236}">
                <a16:creationId xmlns:a16="http://schemas.microsoft.com/office/drawing/2014/main" id="{5755CFF6-F562-9DB4-62F8-90912E377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724400"/>
            <a:ext cx="3238500" cy="1962150"/>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76" name="Picture 4">
            <a:extLst>
              <a:ext uri="{FF2B5EF4-FFF2-40B4-BE49-F238E27FC236}">
                <a16:creationId xmlns:a16="http://schemas.microsoft.com/office/drawing/2014/main" id="{100F02BA-3160-D114-75FB-B73B90824D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676" y="5410200"/>
            <a:ext cx="3819525" cy="1257300"/>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77" name="Picture 5">
            <a:extLst>
              <a:ext uri="{FF2B5EF4-FFF2-40B4-BE49-F238E27FC236}">
                <a16:creationId xmlns:a16="http://schemas.microsoft.com/office/drawing/2014/main" id="{44CA1382-B54D-F44D-381D-0F9FCA3937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3726" y="685801"/>
            <a:ext cx="3724275" cy="2200275"/>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5926" name="Text Box 6">
            <a:extLst>
              <a:ext uri="{FF2B5EF4-FFF2-40B4-BE49-F238E27FC236}">
                <a16:creationId xmlns:a16="http://schemas.microsoft.com/office/drawing/2014/main" id="{0322AD8B-68AF-42DD-CA23-D369D2A7E0D3}"/>
              </a:ext>
            </a:extLst>
          </p:cNvPr>
          <p:cNvSpPr txBox="1">
            <a:spLocks noChangeArrowheads="1"/>
          </p:cNvSpPr>
          <p:nvPr/>
        </p:nvSpPr>
        <p:spPr bwMode="auto">
          <a:xfrm>
            <a:off x="1981200" y="1295401"/>
            <a:ext cx="4343400" cy="1661993"/>
          </a:xfrm>
          <a:prstGeom prst="rect">
            <a:avLst/>
          </a:prstGeom>
          <a:blipFill dpi="0" rotWithShape="1">
            <a:blip r:embed="rId6"/>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gn="l">
              <a:defRPr sz="2400">
                <a:solidFill>
                  <a:schemeClr val="tx1"/>
                </a:solidFill>
                <a:latin typeface="Times New Roman" pitchFamily="18" charset="0"/>
              </a:defRPr>
            </a:lvl1pPr>
            <a:lvl2pPr marL="409575" algn="l">
              <a:defRPr sz="2400">
                <a:solidFill>
                  <a:schemeClr val="tx1"/>
                </a:solidFill>
                <a:latin typeface="Times New Roman" pitchFamily="18" charset="0"/>
              </a:defRPr>
            </a:lvl2pPr>
            <a:lvl3pPr marL="820738" algn="l">
              <a:defRPr sz="2400">
                <a:solidFill>
                  <a:schemeClr val="tx1"/>
                </a:solidFill>
                <a:latin typeface="Times New Roman" pitchFamily="18" charset="0"/>
              </a:defRPr>
            </a:lvl3pPr>
            <a:lvl4pPr marL="1230313" algn="l">
              <a:defRPr sz="2400">
                <a:solidFill>
                  <a:schemeClr val="tx1"/>
                </a:solidFill>
                <a:latin typeface="Times New Roman" pitchFamily="18" charset="0"/>
              </a:defRPr>
            </a:lvl4pPr>
            <a:lvl5pPr marL="1641475" algn="l">
              <a:defRPr sz="2400">
                <a:solidFill>
                  <a:schemeClr val="tx1"/>
                </a:solidFill>
                <a:latin typeface="Times New Roman" pitchFamily="18" charset="0"/>
              </a:defRPr>
            </a:lvl5pPr>
            <a:lvl6pPr marL="2098675" fontAlgn="base">
              <a:spcBef>
                <a:spcPct val="0"/>
              </a:spcBef>
              <a:spcAft>
                <a:spcPct val="0"/>
              </a:spcAft>
              <a:defRPr sz="2400">
                <a:solidFill>
                  <a:schemeClr val="tx1"/>
                </a:solidFill>
                <a:latin typeface="Times New Roman" pitchFamily="18" charset="0"/>
              </a:defRPr>
            </a:lvl6pPr>
            <a:lvl7pPr marL="2555875" fontAlgn="base">
              <a:spcBef>
                <a:spcPct val="0"/>
              </a:spcBef>
              <a:spcAft>
                <a:spcPct val="0"/>
              </a:spcAft>
              <a:defRPr sz="2400">
                <a:solidFill>
                  <a:schemeClr val="tx1"/>
                </a:solidFill>
                <a:latin typeface="Times New Roman" pitchFamily="18" charset="0"/>
              </a:defRPr>
            </a:lvl7pPr>
            <a:lvl8pPr marL="3013075" fontAlgn="base">
              <a:spcBef>
                <a:spcPct val="0"/>
              </a:spcBef>
              <a:spcAft>
                <a:spcPct val="0"/>
              </a:spcAft>
              <a:defRPr sz="2400">
                <a:solidFill>
                  <a:schemeClr val="tx1"/>
                </a:solidFill>
                <a:latin typeface="Times New Roman" pitchFamily="18" charset="0"/>
              </a:defRPr>
            </a:lvl8pPr>
            <a:lvl9pPr marL="3470275" fontAlgn="base">
              <a:spcBef>
                <a:spcPct val="0"/>
              </a:spcBef>
              <a:spcAft>
                <a:spcPct val="0"/>
              </a:spcAft>
              <a:defRPr sz="2400">
                <a:solidFill>
                  <a:schemeClr val="tx1"/>
                </a:solidFill>
                <a:latin typeface="Times New Roman" pitchFamily="18" charset="0"/>
              </a:defRPr>
            </a:lvl9pPr>
          </a:lstStyle>
          <a:p>
            <a:pPr eaLnBrk="1" hangingPunct="1">
              <a:defRPr/>
            </a:pPr>
            <a:r>
              <a:rPr lang="en-US" b="1" dirty="0">
                <a:effectLst>
                  <a:outerShdw blurRad="38100" dist="38100" dir="2700000" algn="tl">
                    <a:srgbClr val="FFFFFF"/>
                  </a:outerShdw>
                </a:effectLst>
                <a:latin typeface="+mj-lt"/>
                <a:cs typeface="Arial" charset="0"/>
              </a:rPr>
              <a:t>For large programs, several additional Outline view features are available as toggled icons:</a:t>
            </a:r>
          </a:p>
          <a:p>
            <a:pPr lvl="1" eaLnBrk="1" hangingPunct="1">
              <a:buFontTx/>
              <a:buChar char="•"/>
              <a:defRPr/>
            </a:pPr>
            <a:r>
              <a:rPr lang="en-US" sz="1800" dirty="0">
                <a:latin typeface="+mj-lt"/>
                <a:cs typeface="Arial" charset="0"/>
              </a:rPr>
              <a:t> Click to Toggle function </a:t>
            </a:r>
            <a:r>
              <a:rPr lang="en-US" sz="1800" u="sng" dirty="0">
                <a:latin typeface="+mj-lt"/>
                <a:cs typeface="Arial" charset="0"/>
              </a:rPr>
              <a:t>on </a:t>
            </a:r>
          </a:p>
          <a:p>
            <a:pPr lvl="1" eaLnBrk="1" hangingPunct="1">
              <a:buFontTx/>
              <a:buChar char="•"/>
              <a:defRPr/>
            </a:pPr>
            <a:r>
              <a:rPr lang="en-US" sz="1800" dirty="0">
                <a:latin typeface="+mj-lt"/>
                <a:cs typeface="Arial" charset="0"/>
              </a:rPr>
              <a:t> Click again to Toggle function </a:t>
            </a:r>
            <a:r>
              <a:rPr lang="en-US" sz="1800" u="sng" dirty="0">
                <a:latin typeface="+mj-lt"/>
                <a:cs typeface="Arial" charset="0"/>
              </a:rPr>
              <a:t>off</a:t>
            </a:r>
          </a:p>
        </p:txBody>
      </p:sp>
      <p:sp>
        <p:nvSpPr>
          <p:cNvPr id="105479" name="Text Box 7">
            <a:extLst>
              <a:ext uri="{FF2B5EF4-FFF2-40B4-BE49-F238E27FC236}">
                <a16:creationId xmlns:a16="http://schemas.microsoft.com/office/drawing/2014/main" id="{4CFCF033-6AF5-44BC-BD6A-016A008A7A76}"/>
              </a:ext>
            </a:extLst>
          </p:cNvPr>
          <p:cNvSpPr txBox="1">
            <a:spLocks noChangeArrowheads="1"/>
          </p:cNvSpPr>
          <p:nvPr/>
        </p:nvSpPr>
        <p:spPr bwMode="auto">
          <a:xfrm>
            <a:off x="7848601" y="4114800"/>
            <a:ext cx="21748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4000" baseline="-40000">
                <a:sym typeface="Wingdings 3" pitchFamily="2" charset="2"/>
              </a:rPr>
              <a:t></a:t>
            </a:r>
            <a:r>
              <a:rPr lang="en-US" altLang="en-US" sz="1800"/>
              <a:t>Sort all variables</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8EE7B313-414F-569F-ED41-69CE113FC4AB}"/>
              </a:ext>
            </a:extLst>
          </p:cNvPr>
          <p:cNvSpPr>
            <a:spLocks noGrp="1" noChangeArrowheads="1"/>
          </p:cNvSpPr>
          <p:nvPr>
            <p:ph type="title"/>
          </p:nvPr>
        </p:nvSpPr>
        <p:spPr>
          <a:xfrm>
            <a:off x="457200" y="260350"/>
            <a:ext cx="9067800"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3200" b="1"/>
              <a:t>Outline View – Code Sync Option</a:t>
            </a:r>
          </a:p>
        </p:txBody>
      </p:sp>
      <p:pic>
        <p:nvPicPr>
          <p:cNvPr id="107523" name="Picture 6">
            <a:extLst>
              <a:ext uri="{FF2B5EF4-FFF2-40B4-BE49-F238E27FC236}">
                <a16:creationId xmlns:a16="http://schemas.microsoft.com/office/drawing/2014/main" id="{64E4DA5A-F761-F425-D5C1-478B998FD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4048126"/>
            <a:ext cx="8505825"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524" name="Picture 7">
            <a:extLst>
              <a:ext uri="{FF2B5EF4-FFF2-40B4-BE49-F238E27FC236}">
                <a16:creationId xmlns:a16="http://schemas.microsoft.com/office/drawing/2014/main" id="{019D4A25-F139-242C-5F8B-64C894DF3B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5976" y="914400"/>
            <a:ext cx="858202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7525" name="Text Box 8">
            <a:extLst>
              <a:ext uri="{FF2B5EF4-FFF2-40B4-BE49-F238E27FC236}">
                <a16:creationId xmlns:a16="http://schemas.microsoft.com/office/drawing/2014/main" id="{85AA81D8-6014-E821-3696-00D4ABF9112D}"/>
              </a:ext>
            </a:extLst>
          </p:cNvPr>
          <p:cNvSpPr txBox="1">
            <a:spLocks noChangeArrowheads="1"/>
          </p:cNvSpPr>
          <p:nvPr/>
        </p:nvSpPr>
        <p:spPr bwMode="auto">
          <a:xfrm>
            <a:off x="6705600" y="609600"/>
            <a:ext cx="3962400" cy="1107996"/>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dirty="0">
                <a:latin typeface="+mj-lt"/>
                <a:cs typeface="Arial" panose="020B0604020202020204" pitchFamily="34" charset="0"/>
              </a:rPr>
              <a:t>While debugging, the </a:t>
            </a:r>
            <a:r>
              <a:rPr lang="en-US" altLang="en-US" sz="1800" b="1" dirty="0">
                <a:latin typeface="+mj-lt"/>
                <a:cs typeface="Arial" panose="020B0604020202020204" pitchFamily="34" charset="0"/>
              </a:rPr>
              <a:t>PROCEDURE DIVISION Outline view</a:t>
            </a:r>
            <a:r>
              <a:rPr lang="en-US" altLang="en-US" sz="1800" dirty="0">
                <a:latin typeface="+mj-lt"/>
                <a:cs typeface="Arial" panose="020B0604020202020204" pitchFamily="34" charset="0"/>
              </a:rPr>
              <a:t> synchronizes with the executable code in your program’s  paragraphs and sections</a:t>
            </a:r>
            <a:endParaRPr lang="en-US" altLang="en-US" sz="1800" u="sng" dirty="0">
              <a:latin typeface="+mj-lt"/>
              <a:cs typeface="Arial" panose="020B0604020202020204" pitchFamily="34" charset="0"/>
            </a:endParaRPr>
          </a:p>
        </p:txBody>
      </p:sp>
      <p:sp>
        <p:nvSpPr>
          <p:cNvPr id="107526" name="Text Box 9">
            <a:extLst>
              <a:ext uri="{FF2B5EF4-FFF2-40B4-BE49-F238E27FC236}">
                <a16:creationId xmlns:a16="http://schemas.microsoft.com/office/drawing/2014/main" id="{65F0757E-66C3-06B6-861E-FC38A865CD2C}"/>
              </a:ext>
            </a:extLst>
          </p:cNvPr>
          <p:cNvSpPr txBox="1">
            <a:spLocks noChangeArrowheads="1"/>
          </p:cNvSpPr>
          <p:nvPr/>
        </p:nvSpPr>
        <p:spPr bwMode="auto">
          <a:xfrm>
            <a:off x="2971800" y="3810001"/>
            <a:ext cx="7696200" cy="574675"/>
          </a:xfrm>
          <a:prstGeom prst="rect">
            <a:avLst/>
          </a:prstGeom>
          <a:blipFill dpi="0" rotWithShape="1">
            <a:blip r:embed="rId5"/>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latin typeface="+mj-lt"/>
                <a:cs typeface="Arial" panose="020B0604020202020204" pitchFamily="34" charset="0"/>
              </a:rPr>
              <a:t>But if you scroll in the code while stepping, the Outline View syncs with your browsing activity</a:t>
            </a:r>
            <a:endParaRPr lang="en-US" altLang="en-US" sz="1800" u="sng">
              <a:latin typeface="+mj-lt"/>
              <a:cs typeface="Arial" panose="020B0604020202020204" pitchFamily="34" charset="0"/>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9B462280-7C23-EBED-D54C-B8B17A6442CD}"/>
              </a:ext>
            </a:extLst>
          </p:cNvPr>
          <p:cNvSpPr>
            <a:spLocks noGrp="1" noChangeArrowheads="1"/>
          </p:cNvSpPr>
          <p:nvPr>
            <p:ph type="title"/>
          </p:nvPr>
        </p:nvSpPr>
        <p:spPr>
          <a:xfrm>
            <a:off x="762000" y="322842"/>
            <a:ext cx="11293592" cy="931164"/>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dirty="0"/>
              <a:t>Terminating the application</a:t>
            </a:r>
          </a:p>
        </p:txBody>
      </p:sp>
      <p:sp>
        <p:nvSpPr>
          <p:cNvPr id="111619" name="Rectangle 3">
            <a:extLst>
              <a:ext uri="{FF2B5EF4-FFF2-40B4-BE49-F238E27FC236}">
                <a16:creationId xmlns:a16="http://schemas.microsoft.com/office/drawing/2014/main" id="{E9849B32-E561-6CA9-06EC-D45E929B0F93}"/>
              </a:ext>
            </a:extLst>
          </p:cNvPr>
          <p:cNvSpPr>
            <a:spLocks noGrp="1" noChangeArrowheads="1"/>
          </p:cNvSpPr>
          <p:nvPr>
            <p:ph idx="1"/>
          </p:nvPr>
        </p:nvSpPr>
        <p:spPr>
          <a:xfrm>
            <a:off x="1295400" y="1290877"/>
            <a:ext cx="9067800" cy="4884738"/>
          </a:xfrm>
        </p:spPr>
        <p:txBody>
          <a:bodyPr/>
          <a:lstStyle/>
          <a:p>
            <a:pPr eaLnBrk="1" hangingPunct="1"/>
            <a:r>
              <a:rPr lang="en-US" altLang="en-US" sz="2800" b="1" dirty="0"/>
              <a:t>There are several options for terminating your application:</a:t>
            </a:r>
          </a:p>
          <a:p>
            <a:pPr eaLnBrk="1" hangingPunct="1"/>
            <a:endParaRPr lang="en-US" altLang="en-US" sz="800" dirty="0"/>
          </a:p>
          <a:p>
            <a:pPr marL="741363" lvl="1" indent="-396875" eaLnBrk="1" hangingPunct="1"/>
            <a:r>
              <a:rPr lang="en-US" altLang="en-US" sz="2400" b="1" dirty="0"/>
              <a:t>Remain in the debugger, and RESUME until the program runs to completion</a:t>
            </a:r>
          </a:p>
          <a:p>
            <a:pPr marL="1074738" lvl="2" eaLnBrk="1" hangingPunct="1"/>
            <a:r>
              <a:rPr lang="en-US" altLang="en-US" dirty="0"/>
              <a:t>The program will terminate normally or with an abend</a:t>
            </a:r>
          </a:p>
          <a:p>
            <a:pPr marL="1074738" lvl="2" eaLnBrk="1" hangingPunct="1"/>
            <a:r>
              <a:rPr lang="en-US" altLang="en-US" dirty="0"/>
              <a:t>The return code is controlled by the program</a:t>
            </a:r>
          </a:p>
          <a:p>
            <a:pPr marL="1074738" lvl="2" eaLnBrk="1" hangingPunct="1"/>
            <a:endParaRPr lang="en-US" altLang="en-US" sz="1000" dirty="0"/>
          </a:p>
          <a:p>
            <a:pPr marL="741363" lvl="1" indent="-396875" eaLnBrk="1" hangingPunct="1"/>
            <a:r>
              <a:rPr lang="en-US" altLang="en-US" sz="2400" b="1" dirty="0"/>
              <a:t>Disconnect the debugger, and allow the program to run to completion</a:t>
            </a:r>
          </a:p>
          <a:p>
            <a:pPr marL="1074738" lvl="2" eaLnBrk="1" hangingPunct="1"/>
            <a:r>
              <a:rPr lang="en-US" altLang="en-US" dirty="0"/>
              <a:t>The program will terminate normally or with an abend</a:t>
            </a:r>
          </a:p>
          <a:p>
            <a:pPr marL="1074738" lvl="2" eaLnBrk="1" hangingPunct="1"/>
            <a:r>
              <a:rPr lang="en-US" altLang="en-US" dirty="0"/>
              <a:t>The return code is controlled by the program</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11">
            <a:extLst>
              <a:ext uri="{FF2B5EF4-FFF2-40B4-BE49-F238E27FC236}">
                <a16:creationId xmlns:a16="http://schemas.microsoft.com/office/drawing/2014/main" id="{3F93A00C-4477-F5A0-6D25-9AD4E4338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801688"/>
            <a:ext cx="6705600" cy="605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667" name="Rectangle 4">
            <a:extLst>
              <a:ext uri="{FF2B5EF4-FFF2-40B4-BE49-F238E27FC236}">
                <a16:creationId xmlns:a16="http://schemas.microsoft.com/office/drawing/2014/main" id="{69E98599-C019-0750-FFD6-CC21B895BCFE}"/>
              </a:ext>
            </a:extLst>
          </p:cNvPr>
          <p:cNvSpPr>
            <a:spLocks noGrp="1" noChangeArrowheads="1"/>
          </p:cNvSpPr>
          <p:nvPr>
            <p:ph type="title"/>
          </p:nvPr>
        </p:nvSpPr>
        <p:spPr>
          <a:xfrm>
            <a:off x="792957" y="303213"/>
            <a:ext cx="6559550"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b="1" dirty="0"/>
              <a:t>Termination</a:t>
            </a:r>
            <a:r>
              <a:rPr lang="en-US" altLang="en-US" dirty="0"/>
              <a:t> Action Buttons</a:t>
            </a:r>
          </a:p>
        </p:txBody>
      </p:sp>
      <p:sp>
        <p:nvSpPr>
          <p:cNvPr id="930821" name="Line 5">
            <a:extLst>
              <a:ext uri="{FF2B5EF4-FFF2-40B4-BE49-F238E27FC236}">
                <a16:creationId xmlns:a16="http://schemas.microsoft.com/office/drawing/2014/main" id="{2F0C0F88-89D8-00C6-D0CC-5D91A277C520}"/>
              </a:ext>
            </a:extLst>
          </p:cNvPr>
          <p:cNvSpPr>
            <a:spLocks noChangeShapeType="1"/>
          </p:cNvSpPr>
          <p:nvPr/>
        </p:nvSpPr>
        <p:spPr bwMode="auto">
          <a:xfrm flipV="1">
            <a:off x="4038601" y="2473325"/>
            <a:ext cx="1800225" cy="147955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endParaRPr>
          </a:p>
        </p:txBody>
      </p:sp>
      <p:sp>
        <p:nvSpPr>
          <p:cNvPr id="113669" name="Text Box 6">
            <a:extLst>
              <a:ext uri="{FF2B5EF4-FFF2-40B4-BE49-F238E27FC236}">
                <a16:creationId xmlns:a16="http://schemas.microsoft.com/office/drawing/2014/main" id="{BA280887-F3B7-DB4D-7BAC-D5334AC4BDF9}"/>
              </a:ext>
            </a:extLst>
          </p:cNvPr>
          <p:cNvSpPr txBox="1">
            <a:spLocks noChangeArrowheads="1"/>
          </p:cNvSpPr>
          <p:nvPr/>
        </p:nvSpPr>
        <p:spPr bwMode="auto">
          <a:xfrm>
            <a:off x="4246563" y="1173164"/>
            <a:ext cx="5541962" cy="695325"/>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2200" b="1">
                <a:latin typeface="+mj-lt"/>
                <a:cs typeface="Arial" panose="020B0604020202020204" pitchFamily="34" charset="0"/>
              </a:rPr>
              <a:t>You can immediately terminate the application using action buttons</a:t>
            </a:r>
          </a:p>
        </p:txBody>
      </p:sp>
      <p:sp>
        <p:nvSpPr>
          <p:cNvPr id="930823" name="Line 7">
            <a:extLst>
              <a:ext uri="{FF2B5EF4-FFF2-40B4-BE49-F238E27FC236}">
                <a16:creationId xmlns:a16="http://schemas.microsoft.com/office/drawing/2014/main" id="{B26E4AEB-EB70-F3CF-25AA-C031458D27AF}"/>
              </a:ext>
            </a:extLst>
          </p:cNvPr>
          <p:cNvSpPr>
            <a:spLocks noChangeShapeType="1"/>
          </p:cNvSpPr>
          <p:nvPr/>
        </p:nvSpPr>
        <p:spPr bwMode="auto">
          <a:xfrm flipH="1" flipV="1">
            <a:off x="6392863" y="2473325"/>
            <a:ext cx="1109662" cy="1143000"/>
          </a:xfrm>
          <a:prstGeom prst="line">
            <a:avLst/>
          </a:prstGeom>
          <a:noFill/>
          <a:ln w="19050">
            <a:solidFill>
              <a:srgbClr val="000000"/>
            </a:solidFill>
            <a:round/>
            <a:headEnd/>
            <a:tailEnd type="triangle" w="med" len="med"/>
          </a:ln>
          <a:effectLst/>
        </p:spPr>
        <p:txBody>
          <a:bodyPr lIns="0" tIns="0" rIns="0" bIns="0" anchor="ctr"/>
          <a:lstStyle/>
          <a:p>
            <a:pPr algn="ctr" eaLnBrk="1" hangingPunct="1">
              <a:defRPr/>
            </a:pPr>
            <a:endParaRPr lang="en-US">
              <a:effectLst>
                <a:outerShdw blurRad="38100" dist="38100" dir="2700000" algn="tl">
                  <a:srgbClr val="000000">
                    <a:alpha val="43137"/>
                  </a:srgbClr>
                </a:outerShdw>
              </a:effectLst>
            </a:endParaRPr>
          </a:p>
        </p:txBody>
      </p:sp>
      <p:sp>
        <p:nvSpPr>
          <p:cNvPr id="113671" name="Text Box 8">
            <a:extLst>
              <a:ext uri="{FF2B5EF4-FFF2-40B4-BE49-F238E27FC236}">
                <a16:creationId xmlns:a16="http://schemas.microsoft.com/office/drawing/2014/main" id="{1DA72589-14ED-91B4-99D2-5D06A54596A2}"/>
              </a:ext>
            </a:extLst>
          </p:cNvPr>
          <p:cNvSpPr txBox="1">
            <a:spLocks noChangeArrowheads="1"/>
          </p:cNvSpPr>
          <p:nvPr/>
        </p:nvSpPr>
        <p:spPr bwMode="auto">
          <a:xfrm>
            <a:off x="2514601" y="3348039"/>
            <a:ext cx="3116263" cy="1398587"/>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Terminate</a:t>
            </a:r>
            <a:r>
              <a:rPr lang="en-US" altLang="en-US" sz="1800">
                <a:latin typeface="+mj-lt"/>
                <a:cs typeface="Arial" panose="020B0604020202020204" pitchFamily="34" charset="0"/>
              </a:rPr>
              <a:t>:  Immediate termination of the application.  No more program statements run.  RC=0 is returned to the environment.</a:t>
            </a:r>
          </a:p>
        </p:txBody>
      </p:sp>
      <p:sp>
        <p:nvSpPr>
          <p:cNvPr id="113672" name="Text Box 9">
            <a:extLst>
              <a:ext uri="{FF2B5EF4-FFF2-40B4-BE49-F238E27FC236}">
                <a16:creationId xmlns:a16="http://schemas.microsoft.com/office/drawing/2014/main" id="{2A64ED02-C5C3-B335-DE4A-506504788A92}"/>
              </a:ext>
            </a:extLst>
          </p:cNvPr>
          <p:cNvSpPr txBox="1">
            <a:spLocks noChangeArrowheads="1"/>
          </p:cNvSpPr>
          <p:nvPr/>
        </p:nvSpPr>
        <p:spPr bwMode="auto">
          <a:xfrm>
            <a:off x="6532563" y="3279775"/>
            <a:ext cx="3255962" cy="2222500"/>
          </a:xfrm>
          <a:prstGeom prst="rect">
            <a:avLst/>
          </a:prstGeom>
          <a:blipFill dpi="0" rotWithShape="1">
            <a:blip r:embed="rId4"/>
            <a:srcRect/>
            <a:tile tx="0" ty="0" sx="100000" sy="100000" flip="none" algn="tl"/>
          </a:blipFill>
          <a:ln w="25400" algn="ctr">
            <a:solidFill>
              <a:srgbClr val="6D5F6C"/>
            </a:solidFill>
            <a:miter lim="800000"/>
            <a:headEnd/>
            <a:tailEnd/>
          </a:ln>
          <a:effectLst>
            <a:outerShdw dist="107763" dir="2700000" algn="ctr" rotWithShape="0">
              <a:schemeClr val="bg2">
                <a:alpha val="50000"/>
              </a:schemeClr>
            </a:outerShdw>
          </a:effectLst>
        </p:spPr>
        <p:txBody>
          <a:bodyPr lIns="0" tIns="0" rIns="0" bIns="0">
            <a:spAutoFit/>
          </a:bodyPr>
          <a:lstStyle>
            <a:lvl1pPr marL="460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b="1" u="sng">
                <a:latin typeface="+mj-lt"/>
                <a:cs typeface="Arial" panose="020B0604020202020204" pitchFamily="34" charset="0"/>
              </a:rPr>
              <a:t>Disconnect</a:t>
            </a:r>
            <a:r>
              <a:rPr lang="en-US" altLang="en-US" sz="1800">
                <a:latin typeface="+mj-lt"/>
                <a:cs typeface="Arial" panose="020B0604020202020204" pitchFamily="34" charset="0"/>
              </a:rPr>
              <a:t>: Disconnect the IDz Integrated Debugger from the application.  The program continues to run from the current location without the debugger.  And subsequent batch job steps can finish as well.</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2">
            <a:extLst>
              <a:ext uri="{FF2B5EF4-FFF2-40B4-BE49-F238E27FC236}">
                <a16:creationId xmlns:a16="http://schemas.microsoft.com/office/drawing/2014/main" id="{8E3E30C1-4C07-91A9-D9C0-C9E4A6D87B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199" y="1068387"/>
            <a:ext cx="5295900" cy="5457825"/>
          </a:xfrm>
          <a:prstGeom prst="rect">
            <a:avLst/>
          </a:prstGeom>
          <a:noFill/>
          <a:ln w="158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5" name="Rectangle 4">
            <a:extLst>
              <a:ext uri="{FF2B5EF4-FFF2-40B4-BE49-F238E27FC236}">
                <a16:creationId xmlns:a16="http://schemas.microsoft.com/office/drawing/2014/main" id="{83839E42-25F1-457D-0F74-8304E9DD379D}"/>
              </a:ext>
            </a:extLst>
          </p:cNvPr>
          <p:cNvSpPr>
            <a:spLocks noGrp="1" noChangeArrowheads="1"/>
          </p:cNvSpPr>
          <p:nvPr>
            <p:ph type="title"/>
          </p:nvPr>
        </p:nvSpPr>
        <p:spPr>
          <a:xfrm>
            <a:off x="914400" y="379413"/>
            <a:ext cx="8243887"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dirty="0"/>
              <a:t>Force an immediate termination with abend</a:t>
            </a:r>
          </a:p>
        </p:txBody>
      </p:sp>
      <p:grpSp>
        <p:nvGrpSpPr>
          <p:cNvPr id="115716" name="Group 5">
            <a:extLst>
              <a:ext uri="{FF2B5EF4-FFF2-40B4-BE49-F238E27FC236}">
                <a16:creationId xmlns:a16="http://schemas.microsoft.com/office/drawing/2014/main" id="{2DB89F8F-8C5D-0B37-7570-67FE00B47197}"/>
              </a:ext>
            </a:extLst>
          </p:cNvPr>
          <p:cNvGrpSpPr>
            <a:grpSpLocks/>
          </p:cNvGrpSpPr>
          <p:nvPr/>
        </p:nvGrpSpPr>
        <p:grpSpPr bwMode="auto">
          <a:xfrm>
            <a:off x="5257799" y="1373187"/>
            <a:ext cx="839788" cy="995363"/>
            <a:chOff x="864" y="1008"/>
            <a:chExt cx="582" cy="710"/>
          </a:xfrm>
        </p:grpSpPr>
        <p:sp>
          <p:nvSpPr>
            <p:cNvPr id="115729" name="AutoShape 6">
              <a:extLst>
                <a:ext uri="{FF2B5EF4-FFF2-40B4-BE49-F238E27FC236}">
                  <a16:creationId xmlns:a16="http://schemas.microsoft.com/office/drawing/2014/main" id="{736F5161-4FF5-8AB5-83AF-B19CDD8AA43A}"/>
                </a:ext>
              </a:extLst>
            </p:cNvPr>
            <p:cNvSpPr>
              <a:spLocks noChangeArrowheads="1"/>
            </p:cNvSpPr>
            <p:nvPr/>
          </p:nvSpPr>
          <p:spPr bwMode="auto">
            <a:xfrm>
              <a:off x="1098" y="1290"/>
              <a:ext cx="348" cy="428"/>
            </a:xfrm>
            <a:prstGeom prst="roundRect">
              <a:avLst>
                <a:gd name="adj" fmla="val 16667"/>
              </a:avLst>
            </a:prstGeom>
            <a:solidFill>
              <a:schemeClr val="bg1"/>
            </a:solidFill>
            <a:ln>
              <a:noFill/>
            </a:ln>
            <a:effectLst/>
            <a:extLst>
              <a:ext uri="{91240B29-F687-4F45-9708-019B960494DF}">
                <a14:hiddenLine xmlns:a14="http://schemas.microsoft.com/office/drawing/2010/main" w="25400" algn="ctr">
                  <a:solidFill>
                    <a:srgbClr val="6D5F6C"/>
                  </a:solidFill>
                  <a:round/>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0" tIns="0" rIns="0" bIns="0">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rightclick</a:t>
              </a:r>
            </a:p>
          </p:txBody>
        </p:sp>
        <p:graphicFrame>
          <p:nvGraphicFramePr>
            <p:cNvPr id="115730" name="Object 7">
              <a:extLst>
                <a:ext uri="{FF2B5EF4-FFF2-40B4-BE49-F238E27FC236}">
                  <a16:creationId xmlns:a16="http://schemas.microsoft.com/office/drawing/2014/main" id="{3CA25DB3-134E-3FC8-E67E-B01E8D9534B4}"/>
                </a:ext>
              </a:extLst>
            </p:cNvPr>
            <p:cNvGraphicFramePr>
              <a:graphicFrameLocks noChangeAspect="1"/>
            </p:cNvGraphicFramePr>
            <p:nvPr/>
          </p:nvGraphicFramePr>
          <p:xfrm>
            <a:off x="864" y="1008"/>
            <a:ext cx="351" cy="519"/>
          </p:xfrm>
          <a:graphic>
            <a:graphicData uri="http://schemas.openxmlformats.org/presentationml/2006/ole">
              <mc:AlternateContent xmlns:mc="http://schemas.openxmlformats.org/markup-compatibility/2006">
                <mc:Choice xmlns:v="urn:schemas-microsoft-com:vml" Requires="v">
                  <p:oleObj name="Drawing" r:id="rId4" imgW="2565400" imgH="3886200" progId="FLW3Drawing">
                    <p:embed/>
                  </p:oleObj>
                </mc:Choice>
                <mc:Fallback>
                  <p:oleObj name="Drawing" r:id="rId4" imgW="2565400" imgH="3886200" progId="FLW3Drawing">
                    <p:embed/>
                    <p:pic>
                      <p:nvPicPr>
                        <p:cNvPr id="115730" name="Object 7">
                          <a:extLst>
                            <a:ext uri="{FF2B5EF4-FFF2-40B4-BE49-F238E27FC236}">
                              <a16:creationId xmlns:a16="http://schemas.microsoft.com/office/drawing/2014/main" id="{3CA25DB3-134E-3FC8-E67E-B01E8D9534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 y="1008"/>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sp>
        <p:nvSpPr>
          <p:cNvPr id="115717" name="Oval 8">
            <a:extLst>
              <a:ext uri="{FF2B5EF4-FFF2-40B4-BE49-F238E27FC236}">
                <a16:creationId xmlns:a16="http://schemas.microsoft.com/office/drawing/2014/main" id="{883E7D69-12C8-548A-D405-5A17A160AB9E}"/>
              </a:ext>
            </a:extLst>
          </p:cNvPr>
          <p:cNvSpPr>
            <a:spLocks noChangeArrowheads="1"/>
          </p:cNvSpPr>
          <p:nvPr/>
        </p:nvSpPr>
        <p:spPr bwMode="auto">
          <a:xfrm>
            <a:off x="5638800" y="1220787"/>
            <a:ext cx="485775" cy="476071"/>
          </a:xfrm>
          <a:prstGeom prst="ellipse">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200" b="1">
                <a:cs typeface="Arial" panose="020B0604020202020204" pitchFamily="34" charset="0"/>
              </a:rPr>
              <a:t>1</a:t>
            </a:r>
          </a:p>
        </p:txBody>
      </p:sp>
      <p:grpSp>
        <p:nvGrpSpPr>
          <p:cNvPr id="115718" name="Group 9">
            <a:extLst>
              <a:ext uri="{FF2B5EF4-FFF2-40B4-BE49-F238E27FC236}">
                <a16:creationId xmlns:a16="http://schemas.microsoft.com/office/drawing/2014/main" id="{DB7E3617-43EA-26FC-E282-4108C788FFD0}"/>
              </a:ext>
            </a:extLst>
          </p:cNvPr>
          <p:cNvGrpSpPr>
            <a:grpSpLocks/>
          </p:cNvGrpSpPr>
          <p:nvPr/>
        </p:nvGrpSpPr>
        <p:grpSpPr bwMode="auto">
          <a:xfrm>
            <a:off x="6080125" y="6170612"/>
            <a:ext cx="830263" cy="727075"/>
            <a:chOff x="864" y="1008"/>
            <a:chExt cx="576" cy="519"/>
          </a:xfrm>
        </p:grpSpPr>
        <p:sp>
          <p:nvSpPr>
            <p:cNvPr id="115727" name="AutoShape 10">
              <a:extLst>
                <a:ext uri="{FF2B5EF4-FFF2-40B4-BE49-F238E27FC236}">
                  <a16:creationId xmlns:a16="http://schemas.microsoft.com/office/drawing/2014/main" id="{7823AFC9-1C9C-3BE8-0DCD-A06A0282B629}"/>
                </a:ext>
              </a:extLst>
            </p:cNvPr>
            <p:cNvSpPr>
              <a:spLocks noChangeArrowheads="1"/>
            </p:cNvSpPr>
            <p:nvPr/>
          </p:nvSpPr>
          <p:spPr bwMode="auto">
            <a:xfrm>
              <a:off x="1104" y="1296"/>
              <a:ext cx="336" cy="219"/>
            </a:xfrm>
            <a:prstGeom prst="roundRect">
              <a:avLst>
                <a:gd name="adj" fmla="val 16667"/>
              </a:avLst>
            </a:prstGeom>
            <a:solidFill>
              <a:schemeClr val="bg1"/>
            </a:solidFill>
            <a:ln>
              <a:noFill/>
            </a:ln>
            <a:effectLst/>
            <a:extLst>
              <a:ext uri="{91240B29-F687-4F45-9708-019B960494DF}">
                <a14:hiddenLine xmlns:a14="http://schemas.microsoft.com/office/drawing/2010/main" w="25400" algn="ctr">
                  <a:solidFill>
                    <a:srgbClr val="6D5F6C"/>
                  </a:solidFill>
                  <a:round/>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0" tIns="0" rIns="0" bIns="0">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click</a:t>
              </a:r>
            </a:p>
          </p:txBody>
        </p:sp>
        <p:graphicFrame>
          <p:nvGraphicFramePr>
            <p:cNvPr id="115728" name="Object 11">
              <a:extLst>
                <a:ext uri="{FF2B5EF4-FFF2-40B4-BE49-F238E27FC236}">
                  <a16:creationId xmlns:a16="http://schemas.microsoft.com/office/drawing/2014/main" id="{3585937F-5B7C-710B-B7B8-783A94D352E9}"/>
                </a:ext>
              </a:extLst>
            </p:cNvPr>
            <p:cNvGraphicFramePr>
              <a:graphicFrameLocks noChangeAspect="1"/>
            </p:cNvGraphicFramePr>
            <p:nvPr/>
          </p:nvGraphicFramePr>
          <p:xfrm>
            <a:off x="864" y="1008"/>
            <a:ext cx="351" cy="519"/>
          </p:xfrm>
          <a:graphic>
            <a:graphicData uri="http://schemas.openxmlformats.org/presentationml/2006/ole">
              <mc:AlternateContent xmlns:mc="http://schemas.openxmlformats.org/markup-compatibility/2006">
                <mc:Choice xmlns:v="urn:schemas-microsoft-com:vml" Requires="v">
                  <p:oleObj name="Drawing" r:id="rId4" imgW="2565400" imgH="3886200" progId="FLW3Drawing">
                    <p:embed/>
                  </p:oleObj>
                </mc:Choice>
                <mc:Fallback>
                  <p:oleObj name="Drawing" r:id="rId4" imgW="2565400" imgH="3886200" progId="FLW3Drawing">
                    <p:embed/>
                    <p:pic>
                      <p:nvPicPr>
                        <p:cNvPr id="115728" name="Object 11">
                          <a:extLst>
                            <a:ext uri="{FF2B5EF4-FFF2-40B4-BE49-F238E27FC236}">
                              <a16:creationId xmlns:a16="http://schemas.microsoft.com/office/drawing/2014/main" id="{3585937F-5B7C-710B-B7B8-783A94D352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 y="1008"/>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sp>
        <p:nvSpPr>
          <p:cNvPr id="115719" name="Oval 12">
            <a:extLst>
              <a:ext uri="{FF2B5EF4-FFF2-40B4-BE49-F238E27FC236}">
                <a16:creationId xmlns:a16="http://schemas.microsoft.com/office/drawing/2014/main" id="{2DE74871-170E-3C54-033A-77A99092FC66}"/>
              </a:ext>
            </a:extLst>
          </p:cNvPr>
          <p:cNvSpPr>
            <a:spLocks noChangeArrowheads="1"/>
          </p:cNvSpPr>
          <p:nvPr/>
        </p:nvSpPr>
        <p:spPr bwMode="auto">
          <a:xfrm>
            <a:off x="5513388" y="6272212"/>
            <a:ext cx="484187" cy="476071"/>
          </a:xfrm>
          <a:prstGeom prst="ellipse">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200" b="1">
                <a:cs typeface="Arial" panose="020B0604020202020204" pitchFamily="34" charset="0"/>
              </a:rPr>
              <a:t>2</a:t>
            </a:r>
          </a:p>
        </p:txBody>
      </p:sp>
      <p:grpSp>
        <p:nvGrpSpPr>
          <p:cNvPr id="115720" name="Group 13">
            <a:extLst>
              <a:ext uri="{FF2B5EF4-FFF2-40B4-BE49-F238E27FC236}">
                <a16:creationId xmlns:a16="http://schemas.microsoft.com/office/drawing/2014/main" id="{EDA36176-73C7-CE16-8CF3-9EE5114905FB}"/>
              </a:ext>
            </a:extLst>
          </p:cNvPr>
          <p:cNvGrpSpPr>
            <a:grpSpLocks/>
          </p:cNvGrpSpPr>
          <p:nvPr/>
        </p:nvGrpSpPr>
        <p:grpSpPr bwMode="auto">
          <a:xfrm>
            <a:off x="7162800" y="5945187"/>
            <a:ext cx="830263" cy="727075"/>
            <a:chOff x="864" y="1008"/>
            <a:chExt cx="576" cy="519"/>
          </a:xfrm>
        </p:grpSpPr>
        <p:sp>
          <p:nvSpPr>
            <p:cNvPr id="115725" name="AutoShape 14">
              <a:extLst>
                <a:ext uri="{FF2B5EF4-FFF2-40B4-BE49-F238E27FC236}">
                  <a16:creationId xmlns:a16="http://schemas.microsoft.com/office/drawing/2014/main" id="{6952F293-5156-7AED-1811-EC58C9711B4C}"/>
                </a:ext>
              </a:extLst>
            </p:cNvPr>
            <p:cNvSpPr>
              <a:spLocks noChangeArrowheads="1"/>
            </p:cNvSpPr>
            <p:nvPr/>
          </p:nvSpPr>
          <p:spPr bwMode="auto">
            <a:xfrm>
              <a:off x="1104" y="1296"/>
              <a:ext cx="336" cy="219"/>
            </a:xfrm>
            <a:prstGeom prst="roundRect">
              <a:avLst>
                <a:gd name="adj" fmla="val 16667"/>
              </a:avLst>
            </a:prstGeom>
            <a:solidFill>
              <a:schemeClr val="bg1"/>
            </a:solidFill>
            <a:ln>
              <a:noFill/>
            </a:ln>
            <a:effectLst/>
            <a:extLst>
              <a:ext uri="{91240B29-F687-4F45-9708-019B960494DF}">
                <a14:hiddenLine xmlns:a14="http://schemas.microsoft.com/office/drawing/2010/main" w="25400" algn="ctr">
                  <a:solidFill>
                    <a:srgbClr val="6D5F6C"/>
                  </a:solidFill>
                  <a:round/>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0" tIns="0" rIns="0" bIns="0">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800">
                  <a:cs typeface="Arial" panose="020B0604020202020204" pitchFamily="34" charset="0"/>
                </a:rPr>
                <a:t>click</a:t>
              </a:r>
            </a:p>
          </p:txBody>
        </p:sp>
        <p:graphicFrame>
          <p:nvGraphicFramePr>
            <p:cNvPr id="115726" name="Object 15">
              <a:extLst>
                <a:ext uri="{FF2B5EF4-FFF2-40B4-BE49-F238E27FC236}">
                  <a16:creationId xmlns:a16="http://schemas.microsoft.com/office/drawing/2014/main" id="{138E1360-EFD2-4944-3874-EF8DEE500BBC}"/>
                </a:ext>
              </a:extLst>
            </p:cNvPr>
            <p:cNvGraphicFramePr>
              <a:graphicFrameLocks noChangeAspect="1"/>
            </p:cNvGraphicFramePr>
            <p:nvPr/>
          </p:nvGraphicFramePr>
          <p:xfrm>
            <a:off x="864" y="1008"/>
            <a:ext cx="351" cy="519"/>
          </p:xfrm>
          <a:graphic>
            <a:graphicData uri="http://schemas.openxmlformats.org/presentationml/2006/ole">
              <mc:AlternateContent xmlns:mc="http://schemas.openxmlformats.org/markup-compatibility/2006">
                <mc:Choice xmlns:v="urn:schemas-microsoft-com:vml" Requires="v">
                  <p:oleObj name="Drawing" r:id="rId4" imgW="2565400" imgH="3886200" progId="FLW3Drawing">
                    <p:embed/>
                  </p:oleObj>
                </mc:Choice>
                <mc:Fallback>
                  <p:oleObj name="Drawing" r:id="rId4" imgW="2565400" imgH="3886200" progId="FLW3Drawing">
                    <p:embed/>
                    <p:pic>
                      <p:nvPicPr>
                        <p:cNvPr id="115726" name="Object 15">
                          <a:extLst>
                            <a:ext uri="{FF2B5EF4-FFF2-40B4-BE49-F238E27FC236}">
                              <a16:creationId xmlns:a16="http://schemas.microsoft.com/office/drawing/2014/main" id="{138E1360-EFD2-4944-3874-EF8DEE500B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 y="1008"/>
                          <a:ext cx="351"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pic>
                  </p:oleObj>
                </mc:Fallback>
              </mc:AlternateContent>
            </a:graphicData>
          </a:graphic>
        </p:graphicFrame>
      </p:grpSp>
      <p:sp>
        <p:nvSpPr>
          <p:cNvPr id="115721" name="Oval 16">
            <a:extLst>
              <a:ext uri="{FF2B5EF4-FFF2-40B4-BE49-F238E27FC236}">
                <a16:creationId xmlns:a16="http://schemas.microsoft.com/office/drawing/2014/main" id="{A325183D-CD6D-45F6-7017-2013404CB918}"/>
              </a:ext>
            </a:extLst>
          </p:cNvPr>
          <p:cNvSpPr>
            <a:spLocks noChangeArrowheads="1"/>
          </p:cNvSpPr>
          <p:nvPr/>
        </p:nvSpPr>
        <p:spPr bwMode="auto">
          <a:xfrm>
            <a:off x="7467600" y="5640387"/>
            <a:ext cx="485775" cy="476071"/>
          </a:xfrm>
          <a:prstGeom prst="ellipse">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53975" indent="-7938">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00000"/>
              </a:lnSpc>
              <a:spcBef>
                <a:spcPct val="0"/>
              </a:spcBef>
              <a:buClrTx/>
              <a:buFontTx/>
              <a:buNone/>
            </a:pPr>
            <a:r>
              <a:rPr lang="en-US" altLang="en-US" sz="2200" b="1">
                <a:cs typeface="Arial" panose="020B0604020202020204" pitchFamily="34" charset="0"/>
              </a:rPr>
              <a:t>3</a:t>
            </a:r>
          </a:p>
        </p:txBody>
      </p:sp>
      <p:sp>
        <p:nvSpPr>
          <p:cNvPr id="115722" name="AutoShape 17" descr="Parchment">
            <a:extLst>
              <a:ext uri="{FF2B5EF4-FFF2-40B4-BE49-F238E27FC236}">
                <a16:creationId xmlns:a16="http://schemas.microsoft.com/office/drawing/2014/main" id="{FEAC40C3-7486-F8F8-60F0-DBC4C5BB9107}"/>
              </a:ext>
            </a:extLst>
          </p:cNvPr>
          <p:cNvSpPr>
            <a:spLocks noChangeArrowheads="1"/>
          </p:cNvSpPr>
          <p:nvPr/>
        </p:nvSpPr>
        <p:spPr bwMode="auto">
          <a:xfrm>
            <a:off x="6248400" y="1220786"/>
            <a:ext cx="2005013" cy="551640"/>
          </a:xfrm>
          <a:prstGeom prst="roundRect">
            <a:avLst>
              <a:gd name="adj" fmla="val 16667"/>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104775" defTabSz="76835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7683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76835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768350">
              <a:spcBef>
                <a:spcPct val="20000"/>
              </a:spcBef>
              <a:buChar char="–"/>
              <a:defRPr sz="2000">
                <a:solidFill>
                  <a:schemeClr val="tx1"/>
                </a:solidFill>
                <a:latin typeface="Arial" panose="020B0604020202020204" pitchFamily="34" charset="0"/>
              </a:defRPr>
            </a:lvl4pPr>
            <a:lvl5pPr marL="2057400" indent="-228600" defTabSz="768350">
              <a:spcBef>
                <a:spcPct val="20000"/>
              </a:spcBef>
              <a:buChar char="–"/>
              <a:defRPr sz="2000">
                <a:solidFill>
                  <a:schemeClr val="tx1"/>
                </a:solidFill>
                <a:latin typeface="Arial" panose="020B0604020202020204" pitchFamily="34" charset="0"/>
              </a:defRPr>
            </a:lvl5pPr>
            <a:lvl6pPr marL="25146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90000"/>
              </a:lnSpc>
              <a:spcBef>
                <a:spcPct val="0"/>
              </a:spcBef>
              <a:buClrTx/>
              <a:buFontTx/>
              <a:buNone/>
            </a:pPr>
            <a:r>
              <a:rPr lang="en-US" altLang="en-US" sz="1800">
                <a:cs typeface="Arial" panose="020B0604020202020204" pitchFamily="34" charset="0"/>
              </a:rPr>
              <a:t>Right click in the Debug view</a:t>
            </a:r>
          </a:p>
        </p:txBody>
      </p:sp>
      <p:sp>
        <p:nvSpPr>
          <p:cNvPr id="115723" name="AutoShape 18" descr="Parchment">
            <a:extLst>
              <a:ext uri="{FF2B5EF4-FFF2-40B4-BE49-F238E27FC236}">
                <a16:creationId xmlns:a16="http://schemas.microsoft.com/office/drawing/2014/main" id="{0D218A5D-8358-8445-EE47-49F47A92D799}"/>
              </a:ext>
            </a:extLst>
          </p:cNvPr>
          <p:cNvSpPr>
            <a:spLocks noChangeArrowheads="1"/>
          </p:cNvSpPr>
          <p:nvPr/>
        </p:nvSpPr>
        <p:spPr bwMode="auto">
          <a:xfrm>
            <a:off x="4129087" y="5962649"/>
            <a:ext cx="1301750" cy="275820"/>
          </a:xfrm>
          <a:prstGeom prst="roundRect">
            <a:avLst>
              <a:gd name="adj" fmla="val 16667"/>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104775" defTabSz="76835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7683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76835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768350">
              <a:spcBef>
                <a:spcPct val="20000"/>
              </a:spcBef>
              <a:buChar char="–"/>
              <a:defRPr sz="2000">
                <a:solidFill>
                  <a:schemeClr val="tx1"/>
                </a:solidFill>
                <a:latin typeface="Arial" panose="020B0604020202020204" pitchFamily="34" charset="0"/>
              </a:defRPr>
            </a:lvl4pPr>
            <a:lvl5pPr marL="2057400" indent="-228600" defTabSz="768350">
              <a:spcBef>
                <a:spcPct val="20000"/>
              </a:spcBef>
              <a:buChar char="–"/>
              <a:defRPr sz="2000">
                <a:solidFill>
                  <a:schemeClr val="tx1"/>
                </a:solidFill>
                <a:latin typeface="Arial" panose="020B0604020202020204" pitchFamily="34" charset="0"/>
              </a:defRPr>
            </a:lvl5pPr>
            <a:lvl6pPr marL="25146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90000"/>
              </a:lnSpc>
              <a:spcBef>
                <a:spcPct val="0"/>
              </a:spcBef>
              <a:buClrTx/>
              <a:buFontTx/>
              <a:buNone/>
            </a:pPr>
            <a:r>
              <a:rPr lang="en-US" altLang="en-US" sz="1800">
                <a:cs typeface="Arial" panose="020B0604020202020204" pitchFamily="34" charset="0"/>
              </a:rPr>
              <a:t>Options</a:t>
            </a:r>
          </a:p>
        </p:txBody>
      </p:sp>
      <p:sp>
        <p:nvSpPr>
          <p:cNvPr id="115724" name="AutoShape 19" descr="Parchment">
            <a:extLst>
              <a:ext uri="{FF2B5EF4-FFF2-40B4-BE49-F238E27FC236}">
                <a16:creationId xmlns:a16="http://schemas.microsoft.com/office/drawing/2014/main" id="{F609C97E-7FA2-18FC-9EA2-EADE456BE610}"/>
              </a:ext>
            </a:extLst>
          </p:cNvPr>
          <p:cNvSpPr>
            <a:spLocks noChangeArrowheads="1"/>
          </p:cNvSpPr>
          <p:nvPr/>
        </p:nvSpPr>
        <p:spPr bwMode="auto">
          <a:xfrm>
            <a:off x="8000999" y="5564186"/>
            <a:ext cx="1327150" cy="551640"/>
          </a:xfrm>
          <a:prstGeom prst="roundRect">
            <a:avLst>
              <a:gd name="adj" fmla="val 16667"/>
            </a:avLst>
          </a:prstGeom>
          <a:blipFill dpi="0" rotWithShape="1">
            <a:blip r:embed="rId6"/>
            <a:srcRect/>
            <a:tile tx="0" ty="0" sx="100000" sy="100000" flip="none" algn="tl"/>
          </a:blipFill>
          <a:ln w="25400" algn="ctr">
            <a:solidFill>
              <a:srgbClr val="6D5F6C"/>
            </a:solidFill>
            <a:round/>
            <a:headEnd/>
            <a:tailEnd/>
          </a:ln>
          <a:effectLst>
            <a:outerShdw dist="107763" dir="2700000" algn="ctr" rotWithShape="0">
              <a:schemeClr val="bg2">
                <a:alpha val="50000"/>
              </a:schemeClr>
            </a:outerShdw>
          </a:effectLst>
        </p:spPr>
        <p:txBody>
          <a:bodyPr lIns="0" tIns="0" rIns="0" bIns="0">
            <a:spAutoFit/>
          </a:bodyPr>
          <a:lstStyle>
            <a:lvl1pPr marL="104775" defTabSz="768350">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7683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768350">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768350">
              <a:spcBef>
                <a:spcPct val="20000"/>
              </a:spcBef>
              <a:buChar char="–"/>
              <a:defRPr sz="2000">
                <a:solidFill>
                  <a:schemeClr val="tx1"/>
                </a:solidFill>
                <a:latin typeface="Arial" panose="020B0604020202020204" pitchFamily="34" charset="0"/>
              </a:defRPr>
            </a:lvl4pPr>
            <a:lvl5pPr marL="2057400" indent="-228600" defTabSz="768350">
              <a:spcBef>
                <a:spcPct val="20000"/>
              </a:spcBef>
              <a:buChar char="–"/>
              <a:defRPr sz="2000">
                <a:solidFill>
                  <a:schemeClr val="tx1"/>
                </a:solidFill>
                <a:latin typeface="Arial" panose="020B0604020202020204" pitchFamily="34" charset="0"/>
              </a:defRPr>
            </a:lvl5pPr>
            <a:lvl6pPr marL="25146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76835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90000"/>
              </a:lnSpc>
              <a:spcBef>
                <a:spcPct val="0"/>
              </a:spcBef>
              <a:buClrTx/>
              <a:buFontTx/>
              <a:buNone/>
            </a:pPr>
            <a:r>
              <a:rPr lang="en-US" altLang="en-US" sz="1800">
                <a:cs typeface="Arial" panose="020B0604020202020204" pitchFamily="34" charset="0"/>
              </a:rPr>
              <a:t>Terminate and abend</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3">
            <a:extLst>
              <a:ext uri="{FF2B5EF4-FFF2-40B4-BE49-F238E27FC236}">
                <a16:creationId xmlns:a16="http://schemas.microsoft.com/office/drawing/2014/main" id="{37A49967-4FDA-8182-6B29-0AC28EA93908}"/>
              </a:ext>
            </a:extLst>
          </p:cNvPr>
          <p:cNvSpPr>
            <a:spLocks noGrp="1" noChangeArrowheads="1"/>
          </p:cNvSpPr>
          <p:nvPr>
            <p:ph type="title"/>
          </p:nvPr>
        </p:nvSpPr>
        <p:spPr>
          <a:xfrm>
            <a:off x="1371600" y="365125"/>
            <a:ext cx="8243887"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Restart Your Debugging Session</a:t>
            </a:r>
          </a:p>
        </p:txBody>
      </p:sp>
      <p:sp>
        <p:nvSpPr>
          <p:cNvPr id="1011733" name="Rectangle 21">
            <a:extLst>
              <a:ext uri="{FF2B5EF4-FFF2-40B4-BE49-F238E27FC236}">
                <a16:creationId xmlns:a16="http://schemas.microsoft.com/office/drawing/2014/main" id="{FC754332-B081-0027-2B55-097CBFD3C2A5}"/>
              </a:ext>
            </a:extLst>
          </p:cNvPr>
          <p:cNvSpPr>
            <a:spLocks noGrp="1" noChangeArrowheads="1"/>
          </p:cNvSpPr>
          <p:nvPr>
            <p:ph idx="1"/>
          </p:nvPr>
        </p:nvSpPr>
        <p:spPr>
          <a:xfrm>
            <a:off x="2079985" y="1752600"/>
            <a:ext cx="4800600" cy="4205288"/>
          </a:xfrm>
        </p:spPr>
        <p:txBody>
          <a:bodyPr/>
          <a:lstStyle/>
          <a:p>
            <a:pPr eaLnBrk="1" hangingPunct="1">
              <a:buFont typeface="Wingdings" pitchFamily="2" charset="2"/>
              <a:buNone/>
              <a:defRPr/>
            </a:pPr>
            <a:r>
              <a:rPr lang="en-US" sz="2800" dirty="0"/>
              <a:t>For batch debugging</a:t>
            </a:r>
          </a:p>
          <a:p>
            <a:pPr marL="685800" lvl="1" indent="-341313" eaLnBrk="1" hangingPunct="1">
              <a:buFont typeface="Webdings" panose="05030102010509060703" pitchFamily="18" charset="2"/>
              <a:buChar char="4"/>
              <a:defRPr/>
            </a:pPr>
            <a:r>
              <a:rPr lang="en-US" sz="2000" dirty="0"/>
              <a:t>If your submitted JCL is still in the code (Content) area</a:t>
            </a:r>
          </a:p>
          <a:p>
            <a:pPr marL="1089025" lvl="2" indent="-288925" eaLnBrk="1" hangingPunct="1">
              <a:defRPr/>
            </a:pPr>
            <a:r>
              <a:rPr lang="en-US" sz="2000" dirty="0">
                <a:solidFill>
                  <a:schemeClr val="tx1"/>
                </a:solidFill>
              </a:rPr>
              <a:t>No need to return to the z/OS Projects perspective</a:t>
            </a:r>
          </a:p>
          <a:p>
            <a:pPr marL="685800" lvl="1" indent="-341313" eaLnBrk="1" hangingPunct="1">
              <a:buFont typeface="Webdings" panose="05030102010509060703" pitchFamily="18" charset="2"/>
              <a:buChar char="4"/>
              <a:defRPr/>
            </a:pPr>
            <a:r>
              <a:rPr lang="en-US" sz="2000" dirty="0">
                <a:effectLst>
                  <a:outerShdw blurRad="38100" dist="38100" dir="2700000" algn="tl">
                    <a:srgbClr val="C0C0C0"/>
                  </a:outerShdw>
                </a:effectLst>
              </a:rPr>
              <a:t>Right-click</a:t>
            </a:r>
          </a:p>
          <a:p>
            <a:pPr marL="685800" lvl="1" indent="-341313" eaLnBrk="1" hangingPunct="1">
              <a:buFont typeface="Webdings" panose="05030102010509060703" pitchFamily="18" charset="2"/>
              <a:buChar char="4"/>
              <a:defRPr/>
            </a:pPr>
            <a:r>
              <a:rPr lang="en-US" sz="2000" dirty="0"/>
              <a:t>Select:</a:t>
            </a:r>
            <a:r>
              <a:rPr lang="en-US" sz="2000" dirty="0">
                <a:effectLst>
                  <a:outerShdw blurRad="38100" dist="38100" dir="2700000" algn="tl">
                    <a:srgbClr val="C0C0C0"/>
                  </a:outerShdw>
                </a:effectLst>
              </a:rPr>
              <a:t> Submit</a:t>
            </a:r>
          </a:p>
          <a:p>
            <a:pPr eaLnBrk="1" hangingPunct="1">
              <a:buFont typeface="Wingdings" pitchFamily="2" charset="2"/>
              <a:buNone/>
              <a:defRPr/>
            </a:pPr>
            <a:endParaRPr lang="en-US" dirty="0">
              <a:effectLst>
                <a:outerShdw blurRad="38100" dist="38100" dir="2700000" algn="tl">
                  <a:srgbClr val="C0C0C0"/>
                </a:outerShdw>
              </a:effectLst>
            </a:endParaRPr>
          </a:p>
        </p:txBody>
      </p:sp>
      <p:pic>
        <p:nvPicPr>
          <p:cNvPr id="117763" name="Picture 20">
            <a:extLst>
              <a:ext uri="{FF2B5EF4-FFF2-40B4-BE49-F238E27FC236}">
                <a16:creationId xmlns:a16="http://schemas.microsoft.com/office/drawing/2014/main" id="{69057D72-19DB-CEEF-9683-18CD1578EF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0"/>
            <a:ext cx="4495800" cy="6843607"/>
          </a:xfrm>
          <a:prstGeom prst="rect">
            <a:avLst/>
          </a:prstGeom>
          <a:noFill/>
          <a:ln w="3175" algn="ctr">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a:extLst>
              <a:ext uri="{FF2B5EF4-FFF2-40B4-BE49-F238E27FC236}">
                <a16:creationId xmlns:a16="http://schemas.microsoft.com/office/drawing/2014/main" id="{043EF392-A8D4-79F0-282C-8FE629622087}"/>
              </a:ext>
            </a:extLst>
          </p:cNvPr>
          <p:cNvSpPr>
            <a:spLocks noGrp="1" noChangeArrowheads="1"/>
          </p:cNvSpPr>
          <p:nvPr>
            <p:ph type="title"/>
          </p:nvPr>
        </p:nvSpPr>
        <p:spPr>
          <a:xfrm>
            <a:off x="609600" y="376186"/>
            <a:ext cx="9805987" cy="534987"/>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sz="2800" b="1" dirty="0"/>
              <a:t>Debug and the COBOL Optimize Compiler Directive Warnings</a:t>
            </a:r>
          </a:p>
        </p:txBody>
      </p:sp>
      <p:sp>
        <p:nvSpPr>
          <p:cNvPr id="1011733" name="Rectangle 21">
            <a:extLst>
              <a:ext uri="{FF2B5EF4-FFF2-40B4-BE49-F238E27FC236}">
                <a16:creationId xmlns:a16="http://schemas.microsoft.com/office/drawing/2014/main" id="{F16702E8-B4CA-F5DB-AE67-9B322274BFC2}"/>
              </a:ext>
            </a:extLst>
          </p:cNvPr>
          <p:cNvSpPr>
            <a:spLocks noGrp="1" noChangeArrowheads="1"/>
          </p:cNvSpPr>
          <p:nvPr>
            <p:ph idx="1"/>
          </p:nvPr>
        </p:nvSpPr>
        <p:spPr>
          <a:xfrm>
            <a:off x="1066800" y="1128712"/>
            <a:ext cx="10058400" cy="5043488"/>
          </a:xfrm>
        </p:spPr>
        <p:txBody>
          <a:bodyPr/>
          <a:lstStyle/>
          <a:p>
            <a:pPr eaLnBrk="1" hangingPunct="1">
              <a:buFont typeface="Wingdings" pitchFamily="2" charset="2"/>
              <a:buNone/>
              <a:defRPr/>
            </a:pPr>
            <a:r>
              <a:rPr lang="en-US" sz="1800" dirty="0">
                <a:solidFill>
                  <a:srgbClr val="000000"/>
                </a:solidFill>
              </a:rPr>
              <a:t>Compiling with the EJPD sub option of the TEST compilation parameter  for COBOL 4 and above will eliminate the JUMPTO warning messages.  </a:t>
            </a:r>
          </a:p>
          <a:p>
            <a:pPr eaLnBrk="1" hangingPunct="1">
              <a:buFont typeface="Wingdings" pitchFamily="2" charset="2"/>
              <a:buNone/>
              <a:defRPr/>
            </a:pPr>
            <a:endParaRPr lang="en-US" sz="800" dirty="0">
              <a:solidFill>
                <a:srgbClr val="000000"/>
              </a:solidFill>
            </a:endParaRPr>
          </a:p>
          <a:p>
            <a:pPr eaLnBrk="1" hangingPunct="1">
              <a:buFont typeface="Wingdings" pitchFamily="2" charset="2"/>
              <a:buNone/>
              <a:defRPr/>
            </a:pPr>
            <a:r>
              <a:rPr lang="en-US" sz="1800" dirty="0">
                <a:solidFill>
                  <a:srgbClr val="000000"/>
                </a:solidFill>
              </a:rPr>
              <a:t>EJPD allows optimization within statements. NOEJPD will allow full optimization, if optimization is specified. NOEJPD may remove statements. </a:t>
            </a:r>
          </a:p>
          <a:p>
            <a:pPr eaLnBrk="1" hangingPunct="1">
              <a:buFont typeface="Wingdings" pitchFamily="2" charset="2"/>
              <a:buNone/>
              <a:defRPr/>
            </a:pPr>
            <a:endParaRPr lang="en-US" sz="800" dirty="0">
              <a:solidFill>
                <a:srgbClr val="000000"/>
              </a:solidFill>
            </a:endParaRPr>
          </a:p>
          <a:p>
            <a:pPr eaLnBrk="1" hangingPunct="1">
              <a:buFont typeface="Wingdings" pitchFamily="2" charset="2"/>
              <a:buNone/>
              <a:defRPr/>
            </a:pPr>
            <a:r>
              <a:rPr lang="en-US" sz="1800" dirty="0">
                <a:solidFill>
                  <a:srgbClr val="000000"/>
                </a:solidFill>
              </a:rPr>
              <a:t>If you happen to jump to one of these areas, unpredictable results may occur. (0C4 or 0C1 or something)</a:t>
            </a:r>
            <a:br>
              <a:rPr lang="en-US" sz="1800" dirty="0"/>
            </a:br>
            <a:endParaRPr lang="en-US" sz="1800" dirty="0"/>
          </a:p>
          <a:p>
            <a:pPr eaLnBrk="1" hangingPunct="1">
              <a:buFont typeface="Wingdings" pitchFamily="2" charset="2"/>
              <a:buNone/>
              <a:defRPr/>
            </a:pPr>
            <a:r>
              <a:rPr lang="en-US" sz="1800" dirty="0">
                <a:solidFill>
                  <a:srgbClr val="000000"/>
                </a:solidFill>
              </a:rPr>
              <a:t>With COBOL 3 and 4, the  JUMPTO and GOTO statements will issue a warning and not allow the statement unless you issue the command SET WARN OFF.  Then it will work. </a:t>
            </a:r>
          </a:p>
          <a:p>
            <a:pPr eaLnBrk="1" hangingPunct="1">
              <a:buFont typeface="Wingdings" pitchFamily="2" charset="2"/>
              <a:buNone/>
              <a:defRPr/>
            </a:pPr>
            <a:endParaRPr lang="en-US" sz="800" dirty="0">
              <a:solidFill>
                <a:srgbClr val="000000"/>
              </a:solidFill>
            </a:endParaRPr>
          </a:p>
          <a:p>
            <a:pPr eaLnBrk="1" hangingPunct="1">
              <a:buFont typeface="Wingdings" pitchFamily="2" charset="2"/>
              <a:buNone/>
              <a:defRPr/>
            </a:pPr>
            <a:r>
              <a:rPr lang="en-US" sz="1800" dirty="0">
                <a:solidFill>
                  <a:srgbClr val="000000"/>
                </a:solidFill>
              </a:rPr>
              <a:t>The EQAJCL Debugger JCL wizard for the 3270 interface allows you to turn this with a selection.  </a:t>
            </a:r>
            <a:br>
              <a:rPr lang="en-US" sz="1800" dirty="0"/>
            </a:br>
            <a:endParaRPr lang="en-US" sz="800" dirty="0"/>
          </a:p>
          <a:p>
            <a:pPr eaLnBrk="1" hangingPunct="1">
              <a:buFont typeface="Wingdings" pitchFamily="2" charset="2"/>
              <a:buNone/>
              <a:defRPr/>
            </a:pPr>
            <a:r>
              <a:rPr lang="en-US" sz="1800" dirty="0">
                <a:solidFill>
                  <a:srgbClr val="000000"/>
                </a:solidFill>
              </a:rPr>
              <a:t>COBOL 6 will issue a warning but allow the command without the SET WARN OFF statement.</a:t>
            </a:r>
          </a:p>
          <a:p>
            <a:pPr eaLnBrk="1" hangingPunct="1">
              <a:buFont typeface="Wingdings" pitchFamily="2" charset="2"/>
              <a:buNone/>
              <a:defRPr/>
            </a:pPr>
            <a:endParaRPr lang="en-US" sz="1800" dirty="0">
              <a:solidFill>
                <a:srgbClr val="000000"/>
              </a:solidFill>
            </a:endParaRPr>
          </a:p>
          <a:p>
            <a:pPr eaLnBrk="1" hangingPunct="1">
              <a:buFont typeface="Wingdings" pitchFamily="2" charset="2"/>
              <a:buNone/>
              <a:defRPr/>
            </a:pPr>
            <a:endParaRPr lang="en-US" sz="1800" b="1" dirty="0">
              <a:solidFill>
                <a:srgbClr val="000000"/>
              </a:solidFill>
              <a:effectLst>
                <a:outerShdw blurRad="38100" dist="38100" dir="2700000" algn="tl">
                  <a:srgbClr val="C0C0C0"/>
                </a:outerShdw>
              </a:effectLst>
            </a:endParaRPr>
          </a:p>
          <a:p>
            <a:pPr eaLnBrk="1" hangingPunct="1">
              <a:buFont typeface="Wingdings" pitchFamily="2" charset="2"/>
              <a:buNone/>
              <a:defRPr/>
            </a:pPr>
            <a:endParaRPr lang="en-US" sz="1400" b="1" dirty="0">
              <a:solidFill>
                <a:srgbClr val="000000"/>
              </a:solidFill>
              <a:effectLst>
                <a:outerShdw blurRad="38100" dist="38100" dir="2700000" algn="tl">
                  <a:srgbClr val="C0C0C0"/>
                </a:outerShdw>
              </a:effectLst>
            </a:endParaRPr>
          </a:p>
          <a:p>
            <a:pPr eaLnBrk="1" hangingPunct="1">
              <a:buFont typeface="Wingdings" pitchFamily="2" charset="2"/>
              <a:buNone/>
              <a:defRPr/>
            </a:pPr>
            <a:endParaRPr lang="en-US" sz="2800" b="1" dirty="0">
              <a:solidFill>
                <a:srgbClr val="000000"/>
              </a:solidFill>
              <a:effectLst>
                <a:outerShdw blurRad="38100" dist="38100" dir="2700000" algn="tl">
                  <a:srgbClr val="C0C0C0"/>
                </a:outerShdw>
              </a:effectLst>
            </a:endParaRPr>
          </a:p>
          <a:p>
            <a:pPr eaLnBrk="1" hangingPunct="1">
              <a:buFont typeface="Wingdings" pitchFamily="2" charset="2"/>
              <a:buNone/>
              <a:defRPr/>
            </a:pPr>
            <a:r>
              <a:rPr lang="en-US" sz="2000" b="1" dirty="0">
                <a:solidFill>
                  <a:srgbClr val="000000"/>
                </a:solidFill>
                <a:effectLst>
                  <a:outerShdw blurRad="38100" dist="38100" dir="2700000" algn="tl">
                    <a:srgbClr val="C0C0C0"/>
                  </a:outerShdw>
                </a:effectLst>
              </a:rPr>
              <a:t>Thanks to Jim Rice/IBM for the above details</a:t>
            </a:r>
            <a:endParaRPr lang="en-US" sz="2000" b="1" dirty="0">
              <a:effectLst>
                <a:outerShdw blurRad="38100" dist="38100" dir="2700000" algn="tl">
                  <a:srgbClr val="C0C0C0"/>
                </a:outerShdw>
              </a:effectLst>
            </a:endParaRPr>
          </a:p>
        </p:txBody>
      </p:sp>
      <p:pic>
        <p:nvPicPr>
          <p:cNvPr id="119812" name="Picture 2">
            <a:extLst>
              <a:ext uri="{FF2B5EF4-FFF2-40B4-BE49-F238E27FC236}">
                <a16:creationId xmlns:a16="http://schemas.microsoft.com/office/drawing/2014/main" id="{91C0F993-F854-2418-75A9-C3DF743971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8725" y="5003800"/>
            <a:ext cx="4816475"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EC8D9E90-EF40-FDFD-C94D-229CAE96F1E4}"/>
              </a:ext>
            </a:extLst>
          </p:cNvPr>
          <p:cNvSpPr>
            <a:spLocks noGrp="1" noChangeArrowheads="1"/>
          </p:cNvSpPr>
          <p:nvPr>
            <p:ph type="title"/>
          </p:nvPr>
        </p:nvSpPr>
        <p:spPr>
          <a:xfrm>
            <a:off x="1143000" y="303213"/>
            <a:ext cx="8997950" cy="534987"/>
          </a:xfrm>
        </p:spPr>
        <p:txBody>
          <a:bodyPr/>
          <a:lstStyle/>
          <a:p>
            <a:pPr defTabSz="614363" eaLnBrk="1" hangingPunct="1"/>
            <a:r>
              <a:rPr lang="en-US" altLang="en-US" dirty="0"/>
              <a:t>Summary</a:t>
            </a:r>
          </a:p>
        </p:txBody>
      </p:sp>
      <p:sp>
        <p:nvSpPr>
          <p:cNvPr id="121859" name="Rectangle 3">
            <a:extLst>
              <a:ext uri="{FF2B5EF4-FFF2-40B4-BE49-F238E27FC236}">
                <a16:creationId xmlns:a16="http://schemas.microsoft.com/office/drawing/2014/main" id="{8A3674EB-0DA5-5BBB-2A6A-7C266C7B56CA}"/>
              </a:ext>
            </a:extLst>
          </p:cNvPr>
          <p:cNvSpPr>
            <a:spLocks noGrp="1" noChangeArrowheads="1"/>
          </p:cNvSpPr>
          <p:nvPr>
            <p:ph type="body" idx="4294967295"/>
          </p:nvPr>
        </p:nvSpPr>
        <p:spPr>
          <a:xfrm>
            <a:off x="1651616" y="838200"/>
            <a:ext cx="8955087" cy="5624513"/>
          </a:xfrm>
          <a:extLst>
            <a:ext uri="{909E8E84-426E-40DD-AFC4-6F175D3DCCD1}">
              <a14:hiddenFill xmlns:a14="http://schemas.microsoft.com/office/drawing/2010/main">
                <a:blipFill dpi="0" rotWithShape="1">
                  <a:blip r:embed="rId3"/>
                  <a:srcRect/>
                  <a:stretch>
                    <a:fillRect/>
                  </a:stretch>
                </a:blipFill>
              </a14:hiddenFill>
            </a:ext>
          </a:extLst>
        </p:spPr>
        <p:txBody>
          <a:bodyPr vert="horz" wrap="square" lIns="91440" tIns="45720" rIns="144443" bIns="45720" numCol="1" anchor="t" anchorCtr="0" compatLnSpc="1">
            <a:prstTxWarp prst="textNoShape">
              <a:avLst/>
            </a:prstTxWarp>
          </a:bodyPr>
          <a:lstStyle/>
          <a:p>
            <a:pPr marL="149225" indent="-149225" defTabSz="614363" eaLnBrk="1" hangingPunct="1">
              <a:buNone/>
            </a:pPr>
            <a:r>
              <a:rPr lang="en-US" altLang="en-US" sz="2800" b="1" dirty="0"/>
              <a:t>Having completed this unit, you should now be able to:</a:t>
            </a:r>
          </a:p>
          <a:p>
            <a:pPr marL="149225" indent="-149225" defTabSz="614363" eaLnBrk="1" hangingPunct="1">
              <a:buNone/>
            </a:pPr>
            <a:endParaRPr lang="en-US" altLang="en-US" sz="800" b="1" dirty="0"/>
          </a:p>
          <a:p>
            <a:pPr marL="636588" lvl="1" indent="-373063" defTabSz="614363" eaLnBrk="1" hangingPunct="1"/>
            <a:r>
              <a:rPr lang="en-US" altLang="en-US" sz="2400" dirty="0"/>
              <a:t>Describe where the debug engines are located</a:t>
            </a:r>
          </a:p>
          <a:p>
            <a:pPr marL="636588" lvl="1" indent="-373063" defTabSz="614363" eaLnBrk="1" hangingPunct="1"/>
            <a:r>
              <a:rPr lang="en-US" altLang="en-US" sz="2400" dirty="0"/>
              <a:t>Show how to set the workbench preferences for running and debugging</a:t>
            </a:r>
          </a:p>
          <a:p>
            <a:pPr marL="636588" lvl="1" indent="-373063" defTabSz="614363" eaLnBrk="1" hangingPunct="1"/>
            <a:r>
              <a:rPr lang="en-US" altLang="en-US" sz="2400" dirty="0"/>
              <a:t>Show how to invoke the debugger for local programs</a:t>
            </a:r>
          </a:p>
          <a:p>
            <a:pPr marL="636588" lvl="1" indent="-373063" defTabSz="614363" eaLnBrk="1" hangingPunct="1"/>
            <a:r>
              <a:rPr lang="en-US" altLang="en-US" sz="2400" dirty="0"/>
              <a:t>Describe the views of the Debug perspective</a:t>
            </a:r>
          </a:p>
          <a:p>
            <a:pPr marL="636588" lvl="1" indent="-373063" defTabSz="614363" eaLnBrk="1" hangingPunct="1"/>
            <a:r>
              <a:rPr lang="en-US" altLang="en-US" sz="2400" dirty="0"/>
              <a:t>Demonstrate how to set breakpoints in COBOL code</a:t>
            </a:r>
          </a:p>
          <a:p>
            <a:pPr marL="636588" lvl="1" indent="-373063" defTabSz="614363" eaLnBrk="1" hangingPunct="1"/>
            <a:r>
              <a:rPr lang="en-US" altLang="en-US" sz="2400" dirty="0"/>
              <a:t>Explain how to set up the COBOL compile options for remote debugging</a:t>
            </a:r>
          </a:p>
          <a:p>
            <a:pPr marL="636588" lvl="1" indent="-373063" defTabSz="614363" eaLnBrk="1" hangingPunct="1"/>
            <a:r>
              <a:rPr lang="en-US" altLang="en-US" sz="2400" dirty="0"/>
              <a:t>Show how to debug a remote batch COBOL program</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Debugging z/OS COBOL programs - CICS</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extLst>
      <p:ext uri="{BB962C8B-B14F-4D97-AF65-F5344CB8AC3E}">
        <p14:creationId xmlns:p14="http://schemas.microsoft.com/office/powerpoint/2010/main" val="5322436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4606BB-C54D-4FD0-54BA-BBBFAF7C711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9068"/>
                    </a14:imgEffect>
                    <a14:imgEffect>
                      <a14:saturation sat="55000"/>
                    </a14:imgEffect>
                    <a14:imgEffect>
                      <a14:brightnessContrast bright="-28000" contrast="-49000"/>
                    </a14:imgEffect>
                  </a14:imgLayer>
                </a14:imgProps>
              </a:ext>
              <a:ext uri="{28A0092B-C50C-407E-A947-70E740481C1C}">
                <a14:useLocalDpi xmlns:a14="http://schemas.microsoft.com/office/drawing/2010/main" val="0"/>
              </a:ext>
            </a:extLst>
          </a:blip>
          <a:srcRect l="18035" r="9643"/>
          <a:stretch/>
        </p:blipFill>
        <p:spPr>
          <a:xfrm rot="16200000">
            <a:off x="6095999" y="761999"/>
            <a:ext cx="6858003" cy="5334000"/>
          </a:xfrm>
          <a:prstGeom prst="rect">
            <a:avLst/>
          </a:prstGeom>
        </p:spPr>
      </p:pic>
      <p:sp>
        <p:nvSpPr>
          <p:cNvPr id="22530" name="Rectangle 2">
            <a:extLst>
              <a:ext uri="{FF2B5EF4-FFF2-40B4-BE49-F238E27FC236}">
                <a16:creationId xmlns:a16="http://schemas.microsoft.com/office/drawing/2014/main" id="{1069313E-57A4-76E2-9725-CAE3C833BD32}"/>
              </a:ext>
            </a:extLst>
          </p:cNvPr>
          <p:cNvSpPr>
            <a:spLocks noGrp="1" noChangeArrowheads="1"/>
          </p:cNvSpPr>
          <p:nvPr>
            <p:ph type="title"/>
          </p:nvPr>
        </p:nvSpPr>
        <p:spPr>
          <a:xfrm>
            <a:off x="393192" y="393192"/>
            <a:ext cx="8997950" cy="534987"/>
          </a:xfrm>
        </p:spPr>
        <p:txBody>
          <a:bodyPr/>
          <a:lstStyle/>
          <a:p>
            <a:pPr defTabSz="614363"/>
            <a:r>
              <a:rPr lang="en-US" altLang="en-US" sz="3600" dirty="0"/>
              <a:t>Topic objectives</a:t>
            </a:r>
          </a:p>
        </p:txBody>
      </p:sp>
      <p:sp>
        <p:nvSpPr>
          <p:cNvPr id="22531" name="Rectangle 3">
            <a:extLst>
              <a:ext uri="{FF2B5EF4-FFF2-40B4-BE49-F238E27FC236}">
                <a16:creationId xmlns:a16="http://schemas.microsoft.com/office/drawing/2014/main" id="{7CA54F35-07A2-9E2D-3062-9B46CCA2A1E6}"/>
              </a:ext>
            </a:extLst>
          </p:cNvPr>
          <p:cNvSpPr>
            <a:spLocks noGrp="1" noChangeArrowheads="1"/>
          </p:cNvSpPr>
          <p:nvPr>
            <p:ph idx="1"/>
          </p:nvPr>
        </p:nvSpPr>
        <p:spPr>
          <a:xfrm>
            <a:off x="445002" y="2130219"/>
            <a:ext cx="6412998" cy="4343400"/>
          </a:xfrm>
          <a:extLst>
            <a:ext uri="{909E8E84-426E-40DD-AFC4-6F175D3DCCD1}">
              <a14:hiddenFill xmlns:a14="http://schemas.microsoft.com/office/drawing/2010/main">
                <a:blipFill dpi="0" rotWithShape="1">
                  <a:blip r:embed="rId5"/>
                  <a:srcRect/>
                  <a:stretch>
                    <a:fillRect/>
                  </a:stretch>
                </a:blipFill>
              </a14:hiddenFill>
            </a:ext>
          </a:extLst>
        </p:spPr>
        <p:txBody>
          <a:bodyPr lIns="0" tIns="0" rIns="144443" bIns="0">
            <a:normAutofit/>
          </a:bodyPr>
          <a:lstStyle/>
          <a:p>
            <a:pPr marL="307975" lvl="1" indent="-157163" defTabSz="614363" eaLnBrk="1" hangingPunct="1"/>
            <a:r>
              <a:rPr lang="en-US" altLang="en-US" sz="2000" dirty="0"/>
              <a:t>Using the Problem Determination Tools, Debug Option and IDz:</a:t>
            </a:r>
          </a:p>
          <a:p>
            <a:pPr marL="463550" lvl="2" indent="-153988" defTabSz="614363" eaLnBrk="1" hangingPunct="1"/>
            <a:r>
              <a:rPr lang="en-US" altLang="en-US" dirty="0"/>
              <a:t>Debug a mainframe online transaction</a:t>
            </a:r>
          </a:p>
          <a:p>
            <a:pPr marL="307975" lvl="1" indent="-157163" defTabSz="614363" eaLnBrk="1" hangingPunct="1"/>
            <a:r>
              <a:rPr lang="en-US" altLang="en-US" sz="2000" dirty="0"/>
              <a:t>Describe the online transaction features for configuring your 3270 sessions with Debug Option</a:t>
            </a:r>
          </a:p>
          <a:p>
            <a:pPr marL="307975" lvl="1" indent="-157163" defTabSz="614363" eaLnBrk="1" hangingPunct="1"/>
            <a:r>
              <a:rPr lang="en-US" altLang="en-US" sz="2000" dirty="0"/>
              <a:t>Debug a CICS 3270 Application</a:t>
            </a:r>
          </a:p>
          <a:p>
            <a:pPr marL="307975" lvl="1" indent="-157163" defTabSz="614363" eaLnBrk="1" hangingPunct="1">
              <a:buNone/>
            </a:pPr>
            <a:endParaRPr lang="en-US" altLang="en-US" dirty="0"/>
          </a:p>
          <a:p>
            <a:pPr marL="150812" lvl="1" indent="0" defTabSz="614363">
              <a:lnSpc>
                <a:spcPct val="95000"/>
              </a:lnSpc>
              <a:buNone/>
            </a:pPr>
            <a:endParaRPr lang="en-US" altLang="en-US" sz="600" dirty="0">
              <a:sym typeface="Webdings" pitchFamily="2" charset="2"/>
            </a:endParaRPr>
          </a:p>
        </p:txBody>
      </p:sp>
      <p:sp>
        <p:nvSpPr>
          <p:cNvPr id="3" name="TextBox 2">
            <a:extLst>
              <a:ext uri="{FF2B5EF4-FFF2-40B4-BE49-F238E27FC236}">
                <a16:creationId xmlns:a16="http://schemas.microsoft.com/office/drawing/2014/main" id="{DB45D2C9-BA97-7CE8-950D-1C6FDFD8AE07}"/>
              </a:ext>
            </a:extLst>
          </p:cNvPr>
          <p:cNvSpPr txBox="1"/>
          <p:nvPr/>
        </p:nvSpPr>
        <p:spPr>
          <a:xfrm>
            <a:off x="445002" y="1219200"/>
            <a:ext cx="6097656" cy="911019"/>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p>
            <a:pPr marL="149225" marR="0" lvl="0" indent="-149225" algn="l" defTabSz="614363" rtl="0" eaLnBrk="1" fontAlgn="auto" latinLnBrk="0" hangingPunct="1">
              <a:lnSpc>
                <a:spcPct val="95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IBM Plex Sans Light"/>
                <a:ea typeface="+mn-ea"/>
                <a:cs typeface="+mn-cs"/>
                <a:sym typeface="IBM Plex Sans Light"/>
              </a:rPr>
              <a:t>After completing this topic, you should be able to:</a:t>
            </a:r>
          </a:p>
        </p:txBody>
      </p:sp>
      <p:pic>
        <p:nvPicPr>
          <p:cNvPr id="4" name="Graphic 3">
            <a:extLst>
              <a:ext uri="{FF2B5EF4-FFF2-40B4-BE49-F238E27FC236}">
                <a16:creationId xmlns:a16="http://schemas.microsoft.com/office/drawing/2014/main" id="{4B218FB8-3522-0B56-C1E9-80215334FF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47452" y="1219200"/>
            <a:ext cx="4191000" cy="4191000"/>
          </a:xfrm>
          <a:prstGeom prst="rect">
            <a:avLst/>
          </a:prstGeom>
        </p:spPr>
      </p:pic>
    </p:spTree>
    <p:extLst>
      <p:ext uri="{BB962C8B-B14F-4D97-AF65-F5344CB8AC3E}">
        <p14:creationId xmlns:p14="http://schemas.microsoft.com/office/powerpoint/2010/main" val="2298903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84F2D9A-80AF-DE05-5578-753CEC9855AC}"/>
              </a:ext>
            </a:extLst>
          </p:cNvPr>
          <p:cNvSpPr>
            <a:spLocks noGrp="1" noChangeArrowheads="1"/>
          </p:cNvSpPr>
          <p:nvPr>
            <p:ph type="title"/>
          </p:nvPr>
        </p:nvSpPr>
        <p:spPr>
          <a:xfrm>
            <a:off x="393192" y="393192"/>
            <a:ext cx="11293592" cy="1325563"/>
          </a:xfrm>
        </p:spPr>
        <p:txBody>
          <a:bodyPr/>
          <a:lstStyle/>
          <a:p>
            <a:pPr eaLnBrk="1" hangingPunct="1"/>
            <a:r>
              <a:rPr lang="en-US" altLang="en-US" sz="3600" dirty="0"/>
              <a:t>Product Names and Releases</a:t>
            </a:r>
          </a:p>
        </p:txBody>
      </p:sp>
      <p:sp>
        <p:nvSpPr>
          <p:cNvPr id="10243" name="Rectangle 3">
            <a:extLst>
              <a:ext uri="{FF2B5EF4-FFF2-40B4-BE49-F238E27FC236}">
                <a16:creationId xmlns:a16="http://schemas.microsoft.com/office/drawing/2014/main" id="{58C71C9B-AC70-754B-52C0-F017EE90A61A}"/>
              </a:ext>
            </a:extLst>
          </p:cNvPr>
          <p:cNvSpPr>
            <a:spLocks noGrp="1" noChangeArrowheads="1"/>
          </p:cNvSpPr>
          <p:nvPr>
            <p:ph idx="1"/>
          </p:nvPr>
        </p:nvSpPr>
        <p:spPr>
          <a:xfrm>
            <a:off x="914400" y="1188244"/>
            <a:ext cx="10363200" cy="4481512"/>
          </a:xfrm>
        </p:spPr>
        <p:txBody>
          <a:bodyPr/>
          <a:lstStyle/>
          <a:p>
            <a:pPr>
              <a:defRPr/>
            </a:pPr>
            <a:r>
              <a:rPr lang="en-US" altLang="en-US" sz="2000" dirty="0"/>
              <a:t>There are three separately named products:</a:t>
            </a:r>
          </a:p>
          <a:p>
            <a:pPr marL="344488" lvl="1" indent="0">
              <a:buNone/>
              <a:defRPr/>
            </a:pPr>
            <a:r>
              <a:rPr lang="en-US" altLang="en-US" sz="2400" dirty="0"/>
              <a:t>1. RDz </a:t>
            </a:r>
            <a:r>
              <a:rPr lang="en-US" altLang="en-US" sz="2400" dirty="0">
                <a:sym typeface="Wingdings" panose="05000000000000000000" pitchFamily="2" charset="2"/>
              </a:rPr>
              <a:t> Released 2009</a:t>
            </a:r>
          </a:p>
          <a:p>
            <a:pPr marL="123444" lvl="2" indent="0" eaLnBrk="1" hangingPunct="1">
              <a:buNone/>
              <a:defRPr/>
            </a:pPr>
            <a:r>
              <a:rPr lang="en-US" altLang="en-US" sz="1800" dirty="0">
                <a:sym typeface="Wingdings" panose="05000000000000000000" pitchFamily="2" charset="2"/>
              </a:rPr>
              <a:t>  	RDz’s predecessor solutions </a:t>
            </a:r>
            <a:r>
              <a:rPr lang="en-US" altLang="en-US" sz="1600" b="1" dirty="0">
                <a:sym typeface="Wingdings" panose="05000000000000000000" pitchFamily="2" charset="2"/>
              </a:rPr>
              <a:t>(WSED/WSAD) </a:t>
            </a:r>
            <a:r>
              <a:rPr lang="en-US" altLang="en-US" sz="1800" dirty="0">
                <a:sym typeface="Wingdings" panose="05000000000000000000" pitchFamily="2" charset="2"/>
              </a:rPr>
              <a:t>went G.A. in 2003</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2. IDz  Released 2016</a:t>
            </a:r>
          </a:p>
          <a:p>
            <a:pPr marL="123444" lvl="2" indent="0" eaLnBrk="1" hangingPunct="1">
              <a:buNone/>
              <a:defRPr/>
            </a:pPr>
            <a:r>
              <a:rPr lang="en-US" altLang="en-US" sz="1800" dirty="0">
                <a:sym typeface="Wingdings" panose="05000000000000000000" pitchFamily="2" charset="2"/>
              </a:rPr>
              <a:t>  	Same client &amp; server software with - functional updates to IDz v9.5</a:t>
            </a:r>
          </a:p>
          <a:p>
            <a:pPr marL="123444" lvl="2" indent="0" eaLnBrk="1" hangingPunct="1">
              <a:buNone/>
              <a:defRPr/>
            </a:pPr>
            <a:endParaRPr lang="en-US" altLang="en-US" sz="1800" dirty="0">
              <a:sym typeface="Wingdings" panose="05000000000000000000" pitchFamily="2" charset="2"/>
            </a:endParaRPr>
          </a:p>
          <a:p>
            <a:pPr marL="344488" lvl="1" indent="0">
              <a:buNone/>
              <a:defRPr/>
            </a:pPr>
            <a:r>
              <a:rPr lang="en-US" altLang="en-US" sz="2400" dirty="0">
                <a:sym typeface="Wingdings" panose="05000000000000000000" pitchFamily="2" charset="2"/>
              </a:rPr>
              <a:t>3. ADFz  Released 2016</a:t>
            </a:r>
          </a:p>
          <a:p>
            <a:pPr marL="123444" lvl="2" indent="0" eaLnBrk="1" hangingPunct="1">
              <a:buNone/>
              <a:defRPr/>
            </a:pPr>
            <a:r>
              <a:rPr lang="en-US" altLang="en-US" sz="1800" dirty="0">
                <a:sym typeface="Wingdings" panose="05000000000000000000" pitchFamily="2" charset="2"/>
              </a:rPr>
              <a:t>  	Same client &amp; server software as IDz.  Also contains Problem Determination Tools</a:t>
            </a:r>
          </a:p>
          <a:p>
            <a:pPr marL="246888" lvl="3" indent="0" eaLnBrk="1" hangingPunct="1">
              <a:buNone/>
              <a:defRPr/>
            </a:pPr>
            <a:r>
              <a:rPr lang="en-US" altLang="en-US" sz="1600" dirty="0">
                <a:sym typeface="Wingdings" panose="05000000000000000000" pitchFamily="2" charset="2"/>
              </a:rPr>
              <a:t>  	    Debug Tool, File Manager, Fault Analyzer and Application Performance Analyzer</a:t>
            </a:r>
          </a:p>
          <a:p>
            <a:pPr marL="1023938" lvl="3" indent="0">
              <a:buNone/>
              <a:defRPr/>
            </a:pPr>
            <a:endParaRPr lang="en-US" altLang="en-US" sz="2800" dirty="0">
              <a:sym typeface="Wingdings" panose="05000000000000000000" pitchFamily="2" charset="2"/>
            </a:endParaRPr>
          </a:p>
          <a:p>
            <a:pPr marL="1023938" lvl="3" indent="0">
              <a:buNone/>
              <a:defRPr/>
            </a:pPr>
            <a:endParaRPr lang="en-US" altLang="en-US" sz="2800" dirty="0">
              <a:sym typeface="Wingdings" panose="05000000000000000000" pitchFamily="2" charset="2"/>
            </a:endParaRPr>
          </a:p>
          <a:p>
            <a:pPr eaLnBrk="1" hangingPunct="1">
              <a:defRPr/>
            </a:pPr>
            <a:endParaRPr lang="en-US" altLang="en-US" sz="700" dirty="0">
              <a:sym typeface="Wingdings" panose="05000000000000000000" pitchFamily="2" charset="2"/>
            </a:endParaRPr>
          </a:p>
          <a:p>
            <a:pPr algn="ctr">
              <a:defRPr/>
            </a:pPr>
            <a:r>
              <a:rPr lang="en-US" altLang="en-US" sz="2000" i="1" dirty="0">
                <a:solidFill>
                  <a:srgbClr val="C00000"/>
                </a:solidFill>
                <a:sym typeface="Wingdings" panose="05000000000000000000" pitchFamily="2" charset="2"/>
              </a:rPr>
              <a:t>Note that you can use IDz v14 or ADFz in this course. But the instructor will be demonstrating using the latest release from IBM - and the client menus you see may be slightly different.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7ACF107C-D3BF-A840-CB74-A221EB0E9AC6}"/>
              </a:ext>
            </a:extLst>
          </p:cNvPr>
          <p:cNvSpPr>
            <a:spLocks noGrp="1" noChangeArrowheads="1"/>
          </p:cNvSpPr>
          <p:nvPr>
            <p:ph type="title"/>
          </p:nvPr>
        </p:nvSpPr>
        <p:spPr>
          <a:xfrm>
            <a:off x="1589088" y="71439"/>
            <a:ext cx="8997950" cy="534987"/>
          </a:xfrm>
        </p:spPr>
        <p:txBody>
          <a:bodyPr/>
          <a:lstStyle/>
          <a:p>
            <a:pPr defTabSz="614363" eaLnBrk="1" hangingPunct="1"/>
            <a:r>
              <a:rPr lang="en-US" altLang="en-US"/>
              <a:t>Online Debugging Overview</a:t>
            </a:r>
          </a:p>
        </p:txBody>
      </p:sp>
      <p:sp>
        <p:nvSpPr>
          <p:cNvPr id="978947" name="Rectangle 3">
            <a:extLst>
              <a:ext uri="{FF2B5EF4-FFF2-40B4-BE49-F238E27FC236}">
                <a16:creationId xmlns:a16="http://schemas.microsoft.com/office/drawing/2014/main" id="{211584FE-7EFB-E14D-FBC6-293C96EABB5E}"/>
              </a:ext>
            </a:extLst>
          </p:cNvPr>
          <p:cNvSpPr>
            <a:spLocks noGrp="1" noChangeArrowheads="1"/>
          </p:cNvSpPr>
          <p:nvPr>
            <p:ph idx="1"/>
          </p:nvPr>
        </p:nvSpPr>
        <p:spPr>
          <a:xfrm>
            <a:off x="1524001" y="762001"/>
            <a:ext cx="8958263" cy="5624513"/>
          </a:xfrm>
        </p:spPr>
        <p:txBody>
          <a:bodyPr/>
          <a:lstStyle/>
          <a:p>
            <a:pPr marL="284163" indent="-284163" defTabSz="614363" eaLnBrk="1" hangingPunct="1">
              <a:lnSpc>
                <a:spcPct val="95000"/>
              </a:lnSpc>
              <a:defRPr/>
            </a:pPr>
            <a:r>
              <a:rPr lang="en-US"/>
              <a:t>Guess what? 									        </a:t>
            </a:r>
            <a:r>
              <a:rPr lang="en-US" b="1">
                <a:effectLst>
                  <a:outerShdw blurRad="38100" dist="38100" dir="2700000" algn="tl">
                    <a:srgbClr val="C0C0C0"/>
                  </a:outerShdw>
                </a:effectLst>
              </a:rPr>
              <a:t>No one gets 								           it right the first time 						     coding online 							      programs either </a:t>
            </a:r>
            <a:r>
              <a:rPr lang="en-US" b="1">
                <a:effectLst>
                  <a:outerShdw blurRad="38100" dist="38100" dir="2700000" algn="tl">
                    <a:srgbClr val="C0C0C0"/>
                  </a:outerShdw>
                </a:effectLst>
                <a:sym typeface="Wingdings" pitchFamily="2" charset="2"/>
              </a:rPr>
              <a:t></a:t>
            </a:r>
            <a:r>
              <a:rPr lang="en-US" b="1">
                <a:effectLst>
                  <a:outerShdw blurRad="38100" dist="38100" dir="2700000" algn="tl">
                    <a:srgbClr val="C0C0C0"/>
                  </a:outerShdw>
                </a:effectLst>
              </a:rPr>
              <a:t> 							           </a:t>
            </a:r>
          </a:p>
          <a:p>
            <a:pPr marL="284163" indent="-284163" defTabSz="614363" eaLnBrk="1" hangingPunct="1">
              <a:lnSpc>
                <a:spcPct val="95000"/>
              </a:lnSpc>
              <a:defRPr/>
            </a:pPr>
            <a:endParaRPr lang="en-US" sz="2000"/>
          </a:p>
          <a:p>
            <a:pPr marL="284163" indent="-284163" defTabSz="614363" eaLnBrk="1" hangingPunct="1">
              <a:lnSpc>
                <a:spcPct val="95000"/>
              </a:lnSpc>
              <a:defRPr/>
            </a:pPr>
            <a:endParaRPr lang="en-US" sz="2000"/>
          </a:p>
          <a:p>
            <a:pPr marL="284163" indent="-284163" defTabSz="614363" eaLnBrk="1" hangingPunct="1">
              <a:lnSpc>
                <a:spcPct val="95000"/>
              </a:lnSpc>
              <a:defRPr/>
            </a:pPr>
            <a:r>
              <a:rPr lang="en-US"/>
              <a:t>Lucky for you:</a:t>
            </a:r>
          </a:p>
          <a:p>
            <a:pPr marL="914400" lvl="1" indent="-406400" defTabSz="614363" eaLnBrk="1" hangingPunct="1">
              <a:lnSpc>
                <a:spcPct val="95000"/>
              </a:lnSpc>
              <a:buFont typeface="Webdings" panose="05030102010509060703" pitchFamily="18" charset="2"/>
              <a:buChar char="4"/>
              <a:defRPr/>
            </a:pPr>
            <a:r>
              <a:rPr lang="en-US" sz="2400"/>
              <a:t>Debug tool handles:</a:t>
            </a:r>
          </a:p>
          <a:p>
            <a:pPr marL="1182688" lvl="2" indent="-153988" defTabSz="614363" eaLnBrk="1" hangingPunct="1">
              <a:lnSpc>
                <a:spcPct val="95000"/>
              </a:lnSpc>
              <a:defRPr/>
            </a:pPr>
            <a:r>
              <a:rPr lang="en-US" sz="2000"/>
              <a:t>CICS 3270 online transactions</a:t>
            </a:r>
          </a:p>
          <a:p>
            <a:pPr marL="1182688" lvl="2" indent="-153988" defTabSz="614363" eaLnBrk="1" hangingPunct="1">
              <a:lnSpc>
                <a:spcPct val="95000"/>
              </a:lnSpc>
              <a:defRPr/>
            </a:pPr>
            <a:r>
              <a:rPr lang="en-US" sz="2000"/>
              <a:t>IMS TM online transactions</a:t>
            </a:r>
          </a:p>
          <a:p>
            <a:pPr marL="914400" lvl="1" indent="-406400" defTabSz="614363" eaLnBrk="1" hangingPunct="1">
              <a:lnSpc>
                <a:spcPct val="95000"/>
              </a:lnSpc>
              <a:buFont typeface="Webdings" panose="05030102010509060703" pitchFamily="18" charset="2"/>
              <a:buChar char="4"/>
              <a:defRPr/>
            </a:pPr>
            <a:r>
              <a:rPr lang="en-US" sz="2400"/>
              <a:t>Without any different debugging techniques</a:t>
            </a:r>
          </a:p>
          <a:p>
            <a:pPr marL="1182688" lvl="2" indent="-153988" defTabSz="614363" eaLnBrk="1" hangingPunct="1">
              <a:defRPr/>
            </a:pPr>
            <a:r>
              <a:rPr lang="en-US" sz="1800"/>
              <a:t>The only difference from batch is the debug setup procedure for the online environment</a:t>
            </a:r>
          </a:p>
        </p:txBody>
      </p:sp>
      <p:pic>
        <p:nvPicPr>
          <p:cNvPr id="126980" name="Picture 5">
            <a:extLst>
              <a:ext uri="{FF2B5EF4-FFF2-40B4-BE49-F238E27FC236}">
                <a16:creationId xmlns:a16="http://schemas.microsoft.com/office/drawing/2014/main" id="{99A51A51-6D5A-E095-F17C-3B441C7170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685800"/>
            <a:ext cx="4724400" cy="2579688"/>
          </a:xfrm>
          <a:prstGeom prst="rect">
            <a:avLst/>
          </a:prstGeom>
          <a:noFill/>
          <a:ln w="28575" algn="ctr">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a:extLst>
              <a:ext uri="{FF2B5EF4-FFF2-40B4-BE49-F238E27FC236}">
                <a16:creationId xmlns:a16="http://schemas.microsoft.com/office/drawing/2014/main" id="{85BDCD90-E77E-1C4F-C275-8CECAB1C4CF5}"/>
              </a:ext>
            </a:extLst>
          </p:cNvPr>
          <p:cNvSpPr>
            <a:spLocks noGrp="1" noChangeArrowheads="1"/>
          </p:cNvSpPr>
          <p:nvPr>
            <p:ph type="title"/>
          </p:nvPr>
        </p:nvSpPr>
        <p:spPr>
          <a:xfrm>
            <a:off x="838200" y="381000"/>
            <a:ext cx="8997950" cy="534987"/>
          </a:xfrm>
        </p:spPr>
        <p:txBody>
          <a:bodyPr/>
          <a:lstStyle/>
          <a:p>
            <a:pPr defTabSz="614363" eaLnBrk="1" hangingPunct="1">
              <a:defRPr/>
            </a:pPr>
            <a:r>
              <a:rPr lang="en-US" sz="3200" dirty="0"/>
              <a:t>Steps for </a:t>
            </a:r>
            <a:r>
              <a:rPr lang="en-US" sz="3200" b="1" dirty="0">
                <a:effectLst>
                  <a:outerShdw blurRad="38100" dist="38100" dir="2700000" algn="tl">
                    <a:srgbClr val="C0C0C0"/>
                  </a:outerShdw>
                </a:effectLst>
              </a:rPr>
              <a:t>Online</a:t>
            </a:r>
            <a:r>
              <a:rPr lang="en-US" sz="3200" dirty="0"/>
              <a:t> (CICS) Application Debug Session</a:t>
            </a:r>
          </a:p>
        </p:txBody>
      </p:sp>
      <p:sp>
        <p:nvSpPr>
          <p:cNvPr id="129027" name="Rectangle 3">
            <a:extLst>
              <a:ext uri="{FF2B5EF4-FFF2-40B4-BE49-F238E27FC236}">
                <a16:creationId xmlns:a16="http://schemas.microsoft.com/office/drawing/2014/main" id="{71B9D7F3-B5EF-2004-DA4C-4D5701249022}"/>
              </a:ext>
            </a:extLst>
          </p:cNvPr>
          <p:cNvSpPr>
            <a:spLocks noGrp="1" noChangeArrowheads="1"/>
          </p:cNvSpPr>
          <p:nvPr>
            <p:ph idx="1"/>
          </p:nvPr>
        </p:nvSpPr>
        <p:spPr>
          <a:xfrm>
            <a:off x="1589088" y="1233487"/>
            <a:ext cx="9764712" cy="4557713"/>
          </a:xfrm>
        </p:spPr>
        <p:txBody>
          <a:bodyPr/>
          <a:lstStyle/>
          <a:p>
            <a:pPr marL="660400" indent="-609600" defTabSz="614363" eaLnBrk="1" hangingPunct="1">
              <a:lnSpc>
                <a:spcPct val="105000"/>
              </a:lnSpc>
              <a:buFont typeface="Wingdings" pitchFamily="2" charset="2"/>
              <a:buAutoNum type="arabicPeriod"/>
            </a:pPr>
            <a:r>
              <a:rPr lang="en-US" altLang="en-US" sz="2400" dirty="0"/>
              <a:t>Ensure that your compile proc has the necessary TEST parameter, and Compile/Link to create load module – and that your CICS application is setup for Debug Option testing</a:t>
            </a:r>
          </a:p>
          <a:p>
            <a:pPr marL="660400" indent="-609600" defTabSz="614363" eaLnBrk="1" hangingPunct="1">
              <a:lnSpc>
                <a:spcPct val="105000"/>
              </a:lnSpc>
              <a:buFont typeface="Wingdings" pitchFamily="2" charset="2"/>
              <a:buAutoNum type="arabicPeriod"/>
            </a:pPr>
            <a:r>
              <a:rPr lang="en-US" altLang="en-US" sz="2400" dirty="0"/>
              <a:t>Discover workstation TCP/IP parameters:</a:t>
            </a:r>
          </a:p>
          <a:p>
            <a:pPr marL="1050925" lvl="1" indent="-533400" defTabSz="614363" eaLnBrk="1" hangingPunct="1">
              <a:lnSpc>
                <a:spcPct val="105000"/>
              </a:lnSpc>
              <a:buFont typeface="Wingdings" pitchFamily="2" charset="2"/>
              <a:buChar char="§"/>
            </a:pPr>
            <a:r>
              <a:rPr lang="en-US" altLang="en-US" sz="2000" dirty="0"/>
              <a:t>IP Address</a:t>
            </a:r>
          </a:p>
          <a:p>
            <a:pPr marL="1050925" lvl="1" indent="-533400" defTabSz="614363" eaLnBrk="1" hangingPunct="1">
              <a:lnSpc>
                <a:spcPct val="105000"/>
              </a:lnSpc>
              <a:buFont typeface="Wingdings" pitchFamily="2" charset="2"/>
              <a:buChar char="§"/>
            </a:pPr>
            <a:r>
              <a:rPr lang="en-US" altLang="en-US" sz="2000" dirty="0"/>
              <a:t>Listener port#</a:t>
            </a:r>
          </a:p>
          <a:p>
            <a:pPr marL="660400" indent="-609600" defTabSz="614363" eaLnBrk="1" hangingPunct="1">
              <a:lnSpc>
                <a:spcPct val="105000"/>
              </a:lnSpc>
              <a:buFont typeface="Wingdings" pitchFamily="2" charset="2"/>
              <a:buAutoNum type="arabicPeriod"/>
            </a:pPr>
            <a:r>
              <a:rPr lang="en-US" altLang="en-US" sz="2400" dirty="0"/>
              <a:t>Access and login to your CICS region – Green Screen</a:t>
            </a:r>
          </a:p>
          <a:p>
            <a:pPr marL="660400" indent="-609600" defTabSz="614363" eaLnBrk="1" hangingPunct="1">
              <a:lnSpc>
                <a:spcPct val="105000"/>
              </a:lnSpc>
              <a:buFont typeface="Wingdings" pitchFamily="2" charset="2"/>
              <a:buAutoNum type="arabicPeriod"/>
            </a:pPr>
            <a:r>
              <a:rPr lang="en-US" altLang="en-US" sz="2400" dirty="0"/>
              <a:t>Use the DTCN view, or execute the DTCN transaction and specify:</a:t>
            </a:r>
          </a:p>
          <a:p>
            <a:pPr marL="1050925" lvl="1" indent="-533400" defTabSz="614363" eaLnBrk="1" hangingPunct="1">
              <a:lnSpc>
                <a:spcPct val="105000"/>
              </a:lnSpc>
              <a:buFont typeface="Wingdings" pitchFamily="2" charset="2"/>
              <a:buChar char="§"/>
            </a:pPr>
            <a:r>
              <a:rPr lang="en-US" altLang="en-US" sz="2000" dirty="0"/>
              <a:t>Terminal ID</a:t>
            </a:r>
          </a:p>
          <a:p>
            <a:pPr marL="1050925" lvl="1" indent="-533400" defTabSz="614363" eaLnBrk="1" hangingPunct="1">
              <a:lnSpc>
                <a:spcPct val="105000"/>
              </a:lnSpc>
              <a:buFont typeface="Wingdings" pitchFamily="2" charset="2"/>
              <a:buChar char="§"/>
            </a:pPr>
            <a:r>
              <a:rPr lang="en-US" altLang="en-US" sz="2000" dirty="0"/>
              <a:t>Transaction code and/or programs – to put under Debug control</a:t>
            </a:r>
          </a:p>
          <a:p>
            <a:pPr marL="1050925" lvl="1" indent="-533400" defTabSz="614363" eaLnBrk="1" hangingPunct="1">
              <a:lnSpc>
                <a:spcPct val="105000"/>
              </a:lnSpc>
              <a:buFont typeface="Wingdings" pitchFamily="2" charset="2"/>
              <a:buChar char="§"/>
            </a:pPr>
            <a:r>
              <a:rPr lang="en-US" altLang="en-US" sz="2000" dirty="0"/>
              <a:t>User-ID</a:t>
            </a:r>
          </a:p>
          <a:p>
            <a:pPr marL="1050925" lvl="1" indent="-533400" defTabSz="614363" eaLnBrk="1" hangingPunct="1">
              <a:lnSpc>
                <a:spcPct val="105000"/>
              </a:lnSpc>
              <a:buFont typeface="Wingdings" pitchFamily="2" charset="2"/>
              <a:buChar char="§"/>
            </a:pPr>
            <a:r>
              <a:rPr lang="en-US" altLang="en-US" sz="2000" dirty="0"/>
              <a:t>TCP/IP parameters:</a:t>
            </a:r>
          </a:p>
          <a:p>
            <a:pPr marL="1246188" lvl="2" indent="-457200" defTabSz="614363" eaLnBrk="1" hangingPunct="1">
              <a:lnSpc>
                <a:spcPct val="105000"/>
              </a:lnSpc>
            </a:pPr>
            <a:r>
              <a:rPr lang="en-US" altLang="en-US" dirty="0"/>
              <a:t>IP Address</a:t>
            </a:r>
          </a:p>
          <a:p>
            <a:pPr marL="1246188" lvl="2" indent="-457200" defTabSz="614363" eaLnBrk="1" hangingPunct="1">
              <a:lnSpc>
                <a:spcPct val="105000"/>
              </a:lnSpc>
            </a:pPr>
            <a:r>
              <a:rPr lang="en-US" altLang="en-US" dirty="0"/>
              <a:t>Port#</a:t>
            </a:r>
          </a:p>
          <a:p>
            <a:pPr marL="1050925" lvl="1" indent="-533400" defTabSz="614363" eaLnBrk="1" hangingPunct="1">
              <a:lnSpc>
                <a:spcPct val="105000"/>
              </a:lnSpc>
              <a:buFont typeface="Wingdings" pitchFamily="2" charset="2"/>
              <a:buChar char="§"/>
            </a:pPr>
            <a:r>
              <a:rPr lang="en-US" altLang="en-US" sz="2000" dirty="0"/>
              <a:t>Save the DTCN transaction specification</a:t>
            </a:r>
          </a:p>
          <a:p>
            <a:pPr marL="660400" indent="-609600" defTabSz="614363" eaLnBrk="1" hangingPunct="1">
              <a:lnSpc>
                <a:spcPct val="105000"/>
              </a:lnSpc>
              <a:buFont typeface="Wingdings" pitchFamily="2" charset="2"/>
              <a:buAutoNum type="arabicPeriod"/>
            </a:pPr>
            <a:r>
              <a:rPr lang="en-US" altLang="en-US" sz="2400" dirty="0"/>
              <a:t>Debug your CICS application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802" name="Rectangle 2">
            <a:extLst>
              <a:ext uri="{FF2B5EF4-FFF2-40B4-BE49-F238E27FC236}">
                <a16:creationId xmlns:a16="http://schemas.microsoft.com/office/drawing/2014/main" id="{BA4087C5-C3DD-9BC8-D747-575C2FB4F82A}"/>
              </a:ext>
            </a:extLst>
          </p:cNvPr>
          <p:cNvSpPr>
            <a:spLocks noGrp="1" noChangeArrowheads="1"/>
          </p:cNvSpPr>
          <p:nvPr>
            <p:ph type="title"/>
          </p:nvPr>
        </p:nvSpPr>
        <p:spPr>
          <a:xfrm>
            <a:off x="381000" y="418306"/>
            <a:ext cx="10206038" cy="534987"/>
          </a:xfrm>
        </p:spPr>
        <p:txBody>
          <a:bodyPr/>
          <a:lstStyle/>
          <a:p>
            <a:pPr defTabSz="614363" eaLnBrk="1" hangingPunct="1">
              <a:defRPr/>
            </a:pPr>
            <a:r>
              <a:rPr lang="en-US" sz="3200" b="1" dirty="0">
                <a:effectLst>
                  <a:outerShdw blurRad="38100" dist="38100" dir="2700000" algn="tl">
                    <a:srgbClr val="C0C0C0"/>
                  </a:outerShdw>
                </a:effectLst>
              </a:rPr>
              <a:t>1. Compile JCL Requirements for Using Debug Tool</a:t>
            </a:r>
          </a:p>
        </p:txBody>
      </p:sp>
      <p:sp>
        <p:nvSpPr>
          <p:cNvPr id="1100803" name="Rectangle 3">
            <a:extLst>
              <a:ext uri="{FF2B5EF4-FFF2-40B4-BE49-F238E27FC236}">
                <a16:creationId xmlns:a16="http://schemas.microsoft.com/office/drawing/2014/main" id="{E11F24EA-4AB3-B296-E560-95AD144C7A0F}"/>
              </a:ext>
            </a:extLst>
          </p:cNvPr>
          <p:cNvSpPr>
            <a:spLocks noGrp="1" noChangeArrowheads="1"/>
          </p:cNvSpPr>
          <p:nvPr>
            <p:ph idx="1"/>
          </p:nvPr>
        </p:nvSpPr>
        <p:spPr>
          <a:xfrm>
            <a:off x="762000" y="1241272"/>
            <a:ext cx="7620000" cy="5624513"/>
          </a:xfrm>
        </p:spPr>
        <p:txBody>
          <a:bodyPr/>
          <a:lstStyle/>
          <a:p>
            <a:pPr marL="344488" indent="-344488" defTabSz="614363" eaLnBrk="1" hangingPunct="1">
              <a:defRPr/>
            </a:pPr>
            <a:r>
              <a:rPr lang="en-US" sz="2000" dirty="0"/>
              <a:t>Use the </a:t>
            </a:r>
            <a:r>
              <a:rPr lang="en-US" sz="2000" b="1" dirty="0">
                <a:effectLst>
                  <a:outerShdw blurRad="38100" dist="38100" dir="2700000" algn="tl">
                    <a:srgbClr val="C0C0C0"/>
                  </a:outerShdw>
                </a:effectLst>
              </a:rPr>
              <a:t>TEST</a:t>
            </a:r>
            <a:r>
              <a:rPr lang="en-US" sz="2000" dirty="0"/>
              <a:t> compiler option to prepare your executable COBOL program for use with the debugger.</a:t>
            </a:r>
          </a:p>
          <a:p>
            <a:pPr marL="344488" indent="-344488" defTabSz="614363" eaLnBrk="1" hangingPunct="1">
              <a:defRPr/>
            </a:pPr>
            <a:endParaRPr lang="en-US" sz="900" dirty="0"/>
          </a:p>
          <a:p>
            <a:pPr marL="615950" lvl="1" indent="-157163" defTabSz="614363" eaLnBrk="1" hangingPunct="1">
              <a:buFont typeface="Webdings" panose="05030102010509060703" pitchFamily="18" charset="2"/>
              <a:buChar char="4"/>
              <a:defRPr/>
            </a:pPr>
            <a:r>
              <a:rPr lang="en-US" dirty="0"/>
              <a:t>The TEST option is </a:t>
            </a:r>
            <a:r>
              <a:rPr lang="en-US" i="1" dirty="0"/>
              <a:t>required</a:t>
            </a:r>
            <a:r>
              <a:rPr lang="en-US" dirty="0"/>
              <a:t> for remote debugging. It produces symbol and statement information that enables the debugger to perform symbolic source-level debugging</a:t>
            </a:r>
          </a:p>
          <a:p>
            <a:pPr marL="615950" lvl="1" indent="-157163" defTabSz="614363" eaLnBrk="1" hangingPunct="1">
              <a:buFont typeface="Webdings" panose="05030102010509060703" pitchFamily="18" charset="2"/>
              <a:buChar char="4"/>
              <a:defRPr/>
            </a:pPr>
            <a:endParaRPr lang="en-US" sz="900" dirty="0"/>
          </a:p>
          <a:p>
            <a:pPr marL="884238" lvl="2" indent="-153988" defTabSz="614363" eaLnBrk="1" hangingPunct="1">
              <a:defRPr/>
            </a:pPr>
            <a:r>
              <a:rPr lang="en-US" sz="1600" b="1" u="sng" dirty="0">
                <a:solidFill>
                  <a:schemeClr val="tx1"/>
                </a:solidFill>
              </a:rPr>
              <a:t>Enterprise COBOL 3.4:</a:t>
            </a:r>
            <a:r>
              <a:rPr lang="en-US" sz="1600" dirty="0">
                <a:solidFill>
                  <a:schemeClr val="tx1"/>
                </a:solidFill>
              </a:rPr>
              <a:t>      TEST(NONE,SYM,SEP)</a:t>
            </a:r>
          </a:p>
          <a:p>
            <a:pPr marL="884238" lvl="2" indent="-153988" defTabSz="614363" eaLnBrk="1" hangingPunct="1">
              <a:defRPr/>
            </a:pPr>
            <a:r>
              <a:rPr lang="en-US" sz="1600" b="1" u="sng" dirty="0">
                <a:solidFill>
                  <a:schemeClr val="tx1"/>
                </a:solidFill>
              </a:rPr>
              <a:t>Enterprise COBOL V4.1 +:</a:t>
            </a:r>
            <a:r>
              <a:rPr lang="en-US" sz="1600" dirty="0">
                <a:solidFill>
                  <a:schemeClr val="tx1"/>
                </a:solidFill>
              </a:rPr>
              <a:t> TEST(NOHOOK,SEP,EJPD)</a:t>
            </a:r>
          </a:p>
          <a:p>
            <a:pPr marL="615950" lvl="1" indent="-157163" defTabSz="614363" eaLnBrk="1" hangingPunct="1">
              <a:buFont typeface="Webdings" panose="05030102010509060703" pitchFamily="18" charset="2"/>
              <a:buChar char="4"/>
              <a:defRPr/>
            </a:pPr>
            <a:endParaRPr lang="en-US" sz="900" b="1" dirty="0">
              <a:solidFill>
                <a:schemeClr val="tx1"/>
              </a:solidFill>
            </a:endParaRPr>
          </a:p>
          <a:p>
            <a:pPr marL="615950" lvl="1" indent="-157163" defTabSz="614363" eaLnBrk="1" hangingPunct="1">
              <a:buFont typeface="Webdings" panose="05030102010509060703" pitchFamily="18" charset="2"/>
              <a:buChar char="4"/>
              <a:defRPr/>
            </a:pPr>
            <a:r>
              <a:rPr lang="en-US" dirty="0"/>
              <a:t>Include the DD card for your </a:t>
            </a:r>
            <a:r>
              <a:rPr lang="en-US" b="1" dirty="0"/>
              <a:t>SYSDEBUG</a:t>
            </a:r>
            <a:r>
              <a:rPr lang="en-US" dirty="0"/>
              <a:t> dataset in the COBOL Compile step</a:t>
            </a:r>
          </a:p>
          <a:p>
            <a:pPr marL="884238" lvl="2" indent="-153988" defTabSz="614363" eaLnBrk="1" hangingPunct="1">
              <a:defRPr/>
            </a:pPr>
            <a:r>
              <a:rPr lang="en-US" sz="1600" dirty="0"/>
              <a:t>In traditional compile JCL – this would be in the </a:t>
            </a:r>
            <a:r>
              <a:rPr lang="en-US" sz="1600" b="1" dirty="0"/>
              <a:t>IGYCTRL</a:t>
            </a:r>
            <a:r>
              <a:rPr lang="en-US" sz="1600" dirty="0"/>
              <a:t> step</a:t>
            </a:r>
          </a:p>
          <a:p>
            <a:pPr marL="344488" indent="-344488" defTabSz="614363" eaLnBrk="1" hangingPunct="1">
              <a:defRPr/>
            </a:pPr>
            <a:endParaRPr lang="en-US" sz="2000" dirty="0"/>
          </a:p>
          <a:p>
            <a:pPr marL="344488" indent="-344488" defTabSz="614363" eaLnBrk="1" hangingPunct="1">
              <a:defRPr/>
            </a:pPr>
            <a:endParaRPr lang="en-US" sz="1600" dirty="0"/>
          </a:p>
          <a:p>
            <a:pPr marL="344488" indent="-344488" defTabSz="614363" eaLnBrk="1" hangingPunct="1">
              <a:defRPr/>
            </a:pPr>
            <a:endParaRPr lang="en-US" sz="1600" dirty="0"/>
          </a:p>
          <a:p>
            <a:pPr marL="344488" indent="-344488" defTabSz="614363" eaLnBrk="1" hangingPunct="1">
              <a:defRPr/>
            </a:pPr>
            <a:r>
              <a:rPr lang="en-US" sz="2000" dirty="0"/>
              <a:t>If you are not using the IBM/IDz compile PROCs for building your applications, be sure to override the compiler option and add TEST - as shown</a:t>
            </a:r>
          </a:p>
        </p:txBody>
      </p:sp>
      <p:grpSp>
        <p:nvGrpSpPr>
          <p:cNvPr id="2" name="Group 1">
            <a:extLst>
              <a:ext uri="{FF2B5EF4-FFF2-40B4-BE49-F238E27FC236}">
                <a16:creationId xmlns:a16="http://schemas.microsoft.com/office/drawing/2014/main" id="{B23BE7AD-3AEA-9B4E-BC01-DF4BCAD308A4}"/>
              </a:ext>
            </a:extLst>
          </p:cNvPr>
          <p:cNvGrpSpPr/>
          <p:nvPr/>
        </p:nvGrpSpPr>
        <p:grpSpPr>
          <a:xfrm>
            <a:off x="8458200" y="1155701"/>
            <a:ext cx="3733800" cy="5016499"/>
            <a:chOff x="7353300" y="685801"/>
            <a:chExt cx="3314700" cy="4676775"/>
          </a:xfrm>
        </p:grpSpPr>
        <p:pic>
          <p:nvPicPr>
            <p:cNvPr id="131076" name="Picture 4">
              <a:extLst>
                <a:ext uri="{FF2B5EF4-FFF2-40B4-BE49-F238E27FC236}">
                  <a16:creationId xmlns:a16="http://schemas.microsoft.com/office/drawing/2014/main" id="{9FF431BA-F257-3008-C6B7-761FFD87CE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3300" y="685801"/>
              <a:ext cx="3314700" cy="4676775"/>
            </a:xfrm>
            <a:prstGeom prst="rect">
              <a:avLst/>
            </a:prstGeom>
            <a:noFill/>
            <a:ln w="158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0805" name="Rectangle 5">
              <a:extLst>
                <a:ext uri="{FF2B5EF4-FFF2-40B4-BE49-F238E27FC236}">
                  <a16:creationId xmlns:a16="http://schemas.microsoft.com/office/drawing/2014/main" id="{EC06E1CB-34D6-1684-4E15-CC23A80DAA79}"/>
                </a:ext>
              </a:extLst>
            </p:cNvPr>
            <p:cNvSpPr>
              <a:spLocks noChangeArrowheads="1"/>
            </p:cNvSpPr>
            <p:nvPr/>
          </p:nvSpPr>
          <p:spPr bwMode="auto">
            <a:xfrm>
              <a:off x="7543800" y="1295400"/>
              <a:ext cx="2133600" cy="381000"/>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a:extLst>
              <a:ext uri="{FF2B5EF4-FFF2-40B4-BE49-F238E27FC236}">
                <a16:creationId xmlns:a16="http://schemas.microsoft.com/office/drawing/2014/main" id="{0C05B440-9F69-D1E2-C900-E66956FA4199}"/>
              </a:ext>
            </a:extLst>
          </p:cNvPr>
          <p:cNvSpPr>
            <a:spLocks noGrp="1" noChangeArrowheads="1"/>
          </p:cNvSpPr>
          <p:nvPr>
            <p:ph type="title"/>
          </p:nvPr>
        </p:nvSpPr>
        <p:spPr>
          <a:xfrm>
            <a:off x="609600" y="341312"/>
            <a:ext cx="9074150" cy="534988"/>
          </a:xfrm>
        </p:spPr>
        <p:txBody>
          <a:bodyPr vert="horz" wrap="square" lIns="89323" tIns="44663" rIns="89323" bIns="44663" numCol="1" anchor="ctr" anchorCtr="0" compatLnSpc="1">
            <a:prstTxWarp prst="textNoShape">
              <a:avLst/>
            </a:prstTxWarp>
          </a:bodyPr>
          <a:lstStyle/>
          <a:p>
            <a:pPr eaLnBrk="1" hangingPunct="1">
              <a:defRPr/>
            </a:pPr>
            <a:r>
              <a:rPr lang="en-US" sz="2800" b="1" dirty="0">
                <a:effectLst>
                  <a:outerShdw blurRad="38100" dist="38100" dir="2700000" algn="tl">
                    <a:srgbClr val="C0C0C0"/>
                  </a:outerShdw>
                </a:effectLst>
              </a:rPr>
              <a:t>2. Discover TCP/IP address and IDz Port - </a:t>
            </a:r>
            <a:r>
              <a:rPr lang="en-US" sz="2800" dirty="0"/>
              <a:t>Review</a:t>
            </a:r>
          </a:p>
        </p:txBody>
      </p:sp>
      <p:sp>
        <p:nvSpPr>
          <p:cNvPr id="988164" name="Rectangle 4">
            <a:extLst>
              <a:ext uri="{FF2B5EF4-FFF2-40B4-BE49-F238E27FC236}">
                <a16:creationId xmlns:a16="http://schemas.microsoft.com/office/drawing/2014/main" id="{81093DDA-EF2F-9498-5795-BFE911504895}"/>
              </a:ext>
            </a:extLst>
          </p:cNvPr>
          <p:cNvSpPr>
            <a:spLocks noGrp="1" noChangeArrowheads="1"/>
          </p:cNvSpPr>
          <p:nvPr>
            <p:ph idx="1"/>
          </p:nvPr>
        </p:nvSpPr>
        <p:spPr>
          <a:xfrm>
            <a:off x="1614488" y="1066799"/>
            <a:ext cx="8958262" cy="5243515"/>
          </a:xfrm>
        </p:spPr>
        <p:txBody>
          <a:bodyPr/>
          <a:lstStyle/>
          <a:p>
            <a:pPr marL="344488" indent="-344488" defTabSz="614363" eaLnBrk="1" hangingPunct="1">
              <a:tabLst>
                <a:tab pos="5029200" algn="l"/>
                <a:tab pos="5316538" algn="l"/>
              </a:tabLst>
              <a:defRPr/>
            </a:pPr>
            <a:r>
              <a:rPr lang="en-US" sz="2000" dirty="0"/>
              <a:t>From the Debug Perspective</a:t>
            </a:r>
          </a:p>
          <a:p>
            <a:pPr marL="615950" lvl="1" indent="-157163" defTabSz="614363" eaLnBrk="1" hangingPunct="1">
              <a:buFont typeface="Webdings" panose="05030102010509060703" pitchFamily="18" charset="2"/>
              <a:buChar char="4"/>
              <a:tabLst>
                <a:tab pos="5029200" algn="l"/>
                <a:tab pos="5316538" algn="l"/>
              </a:tabLst>
              <a:defRPr/>
            </a:pPr>
            <a:r>
              <a:rPr lang="en-US" sz="1800" dirty="0"/>
              <a:t>Click the small downward pointing triangle 					                                 next to the debug-daemon icon</a:t>
            </a:r>
          </a:p>
          <a:p>
            <a:pPr marL="615950" lvl="1" indent="-157163" defTabSz="614363" eaLnBrk="1" hangingPunct="1">
              <a:buFont typeface="Webdings" panose="05030102010509060703" pitchFamily="18" charset="2"/>
              <a:buChar char="4"/>
              <a:tabLst>
                <a:tab pos="5029200" algn="l"/>
                <a:tab pos="5316538" algn="l"/>
              </a:tabLst>
              <a:defRPr/>
            </a:pPr>
            <a:r>
              <a:rPr lang="en-US" sz="1800" b="1" dirty="0">
                <a:effectLst>
                  <a:outerShdw blurRad="38100" dist="38100" dir="2700000" algn="tl">
                    <a:srgbClr val="C0C0C0"/>
                  </a:outerShdw>
                </a:effectLst>
              </a:rPr>
              <a:t>Note the Port#</a:t>
            </a:r>
          </a:p>
          <a:p>
            <a:pPr marL="615950" lvl="1" indent="-157163" defTabSz="614363" eaLnBrk="1" hangingPunct="1">
              <a:buFont typeface="Webdings" panose="05030102010509060703" pitchFamily="18" charset="2"/>
              <a:buChar char="4"/>
              <a:tabLst>
                <a:tab pos="5029200" algn="l"/>
                <a:tab pos="5316538" algn="l"/>
              </a:tabLst>
              <a:defRPr/>
            </a:pPr>
            <a:r>
              <a:rPr lang="en-US" sz="1800" dirty="0"/>
              <a:t>Select:  </a:t>
            </a:r>
            <a:r>
              <a:rPr lang="en-US" sz="1800" b="1" dirty="0">
                <a:effectLst>
                  <a:outerShdw blurRad="38100" dist="38100" dir="2700000" algn="tl">
                    <a:srgbClr val="C0C0C0"/>
                  </a:outerShdw>
                </a:effectLst>
              </a:rPr>
              <a:t>Get Workstation IP…</a:t>
            </a:r>
          </a:p>
          <a:p>
            <a:pPr marL="615950" lvl="1" indent="-157163" defTabSz="614363" eaLnBrk="1" hangingPunct="1">
              <a:buFont typeface="Webdings" panose="05030102010509060703" pitchFamily="18" charset="2"/>
              <a:buChar char="4"/>
              <a:tabLst>
                <a:tab pos="5029200" algn="l"/>
                <a:tab pos="5316538" algn="l"/>
              </a:tabLst>
              <a:defRPr/>
            </a:pPr>
            <a:r>
              <a:rPr lang="en-US" sz="1800" b="1" dirty="0">
                <a:effectLst>
                  <a:outerShdw blurRad="38100" dist="38100" dir="2700000" algn="tl">
                    <a:srgbClr val="C0C0C0"/>
                  </a:outerShdw>
                </a:effectLst>
              </a:rPr>
              <a:t>Copy the IP address</a:t>
            </a:r>
          </a:p>
          <a:p>
            <a:pPr marL="615950" lvl="1" indent="-157163" defTabSz="614363" eaLnBrk="1" hangingPunct="1">
              <a:buFont typeface="Webdings" panose="05030102010509060703" pitchFamily="18" charset="2"/>
              <a:buChar char="4"/>
              <a:tabLst>
                <a:tab pos="5029200" algn="l"/>
                <a:tab pos="5316538" algn="l"/>
              </a:tabLst>
              <a:defRPr/>
            </a:pPr>
            <a:r>
              <a:rPr lang="en-US" sz="1800" b="1" dirty="0">
                <a:solidFill>
                  <a:srgbClr val="CC3300"/>
                </a:solidFill>
                <a:effectLst>
                  <a:outerShdw blurRad="38100" dist="38100" dir="2700000" algn="tl">
                    <a:srgbClr val="C0C0C0"/>
                  </a:outerShdw>
                </a:effectLst>
              </a:rPr>
              <a:t>Either paste the IP address into Notepad, or write it down</a:t>
            </a:r>
          </a:p>
        </p:txBody>
      </p:sp>
      <p:pic>
        <p:nvPicPr>
          <p:cNvPr id="133123" name="Picture 3">
            <a:extLst>
              <a:ext uri="{FF2B5EF4-FFF2-40B4-BE49-F238E27FC236}">
                <a16:creationId xmlns:a16="http://schemas.microsoft.com/office/drawing/2014/main" id="{958CE129-6517-6FF0-07DD-9AFCF912F1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1" y="1295400"/>
            <a:ext cx="2638425"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25" name="Picture 5">
            <a:extLst>
              <a:ext uri="{FF2B5EF4-FFF2-40B4-BE49-F238E27FC236}">
                <a16:creationId xmlns:a16="http://schemas.microsoft.com/office/drawing/2014/main" id="{74486B30-768F-397A-62E8-5B64FF2F6A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724692"/>
            <a:ext cx="3429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126" name="Group 6">
            <a:extLst>
              <a:ext uri="{FF2B5EF4-FFF2-40B4-BE49-F238E27FC236}">
                <a16:creationId xmlns:a16="http://schemas.microsoft.com/office/drawing/2014/main" id="{71CD1B89-C7DE-020C-6C71-62A5D0323111}"/>
              </a:ext>
            </a:extLst>
          </p:cNvPr>
          <p:cNvGrpSpPr>
            <a:grpSpLocks/>
          </p:cNvGrpSpPr>
          <p:nvPr/>
        </p:nvGrpSpPr>
        <p:grpSpPr bwMode="auto">
          <a:xfrm>
            <a:off x="2455863" y="3276601"/>
            <a:ext cx="8229600" cy="3590925"/>
            <a:chOff x="576" y="1920"/>
            <a:chExt cx="5184" cy="2262"/>
          </a:xfrm>
        </p:grpSpPr>
        <p:pic>
          <p:nvPicPr>
            <p:cNvPr id="133129" name="Picture 7">
              <a:extLst>
                <a:ext uri="{FF2B5EF4-FFF2-40B4-BE49-F238E27FC236}">
                  <a16:creationId xmlns:a16="http://schemas.microsoft.com/office/drawing/2014/main" id="{73EEAD9A-D346-B008-BE7F-B36ABF2964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1920"/>
              <a:ext cx="5184" cy="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8168" name="Rectangle 8">
              <a:extLst>
                <a:ext uri="{FF2B5EF4-FFF2-40B4-BE49-F238E27FC236}">
                  <a16:creationId xmlns:a16="http://schemas.microsoft.com/office/drawing/2014/main" id="{1D27F280-8189-3A85-BC7B-1FE8180E9CFB}"/>
                </a:ext>
              </a:extLst>
            </p:cNvPr>
            <p:cNvSpPr>
              <a:spLocks noChangeArrowheads="1"/>
            </p:cNvSpPr>
            <p:nvPr/>
          </p:nvSpPr>
          <p:spPr bwMode="auto">
            <a:xfrm>
              <a:off x="2928" y="3408"/>
              <a:ext cx="384" cy="96"/>
            </a:xfrm>
            <a:prstGeom prst="rect">
              <a:avLst/>
            </a:prstGeom>
            <a:solidFill>
              <a:schemeClr val="bg1"/>
            </a:solidFill>
            <a:ln w="28575" algn="ctr">
              <a:solidFill>
                <a:schemeClr val="bg1"/>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
        <p:nvSpPr>
          <p:cNvPr id="988169" name="Line 9">
            <a:extLst>
              <a:ext uri="{FF2B5EF4-FFF2-40B4-BE49-F238E27FC236}">
                <a16:creationId xmlns:a16="http://schemas.microsoft.com/office/drawing/2014/main" id="{3B85EB8E-39D9-A33D-3627-DEDB596DA318}"/>
              </a:ext>
            </a:extLst>
          </p:cNvPr>
          <p:cNvSpPr>
            <a:spLocks noChangeShapeType="1"/>
          </p:cNvSpPr>
          <p:nvPr/>
        </p:nvSpPr>
        <p:spPr bwMode="auto">
          <a:xfrm>
            <a:off x="9296400" y="2209800"/>
            <a:ext cx="0" cy="2286000"/>
          </a:xfrm>
          <a:prstGeom prst="line">
            <a:avLst/>
          </a:prstGeom>
          <a:noFill/>
          <a:ln w="28575">
            <a:solidFill>
              <a:srgbClr val="999999"/>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88170" name="Text Box 10">
            <a:extLst>
              <a:ext uri="{FF2B5EF4-FFF2-40B4-BE49-F238E27FC236}">
                <a16:creationId xmlns:a16="http://schemas.microsoft.com/office/drawing/2014/main" id="{32AA3AED-71AA-1EFC-531C-7964C4C12EA9}"/>
              </a:ext>
            </a:extLst>
          </p:cNvPr>
          <p:cNvSpPr txBox="1">
            <a:spLocks noChangeArrowheads="1"/>
          </p:cNvSpPr>
          <p:nvPr/>
        </p:nvSpPr>
        <p:spPr bwMode="auto">
          <a:xfrm>
            <a:off x="1524000" y="5487988"/>
            <a:ext cx="3810000" cy="1384300"/>
          </a:xfrm>
          <a:prstGeom prst="rect">
            <a:avLst/>
          </a:prstGeom>
          <a:solidFill>
            <a:schemeClr val="bg1"/>
          </a:solidFill>
          <a:ln>
            <a:noFill/>
          </a:ln>
          <a:effectLst>
            <a:prstShdw prst="shdw18" dist="17961" dir="13500000">
              <a:schemeClr val="bg1">
                <a:gamma/>
                <a:shade val="60000"/>
                <a:invGamma/>
              </a:schemeClr>
            </a:prstShdw>
          </a:effectLst>
        </p:spPr>
        <p:txBody>
          <a:bodyPr>
            <a:spAutoFit/>
          </a:bodyPr>
          <a:lstStyle/>
          <a:p>
            <a:pPr eaLnBrk="1" hangingPunct="1">
              <a:defRPr/>
            </a:pPr>
            <a:r>
              <a:rPr lang="en-US" sz="2000" dirty="0">
                <a:latin typeface="+mj-lt"/>
              </a:rPr>
              <a:t>Note:</a:t>
            </a:r>
            <a:r>
              <a:rPr lang="en-US" sz="1400" dirty="0">
                <a:latin typeface="+mj-lt"/>
              </a:rPr>
              <a:t> Your IDz Port# will most likely be set once and will change infrequently.  </a:t>
            </a:r>
          </a:p>
          <a:p>
            <a:pPr eaLnBrk="1" hangingPunct="1">
              <a:defRPr/>
            </a:pPr>
            <a:endParaRPr lang="en-US" sz="800" dirty="0">
              <a:latin typeface="+mj-lt"/>
            </a:endParaRPr>
          </a:p>
          <a:p>
            <a:pPr eaLnBrk="1" hangingPunct="1">
              <a:defRPr/>
            </a:pPr>
            <a:r>
              <a:rPr lang="en-US" sz="1400" dirty="0">
                <a:latin typeface="+mj-lt"/>
              </a:rPr>
              <a:t>However, depending on your installation's setup, your workstation's TCP/IP address could change often…even daily</a:t>
            </a:r>
          </a:p>
        </p:txBody>
      </p:sp>
      <p:cxnSp>
        <p:nvCxnSpPr>
          <p:cNvPr id="3" name="Straight Arrow Connector 2">
            <a:extLst>
              <a:ext uri="{FF2B5EF4-FFF2-40B4-BE49-F238E27FC236}">
                <a16:creationId xmlns:a16="http://schemas.microsoft.com/office/drawing/2014/main" id="{1C2BF47A-92F6-D6F2-5D92-354BE86EA7AE}"/>
              </a:ext>
            </a:extLst>
          </p:cNvPr>
          <p:cNvCxnSpPr/>
          <p:nvPr/>
        </p:nvCxnSpPr>
        <p:spPr bwMode="auto">
          <a:xfrm>
            <a:off x="7696200" y="990600"/>
            <a:ext cx="0" cy="304800"/>
          </a:xfrm>
          <a:prstGeom prst="straightConnector1">
            <a:avLst/>
          </a:prstGeom>
          <a:ln w="12700">
            <a:solidFill>
              <a:schemeClr val="tx1"/>
            </a:solidFill>
            <a:headEnd type="none" w="med" len="med"/>
            <a:tailEnd type="triangle"/>
          </a:ln>
          <a:effectLst/>
        </p:spPr>
        <p:style>
          <a:lnRef idx="1">
            <a:schemeClr val="dk1"/>
          </a:lnRef>
          <a:fillRef idx="0">
            <a:schemeClr val="dk1"/>
          </a:fillRef>
          <a:effectRef idx="0">
            <a:schemeClr val="dk1"/>
          </a:effectRef>
          <a:fontRef idx="minor">
            <a:schemeClr val="tx1"/>
          </a:fontRef>
        </p:style>
      </p:cxn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5">
            <a:extLst>
              <a:ext uri="{FF2B5EF4-FFF2-40B4-BE49-F238E27FC236}">
                <a16:creationId xmlns:a16="http://schemas.microsoft.com/office/drawing/2014/main" id="{0C0BA227-3FE6-405B-4F46-043E7852D0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819400"/>
            <a:ext cx="635317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0210" name="Rectangle 2">
            <a:extLst>
              <a:ext uri="{FF2B5EF4-FFF2-40B4-BE49-F238E27FC236}">
                <a16:creationId xmlns:a16="http://schemas.microsoft.com/office/drawing/2014/main" id="{548A630C-0B54-0D7B-734C-91EF2FC2D28C}"/>
              </a:ext>
            </a:extLst>
          </p:cNvPr>
          <p:cNvSpPr>
            <a:spLocks noGrp="1" noChangeArrowheads="1"/>
          </p:cNvSpPr>
          <p:nvPr>
            <p:ph type="title"/>
          </p:nvPr>
        </p:nvSpPr>
        <p:spPr>
          <a:xfrm>
            <a:off x="609600" y="304800"/>
            <a:ext cx="8997950" cy="534987"/>
          </a:xfrm>
        </p:spPr>
        <p:txBody>
          <a:bodyPr/>
          <a:lstStyle/>
          <a:p>
            <a:pPr defTabSz="614363" eaLnBrk="1" hangingPunct="1">
              <a:defRPr/>
            </a:pPr>
            <a:r>
              <a:rPr lang="en-US" sz="2800" b="1" dirty="0">
                <a:effectLst>
                  <a:outerShdw blurRad="38100" dist="38100" dir="2700000" algn="tl">
                    <a:srgbClr val="C0C0C0"/>
                  </a:outerShdw>
                </a:effectLst>
              </a:rPr>
              <a:t>3. Login to your CICS Region</a:t>
            </a:r>
          </a:p>
        </p:txBody>
      </p:sp>
      <p:sp>
        <p:nvSpPr>
          <p:cNvPr id="135172" name="Rectangle 3">
            <a:extLst>
              <a:ext uri="{FF2B5EF4-FFF2-40B4-BE49-F238E27FC236}">
                <a16:creationId xmlns:a16="http://schemas.microsoft.com/office/drawing/2014/main" id="{C04A64B4-7916-1EBB-A3F8-611C7A397A18}"/>
              </a:ext>
            </a:extLst>
          </p:cNvPr>
          <p:cNvSpPr>
            <a:spLocks noGrp="1" noChangeArrowheads="1"/>
          </p:cNvSpPr>
          <p:nvPr>
            <p:ph idx="1"/>
          </p:nvPr>
        </p:nvSpPr>
        <p:spPr>
          <a:xfrm>
            <a:off x="1614488" y="1524000"/>
            <a:ext cx="8958262" cy="4938714"/>
          </a:xfrm>
        </p:spPr>
        <p:txBody>
          <a:bodyPr/>
          <a:lstStyle/>
          <a:p>
            <a:pPr marL="660400" indent="-609600" defTabSz="614363" eaLnBrk="1" hangingPunct="1">
              <a:lnSpc>
                <a:spcPct val="105000"/>
              </a:lnSpc>
              <a:buNone/>
            </a:pPr>
            <a:r>
              <a:rPr lang="en-US" altLang="en-US" sz="2400" dirty="0">
                <a:sym typeface="Wingdings" pitchFamily="2" charset="2"/>
              </a:rPr>
              <a:t>From Remote Systems:</a:t>
            </a:r>
          </a:p>
          <a:p>
            <a:pPr marL="1050925" lvl="1" indent="-533400" defTabSz="614363" eaLnBrk="1" hangingPunct="1">
              <a:lnSpc>
                <a:spcPct val="105000"/>
              </a:lnSpc>
            </a:pPr>
            <a:r>
              <a:rPr lang="en-US" altLang="en-US" sz="1600" dirty="0"/>
              <a:t>Right-click and select: </a:t>
            </a:r>
            <a:r>
              <a:rPr lang="en-US" altLang="en-US" sz="1600" b="1" dirty="0"/>
              <a:t>Host Connection Emulator</a:t>
            </a:r>
          </a:p>
          <a:p>
            <a:pPr marL="1050925" lvl="1" indent="-533400" defTabSz="614363" eaLnBrk="1" hangingPunct="1">
              <a:lnSpc>
                <a:spcPct val="105000"/>
              </a:lnSpc>
            </a:pPr>
            <a:r>
              <a:rPr lang="en-US" altLang="en-US" sz="1600" dirty="0"/>
              <a:t>Select your </a:t>
            </a:r>
            <a:r>
              <a:rPr lang="en-US" altLang="en-US" sz="1600" b="1" dirty="0"/>
              <a:t>CICS</a:t>
            </a:r>
            <a:r>
              <a:rPr lang="en-US" altLang="en-US" sz="1600" dirty="0"/>
              <a:t> application</a:t>
            </a:r>
          </a:p>
          <a:p>
            <a:pPr marL="1050925" lvl="1" indent="-533400" defTabSz="614363" eaLnBrk="1" hangingPunct="1">
              <a:lnSpc>
                <a:spcPct val="105000"/>
              </a:lnSpc>
            </a:pPr>
            <a:r>
              <a:rPr lang="en-US" altLang="en-US" sz="1600" dirty="0"/>
              <a:t>Enter your </a:t>
            </a:r>
            <a:r>
              <a:rPr lang="en-US" altLang="en-US" sz="1600" dirty="0" err="1"/>
              <a:t>Userid</a:t>
            </a:r>
            <a:r>
              <a:rPr lang="en-US" altLang="en-US" sz="1600" dirty="0"/>
              <a:t> and Password and sign in</a:t>
            </a:r>
          </a:p>
        </p:txBody>
      </p:sp>
      <p:pic>
        <p:nvPicPr>
          <p:cNvPr id="135173" name="Picture 4">
            <a:extLst>
              <a:ext uri="{FF2B5EF4-FFF2-40B4-BE49-F238E27FC236}">
                <a16:creationId xmlns:a16="http://schemas.microsoft.com/office/drawing/2014/main" id="{181DB606-A708-29F8-423B-F228DDD44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650" y="0"/>
            <a:ext cx="318135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5174" name="Group 8">
            <a:extLst>
              <a:ext uri="{FF2B5EF4-FFF2-40B4-BE49-F238E27FC236}">
                <a16:creationId xmlns:a16="http://schemas.microsoft.com/office/drawing/2014/main" id="{C324363B-50C2-0E3E-F8BA-156998482CCA}"/>
              </a:ext>
            </a:extLst>
          </p:cNvPr>
          <p:cNvGrpSpPr>
            <a:grpSpLocks/>
          </p:cNvGrpSpPr>
          <p:nvPr/>
        </p:nvGrpSpPr>
        <p:grpSpPr bwMode="auto">
          <a:xfrm>
            <a:off x="7848600" y="4038600"/>
            <a:ext cx="1600200" cy="838200"/>
            <a:chOff x="3984" y="2544"/>
            <a:chExt cx="1008" cy="528"/>
          </a:xfrm>
        </p:grpSpPr>
        <p:sp>
          <p:nvSpPr>
            <p:cNvPr id="990214" name="Line 6">
              <a:extLst>
                <a:ext uri="{FF2B5EF4-FFF2-40B4-BE49-F238E27FC236}">
                  <a16:creationId xmlns:a16="http://schemas.microsoft.com/office/drawing/2014/main" id="{BE20CC2C-3BCD-8957-E901-DBE8CA5AF54A}"/>
                </a:ext>
              </a:extLst>
            </p:cNvPr>
            <p:cNvSpPr>
              <a:spLocks noChangeShapeType="1"/>
            </p:cNvSpPr>
            <p:nvPr/>
          </p:nvSpPr>
          <p:spPr bwMode="auto">
            <a:xfrm>
              <a:off x="4992" y="2544"/>
              <a:ext cx="0" cy="528"/>
            </a:xfrm>
            <a:prstGeom prst="line">
              <a:avLst/>
            </a:prstGeom>
            <a:noFill/>
            <a:ln w="3175">
              <a:solidFill>
                <a:schemeClr val="tx1"/>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90215" name="Line 7">
              <a:extLst>
                <a:ext uri="{FF2B5EF4-FFF2-40B4-BE49-F238E27FC236}">
                  <a16:creationId xmlns:a16="http://schemas.microsoft.com/office/drawing/2014/main" id="{FE815623-3A75-733C-4BA1-794D52F5D1EE}"/>
                </a:ext>
              </a:extLst>
            </p:cNvPr>
            <p:cNvSpPr>
              <a:spLocks noChangeShapeType="1"/>
            </p:cNvSpPr>
            <p:nvPr/>
          </p:nvSpPr>
          <p:spPr bwMode="auto">
            <a:xfrm flipH="1">
              <a:off x="3984" y="3072"/>
              <a:ext cx="1008" cy="0"/>
            </a:xfrm>
            <a:prstGeom prst="line">
              <a:avLst/>
            </a:prstGeom>
            <a:noFill/>
            <a:ln w="3175">
              <a:solidFill>
                <a:schemeClr val="tx1"/>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9" name="Rectangle 3">
            <a:extLst>
              <a:ext uri="{FF2B5EF4-FFF2-40B4-BE49-F238E27FC236}">
                <a16:creationId xmlns:a16="http://schemas.microsoft.com/office/drawing/2014/main" id="{8A258AD4-3A23-D80F-17A5-D03B9E718D50}"/>
              </a:ext>
            </a:extLst>
          </p:cNvPr>
          <p:cNvSpPr>
            <a:spLocks noGrp="1" noChangeArrowheads="1"/>
          </p:cNvSpPr>
          <p:nvPr>
            <p:ph type="title"/>
          </p:nvPr>
        </p:nvSpPr>
        <p:spPr>
          <a:xfrm>
            <a:off x="609600" y="226221"/>
            <a:ext cx="10972800" cy="534987"/>
          </a:xfrm>
        </p:spPr>
        <p:txBody>
          <a:bodyPr/>
          <a:lstStyle/>
          <a:p>
            <a:pPr defTabSz="614363" eaLnBrk="1" hangingPunct="1">
              <a:defRPr/>
            </a:pPr>
            <a:r>
              <a:rPr lang="en-US" sz="2400" b="1" dirty="0">
                <a:effectLst>
                  <a:outerShdw blurRad="38100" dist="38100" dir="2700000" algn="tl">
                    <a:srgbClr val="C0C0C0"/>
                  </a:outerShdw>
                </a:effectLst>
              </a:rPr>
              <a:t>3. Setup the CICS Debug Option Parameters using DTCN Transaction – 1 of 3</a:t>
            </a:r>
          </a:p>
        </p:txBody>
      </p:sp>
      <p:sp>
        <p:nvSpPr>
          <p:cNvPr id="992260" name="Rectangle 4">
            <a:extLst>
              <a:ext uri="{FF2B5EF4-FFF2-40B4-BE49-F238E27FC236}">
                <a16:creationId xmlns:a16="http://schemas.microsoft.com/office/drawing/2014/main" id="{480F0DC3-C72F-E1E9-7E3F-373DC750257A}"/>
              </a:ext>
            </a:extLst>
          </p:cNvPr>
          <p:cNvSpPr>
            <a:spLocks noGrp="1" noChangeArrowheads="1"/>
          </p:cNvSpPr>
          <p:nvPr>
            <p:ph idx="1"/>
          </p:nvPr>
        </p:nvSpPr>
        <p:spPr>
          <a:xfrm>
            <a:off x="914400" y="990599"/>
            <a:ext cx="9658350" cy="5091114"/>
          </a:xfrm>
        </p:spPr>
        <p:txBody>
          <a:bodyPr/>
          <a:lstStyle/>
          <a:p>
            <a:pPr marL="660400" indent="-609600" defTabSz="614363" eaLnBrk="1" hangingPunct="1">
              <a:lnSpc>
                <a:spcPct val="105000"/>
              </a:lnSpc>
              <a:buNone/>
              <a:defRPr/>
            </a:pPr>
            <a:r>
              <a:rPr lang="en-US" sz="1800" dirty="0">
                <a:sym typeface="Wingdings" pitchFamily="2" charset="2"/>
              </a:rPr>
              <a:t>If you did NOT use the </a:t>
            </a:r>
            <a:r>
              <a:rPr lang="en-US" dirty="0">
                <a:sym typeface="Wingdings" pitchFamily="2" charset="2"/>
              </a:rPr>
              <a:t>Eclipse </a:t>
            </a:r>
            <a:r>
              <a:rPr lang="en-US" sz="1800" dirty="0">
                <a:sym typeface="Wingdings" pitchFamily="2" charset="2"/>
              </a:rPr>
              <a:t>DTCN view to enter your DTCN properties.                                                                  </a:t>
            </a:r>
            <a:r>
              <a:rPr lang="en-US" dirty="0">
                <a:sym typeface="Wingdings" pitchFamily="2" charset="2"/>
              </a:rPr>
              <a:t>Y</a:t>
            </a:r>
            <a:r>
              <a:rPr lang="en-US" sz="1800" dirty="0">
                <a:sym typeface="Wingdings" pitchFamily="2" charset="2"/>
              </a:rPr>
              <a:t>ou can do so using a CICS Transaction (and green screen UI)</a:t>
            </a:r>
          </a:p>
          <a:p>
            <a:pPr marL="660400" indent="-609600" defTabSz="614363" eaLnBrk="1" hangingPunct="1">
              <a:lnSpc>
                <a:spcPct val="105000"/>
              </a:lnSpc>
              <a:buNone/>
              <a:defRPr/>
            </a:pPr>
            <a:r>
              <a:rPr lang="en-US" sz="1800" dirty="0">
                <a:sym typeface="Wingdings" pitchFamily="2" charset="2"/>
              </a:rPr>
              <a:t>From CICS (after signing in): </a:t>
            </a:r>
          </a:p>
          <a:p>
            <a:pPr marL="1050925" lvl="1" indent="-533400" defTabSz="614363" eaLnBrk="1" hangingPunct="1">
              <a:lnSpc>
                <a:spcPct val="105000"/>
              </a:lnSpc>
              <a:buFont typeface="Webdings" panose="05030102010509060703" pitchFamily="18" charset="2"/>
              <a:buChar char="4"/>
              <a:defRPr/>
            </a:pPr>
            <a:r>
              <a:rPr lang="en-US" sz="1600" dirty="0"/>
              <a:t>Clear the screen,  Enter:  </a:t>
            </a:r>
            <a:r>
              <a:rPr lang="en-US" sz="1600" b="1" dirty="0">
                <a:effectLst>
                  <a:outerShdw blurRad="38100" dist="38100" dir="2700000" algn="tl">
                    <a:srgbClr val="C0C0C0"/>
                  </a:outerShdw>
                </a:effectLst>
              </a:rPr>
              <a:t>DTCN</a:t>
            </a:r>
            <a:r>
              <a:rPr lang="en-US" sz="1600" dirty="0"/>
              <a:t> – and press  </a:t>
            </a:r>
            <a:r>
              <a:rPr lang="en-US" sz="1600" b="1" dirty="0">
                <a:effectLst>
                  <a:outerShdw blurRad="38100" dist="38100" dir="2700000" algn="tl">
                    <a:srgbClr val="C0C0C0"/>
                  </a:outerShdw>
                </a:effectLst>
                <a:sym typeface="Wingdings 3" pitchFamily="18" charset="2"/>
              </a:rPr>
              <a:t> </a:t>
            </a:r>
            <a:r>
              <a:rPr lang="en-US" sz="1600" b="1" dirty="0">
                <a:effectLst>
                  <a:outerShdw blurRad="38100" dist="38100" dir="2700000" algn="tl">
                    <a:srgbClr val="C0C0C0"/>
                  </a:outerShdw>
                </a:effectLst>
              </a:rPr>
              <a:t>Enter</a:t>
            </a:r>
          </a:p>
          <a:p>
            <a:pPr marL="660400" indent="-609600" defTabSz="614363" eaLnBrk="1" hangingPunct="1">
              <a:lnSpc>
                <a:spcPct val="105000"/>
              </a:lnSpc>
              <a:buNone/>
              <a:defRPr/>
            </a:pPr>
            <a:r>
              <a:rPr lang="en-US" sz="1800" dirty="0"/>
              <a:t>From the DTCN screen</a:t>
            </a:r>
          </a:p>
          <a:p>
            <a:pPr marL="1050925" lvl="1" indent="-533400" defTabSz="614363" eaLnBrk="1" hangingPunct="1">
              <a:lnSpc>
                <a:spcPct val="105000"/>
              </a:lnSpc>
              <a:buFont typeface="Webdings" panose="05030102010509060703" pitchFamily="18" charset="2"/>
              <a:buChar char="4"/>
              <a:defRPr/>
            </a:pPr>
            <a:r>
              <a:rPr lang="en-US" sz="1600" b="1" dirty="0"/>
              <a:t>Press F10</a:t>
            </a:r>
            <a:r>
              <a:rPr lang="en-US" sz="1600" dirty="0"/>
              <a:t> – this will fill in the Terminal Id for your workstation</a:t>
            </a:r>
          </a:p>
        </p:txBody>
      </p:sp>
      <p:pic>
        <p:nvPicPr>
          <p:cNvPr id="137221" name="Picture 9">
            <a:extLst>
              <a:ext uri="{FF2B5EF4-FFF2-40B4-BE49-F238E27FC236}">
                <a16:creationId xmlns:a16="http://schemas.microsoft.com/office/drawing/2014/main" id="{1BC81303-9560-1796-49B3-6D4F9A570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050" y="914401"/>
            <a:ext cx="188595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7222" name="Text Box 12">
            <a:extLst>
              <a:ext uri="{FF2B5EF4-FFF2-40B4-BE49-F238E27FC236}">
                <a16:creationId xmlns:a16="http://schemas.microsoft.com/office/drawing/2014/main" id="{F98CBE18-1019-D939-3B92-AC8A51682685}"/>
              </a:ext>
            </a:extLst>
          </p:cNvPr>
          <p:cNvSpPr txBox="1">
            <a:spLocks noChangeArrowheads="1"/>
          </p:cNvSpPr>
          <p:nvPr/>
        </p:nvSpPr>
        <p:spPr bwMode="auto">
          <a:xfrm>
            <a:off x="381000" y="3209092"/>
            <a:ext cx="3810000"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1400" dirty="0">
                <a:latin typeface="+mj-lt"/>
              </a:rPr>
              <a:t>Note that you can also type an asterisk: </a:t>
            </a:r>
            <a:r>
              <a:rPr lang="en-US" altLang="en-US" sz="2400" b="1" dirty="0">
                <a:solidFill>
                  <a:srgbClr val="FF0000"/>
                </a:solidFill>
                <a:effectLst>
                  <a:outerShdw blurRad="38100" dist="38100" dir="2700000" algn="tl">
                    <a:srgbClr val="000000">
                      <a:alpha val="43137"/>
                    </a:srgbClr>
                  </a:outerShdw>
                </a:effectLst>
                <a:latin typeface="+mj-lt"/>
              </a:rPr>
              <a:t>*</a:t>
            </a:r>
            <a:r>
              <a:rPr lang="en-US" altLang="en-US" sz="1400" dirty="0">
                <a:latin typeface="+mj-lt"/>
              </a:rPr>
              <a:t> </a:t>
            </a:r>
          </a:p>
          <a:p>
            <a:pPr eaLnBrk="1" hangingPunct="1">
              <a:lnSpc>
                <a:spcPct val="100000"/>
              </a:lnSpc>
              <a:spcBef>
                <a:spcPct val="0"/>
              </a:spcBef>
              <a:buClrTx/>
              <a:buFontTx/>
              <a:buNone/>
            </a:pPr>
            <a:r>
              <a:rPr lang="en-US" altLang="en-US" sz="1400" dirty="0">
                <a:latin typeface="+mj-lt"/>
              </a:rPr>
              <a:t>…as the Terminal Id</a:t>
            </a:r>
          </a:p>
        </p:txBody>
      </p:sp>
      <p:sp>
        <p:nvSpPr>
          <p:cNvPr id="137223" name="Text Box 13">
            <a:extLst>
              <a:ext uri="{FF2B5EF4-FFF2-40B4-BE49-F238E27FC236}">
                <a16:creationId xmlns:a16="http://schemas.microsoft.com/office/drawing/2014/main" id="{25376343-C534-3D4A-CEE4-EBAF1C356C22}"/>
              </a:ext>
            </a:extLst>
          </p:cNvPr>
          <p:cNvSpPr txBox="1">
            <a:spLocks noChangeArrowheads="1"/>
          </p:cNvSpPr>
          <p:nvPr/>
        </p:nvSpPr>
        <p:spPr bwMode="auto">
          <a:xfrm>
            <a:off x="1681162" y="4727574"/>
            <a:ext cx="20574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2400" dirty="0">
                <a:latin typeface="+mj-lt"/>
                <a:sym typeface="Webdings" pitchFamily="2" charset="2"/>
              </a:rPr>
              <a:t></a:t>
            </a:r>
            <a:r>
              <a:rPr lang="en-US" altLang="en-US" sz="1400" dirty="0">
                <a:latin typeface="+mj-lt"/>
                <a:sym typeface="Webdings" pitchFamily="2" charset="2"/>
              </a:rPr>
              <a:t> </a:t>
            </a:r>
            <a:r>
              <a:rPr lang="en-US" altLang="en-US" sz="1400" b="1" dirty="0">
                <a:latin typeface="+mj-lt"/>
              </a:rPr>
              <a:t>Note:</a:t>
            </a:r>
            <a:r>
              <a:rPr lang="en-US" altLang="en-US" sz="1400" dirty="0">
                <a:latin typeface="+mj-lt"/>
              </a:rPr>
              <a:t> You would only use the DTCN transaction to specify your Debug Option properties if you could not use the DTCN view (prior slides) </a:t>
            </a:r>
          </a:p>
        </p:txBody>
      </p:sp>
      <p:pic>
        <p:nvPicPr>
          <p:cNvPr id="137224" name="Picture 14">
            <a:extLst>
              <a:ext uri="{FF2B5EF4-FFF2-40B4-BE49-F238E27FC236}">
                <a16:creationId xmlns:a16="http://schemas.microsoft.com/office/drawing/2014/main" id="{B8EBA4C8-2A0A-B303-033B-7630F00ABF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76" y="2771775"/>
            <a:ext cx="6905625"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2267" name="Line 11">
            <a:extLst>
              <a:ext uri="{FF2B5EF4-FFF2-40B4-BE49-F238E27FC236}">
                <a16:creationId xmlns:a16="http://schemas.microsoft.com/office/drawing/2014/main" id="{BB1E919E-8937-13CB-9D60-8407E141BC94}"/>
              </a:ext>
            </a:extLst>
          </p:cNvPr>
          <p:cNvSpPr>
            <a:spLocks noChangeShapeType="1"/>
          </p:cNvSpPr>
          <p:nvPr/>
        </p:nvSpPr>
        <p:spPr bwMode="auto">
          <a:xfrm>
            <a:off x="9296400" y="1752600"/>
            <a:ext cx="0" cy="1219200"/>
          </a:xfrm>
          <a:prstGeom prst="line">
            <a:avLst/>
          </a:prstGeom>
          <a:noFill/>
          <a:ln w="28575">
            <a:solidFill>
              <a:srgbClr val="FF0000"/>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2">
            <a:extLst>
              <a:ext uri="{FF2B5EF4-FFF2-40B4-BE49-F238E27FC236}">
                <a16:creationId xmlns:a16="http://schemas.microsoft.com/office/drawing/2014/main" id="{AFC85C10-0E62-9BC8-56BD-9CE95632F392}"/>
              </a:ext>
            </a:extLst>
          </p:cNvPr>
          <p:cNvSpPr>
            <a:spLocks noGrp="1" noChangeArrowheads="1"/>
          </p:cNvSpPr>
          <p:nvPr>
            <p:ph type="title"/>
          </p:nvPr>
        </p:nvSpPr>
        <p:spPr>
          <a:xfrm>
            <a:off x="690562" y="279400"/>
            <a:ext cx="9825038" cy="534987"/>
          </a:xfrm>
        </p:spPr>
        <p:txBody>
          <a:bodyPr/>
          <a:lstStyle/>
          <a:p>
            <a:pPr defTabSz="614363" eaLnBrk="1" hangingPunct="1">
              <a:defRPr/>
            </a:pPr>
            <a:r>
              <a:rPr lang="en-US" sz="2400" b="1" dirty="0">
                <a:effectLst>
                  <a:outerShdw blurRad="38100" dist="38100" dir="2700000" algn="tl">
                    <a:srgbClr val="C0C0C0"/>
                  </a:outerShdw>
                </a:effectLst>
              </a:rPr>
              <a:t>3. Setup the Debug Option Parameters using DTCN Transaction – 2 of 3</a:t>
            </a:r>
          </a:p>
        </p:txBody>
      </p:sp>
      <p:sp>
        <p:nvSpPr>
          <p:cNvPr id="994307" name="Rectangle 3">
            <a:extLst>
              <a:ext uri="{FF2B5EF4-FFF2-40B4-BE49-F238E27FC236}">
                <a16:creationId xmlns:a16="http://schemas.microsoft.com/office/drawing/2014/main" id="{A1F50220-3817-907C-0398-8D3A37F5FBC7}"/>
              </a:ext>
            </a:extLst>
          </p:cNvPr>
          <p:cNvSpPr>
            <a:spLocks noGrp="1" noChangeArrowheads="1"/>
          </p:cNvSpPr>
          <p:nvPr>
            <p:ph idx="1"/>
          </p:nvPr>
        </p:nvSpPr>
        <p:spPr>
          <a:xfrm>
            <a:off x="914400" y="838201"/>
            <a:ext cx="10439400" cy="5624513"/>
          </a:xfrm>
        </p:spPr>
        <p:txBody>
          <a:bodyPr/>
          <a:lstStyle/>
          <a:p>
            <a:pPr marL="660400" indent="-609600" defTabSz="614363" eaLnBrk="1" hangingPunct="1">
              <a:lnSpc>
                <a:spcPct val="105000"/>
              </a:lnSpc>
              <a:buNone/>
              <a:defRPr/>
            </a:pPr>
            <a:r>
              <a:rPr lang="en-US" sz="2400" dirty="0"/>
              <a:t>From the DTCN transaction screen:</a:t>
            </a:r>
          </a:p>
          <a:p>
            <a:pPr marL="1050925" lvl="1" indent="-533400" defTabSz="614363" eaLnBrk="1" hangingPunct="1">
              <a:lnSpc>
                <a:spcPct val="105000"/>
              </a:lnSpc>
              <a:buFont typeface="Webdings" panose="05030102010509060703" pitchFamily="18" charset="2"/>
              <a:buChar char="4"/>
              <a:defRPr/>
            </a:pPr>
            <a:r>
              <a:rPr lang="en-US" sz="1600" b="1" dirty="0"/>
              <a:t>Enter the Terminal ID and Transaction ID (transaction-code)</a:t>
            </a:r>
          </a:p>
          <a:p>
            <a:pPr marL="1050925" lvl="1" indent="-533400" defTabSz="614363" eaLnBrk="1" hangingPunct="1">
              <a:lnSpc>
                <a:spcPct val="105000"/>
              </a:lnSpc>
              <a:buFont typeface="Webdings" panose="05030102010509060703" pitchFamily="18" charset="2"/>
              <a:buChar char="4"/>
              <a:defRPr/>
            </a:pPr>
            <a:endParaRPr lang="en-US" sz="1400" b="1" dirty="0"/>
          </a:p>
          <a:p>
            <a:pPr marL="1050925" lvl="1" indent="-533400" defTabSz="614363" eaLnBrk="1" hangingPunct="1">
              <a:lnSpc>
                <a:spcPct val="105000"/>
              </a:lnSpc>
              <a:buFont typeface="Webdings" panose="05030102010509060703" pitchFamily="18" charset="2"/>
              <a:buChar char="4"/>
              <a:defRPr/>
            </a:pPr>
            <a:endParaRPr lang="en-US" sz="1400" b="1" dirty="0"/>
          </a:p>
          <a:p>
            <a:pPr marL="1050925" lvl="1" indent="-533400" defTabSz="614363" eaLnBrk="1" hangingPunct="1">
              <a:lnSpc>
                <a:spcPct val="105000"/>
              </a:lnSpc>
              <a:buFont typeface="Webdings" panose="05030102010509060703" pitchFamily="18" charset="2"/>
              <a:buChar char="4"/>
              <a:defRPr/>
            </a:pPr>
            <a:endParaRPr lang="en-US" sz="1400" b="1" dirty="0"/>
          </a:p>
          <a:p>
            <a:pPr marL="1050925" lvl="1" indent="-533400" defTabSz="614363" eaLnBrk="1" hangingPunct="1">
              <a:lnSpc>
                <a:spcPct val="105000"/>
              </a:lnSpc>
              <a:buFont typeface="Webdings" panose="05030102010509060703" pitchFamily="18" charset="2"/>
              <a:buChar char="4"/>
              <a:defRPr/>
            </a:pPr>
            <a:endParaRPr lang="en-US" sz="1400" b="1" dirty="0"/>
          </a:p>
          <a:p>
            <a:pPr marL="1050925" lvl="1" indent="-533400" defTabSz="614363" eaLnBrk="1" hangingPunct="1">
              <a:lnSpc>
                <a:spcPct val="105000"/>
              </a:lnSpc>
              <a:buFont typeface="Webdings" panose="05030102010509060703" pitchFamily="18" charset="2"/>
              <a:buChar char="4"/>
              <a:defRPr/>
            </a:pPr>
            <a:endParaRPr lang="en-US" sz="1400" b="1" dirty="0"/>
          </a:p>
          <a:p>
            <a:pPr marL="1050925" lvl="1" indent="-533400" defTabSz="614363" eaLnBrk="1" hangingPunct="1">
              <a:lnSpc>
                <a:spcPct val="105000"/>
              </a:lnSpc>
              <a:buFont typeface="Webdings" panose="05030102010509060703" pitchFamily="18" charset="2"/>
              <a:buChar char="4"/>
              <a:defRPr/>
            </a:pPr>
            <a:r>
              <a:rPr lang="en-US" sz="1600" b="1" dirty="0"/>
              <a:t>Enter up to eight specific Program Id(s) you wish to debug  through …or…</a:t>
            </a:r>
          </a:p>
          <a:p>
            <a:pPr marL="1050925" lvl="1" indent="-533400" defTabSz="614363" eaLnBrk="1" hangingPunct="1">
              <a:lnSpc>
                <a:spcPct val="105000"/>
              </a:lnSpc>
              <a:buFont typeface="Webdings" panose="05030102010509060703" pitchFamily="18" charset="2"/>
              <a:buChar char="4"/>
              <a:defRPr/>
            </a:pPr>
            <a:r>
              <a:rPr lang="en-US" sz="1600" b="1" dirty="0"/>
              <a:t>Enter wildcard text for the Program Id(s)</a:t>
            </a:r>
          </a:p>
          <a:p>
            <a:pPr marL="1246188" lvl="2" indent="-457200" defTabSz="614363" eaLnBrk="1" hangingPunct="1">
              <a:lnSpc>
                <a:spcPct val="105000"/>
              </a:lnSpc>
              <a:defRPr/>
            </a:pPr>
            <a:r>
              <a:rPr lang="en-US" sz="1400" dirty="0"/>
              <a:t>Ex. CD*</a:t>
            </a:r>
          </a:p>
          <a:p>
            <a:pPr marL="1050925" lvl="1" indent="-533400" defTabSz="614363" eaLnBrk="1" hangingPunct="1">
              <a:lnSpc>
                <a:spcPct val="105000"/>
              </a:lnSpc>
              <a:buFont typeface="Webdings" panose="05030102010509060703" pitchFamily="18" charset="2"/>
              <a:buChar char="4"/>
              <a:defRPr/>
            </a:pPr>
            <a:r>
              <a:rPr lang="en-US" sz="1600" dirty="0"/>
              <a:t>Enter your User-ID</a:t>
            </a:r>
          </a:p>
          <a:p>
            <a:pPr marL="1050925" lvl="1" indent="-533400" defTabSz="614363" eaLnBrk="1" hangingPunct="1">
              <a:lnSpc>
                <a:spcPct val="105000"/>
              </a:lnSpc>
              <a:buFont typeface="Webdings" panose="05030102010509060703" pitchFamily="18" charset="2"/>
              <a:buChar char="4"/>
              <a:defRPr/>
            </a:pPr>
            <a:endParaRPr lang="en-US" sz="1600" dirty="0"/>
          </a:p>
          <a:p>
            <a:pPr marL="1050925" lvl="1" indent="-533400" defTabSz="614363" eaLnBrk="1" hangingPunct="1">
              <a:lnSpc>
                <a:spcPct val="105000"/>
              </a:lnSpc>
              <a:buFont typeface="Webdings" panose="05030102010509060703" pitchFamily="18" charset="2"/>
              <a:buChar char="4"/>
              <a:defRPr/>
            </a:pPr>
            <a:r>
              <a:rPr lang="en-US" sz="1600" dirty="0"/>
              <a:t>Session Type: </a:t>
            </a:r>
            <a:r>
              <a:rPr lang="en-US" sz="1600" b="1" dirty="0">
                <a:effectLst>
                  <a:outerShdw blurRad="38100" dist="38100" dir="2700000" algn="tl">
                    <a:srgbClr val="C0C0C0"/>
                  </a:outerShdw>
                </a:effectLst>
              </a:rPr>
              <a:t>TCP</a:t>
            </a:r>
          </a:p>
          <a:p>
            <a:pPr marL="1050925" lvl="1" indent="-533400" defTabSz="614363" eaLnBrk="1" hangingPunct="1">
              <a:lnSpc>
                <a:spcPct val="105000"/>
              </a:lnSpc>
              <a:buFont typeface="Webdings" panose="05030102010509060703" pitchFamily="18" charset="2"/>
              <a:buChar char="4"/>
              <a:defRPr/>
            </a:pPr>
            <a:r>
              <a:rPr lang="en-US" sz="1600" b="1" dirty="0">
                <a:effectLst>
                  <a:outerShdw blurRad="38100" dist="38100" dir="2700000" algn="tl">
                    <a:srgbClr val="C0C0C0"/>
                  </a:outerShdw>
                </a:effectLst>
              </a:rPr>
              <a:t>Port Number: 		</a:t>
            </a:r>
            <a:r>
              <a:rPr lang="en-US" sz="1600" dirty="0"/>
              <a:t>								                                                       from your Debugger look-up</a:t>
            </a:r>
          </a:p>
          <a:p>
            <a:pPr marL="1050925" lvl="1" indent="-533400" defTabSz="614363" eaLnBrk="1" hangingPunct="1">
              <a:lnSpc>
                <a:spcPct val="105000"/>
              </a:lnSpc>
              <a:buFont typeface="Webdings" panose="05030102010509060703" pitchFamily="18" charset="2"/>
              <a:buChar char="4"/>
              <a:defRPr/>
            </a:pPr>
            <a:r>
              <a:rPr lang="en-US" sz="1600" b="1" dirty="0">
                <a:effectLst>
                  <a:outerShdw blurRad="38100" dist="38100" dir="2700000" algn="tl">
                    <a:srgbClr val="C0C0C0"/>
                  </a:outerShdw>
                </a:effectLst>
              </a:rPr>
              <a:t>Display ID: 		</a:t>
            </a:r>
            <a:r>
              <a:rPr lang="en-US" sz="1600" dirty="0"/>
              <a:t>							                                                                   Your TCP/IP address, 								                                                                from your Debugger look-up (note that you can not paste into this 3270, screen)</a:t>
            </a:r>
          </a:p>
          <a:p>
            <a:pPr marL="660400" indent="-609600" defTabSz="614363" eaLnBrk="1" hangingPunct="1">
              <a:lnSpc>
                <a:spcPct val="105000"/>
              </a:lnSpc>
              <a:defRPr/>
            </a:pPr>
            <a:endParaRPr lang="en-US" sz="1800" b="1" dirty="0"/>
          </a:p>
          <a:p>
            <a:pPr marL="660400" indent="-609600" defTabSz="614363" eaLnBrk="1" hangingPunct="1">
              <a:lnSpc>
                <a:spcPct val="105000"/>
              </a:lnSpc>
              <a:defRPr/>
            </a:pPr>
            <a:r>
              <a:rPr lang="en-US" sz="1800" b="1" dirty="0"/>
              <a:t>Press F4</a:t>
            </a:r>
            <a:r>
              <a:rPr lang="en-US" sz="1800" dirty="0"/>
              <a:t> to save your debug profile</a:t>
            </a:r>
          </a:p>
          <a:p>
            <a:pPr marL="660400" indent="-609600" defTabSz="614363" eaLnBrk="1" hangingPunct="1">
              <a:lnSpc>
                <a:spcPct val="105000"/>
              </a:lnSpc>
              <a:defRPr/>
            </a:pPr>
            <a:r>
              <a:rPr lang="en-US" sz="1800" b="1" dirty="0"/>
              <a:t>Press F3</a:t>
            </a:r>
            <a:r>
              <a:rPr lang="en-US" sz="1800" dirty="0"/>
              <a:t> to clear the screen</a:t>
            </a:r>
          </a:p>
        </p:txBody>
      </p:sp>
      <p:pic>
        <p:nvPicPr>
          <p:cNvPr id="139268" name="Picture 14">
            <a:extLst>
              <a:ext uri="{FF2B5EF4-FFF2-40B4-BE49-F238E27FC236}">
                <a16:creationId xmlns:a16="http://schemas.microsoft.com/office/drawing/2014/main" id="{ACCEE686-432F-C135-AB5A-CFA09AA4A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7205"/>
          <a:stretch>
            <a:fillRect/>
          </a:stretch>
        </p:blipFill>
        <p:spPr bwMode="auto">
          <a:xfrm>
            <a:off x="4724399" y="3886200"/>
            <a:ext cx="5553069" cy="942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a:extLst>
              <a:ext uri="{FF2B5EF4-FFF2-40B4-BE49-F238E27FC236}">
                <a16:creationId xmlns:a16="http://schemas.microsoft.com/office/drawing/2014/main" id="{B80B9673-E640-70A6-E4E7-3D558862C90E}"/>
              </a:ext>
            </a:extLst>
          </p:cNvPr>
          <p:cNvGrpSpPr/>
          <p:nvPr/>
        </p:nvGrpSpPr>
        <p:grpSpPr>
          <a:xfrm>
            <a:off x="3200400" y="1524000"/>
            <a:ext cx="6581775" cy="942975"/>
            <a:chOff x="4086226" y="2133601"/>
            <a:chExt cx="6581775" cy="942975"/>
          </a:xfrm>
        </p:grpSpPr>
        <p:pic>
          <p:nvPicPr>
            <p:cNvPr id="139269" name="Picture 16">
              <a:extLst>
                <a:ext uri="{FF2B5EF4-FFF2-40B4-BE49-F238E27FC236}">
                  <a16:creationId xmlns:a16="http://schemas.microsoft.com/office/drawing/2014/main" id="{394F5603-0E58-6F1A-F9C0-891AA8625A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6226" y="2133601"/>
              <a:ext cx="65817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ADE8B900-149F-B35B-55FC-0157C6BEE8B1}"/>
                </a:ext>
              </a:extLst>
            </p:cNvPr>
            <p:cNvSpPr txBox="1"/>
            <p:nvPr/>
          </p:nvSpPr>
          <p:spPr>
            <a:xfrm>
              <a:off x="5888736" y="2459736"/>
              <a:ext cx="1143000" cy="533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900" kern="0" dirty="0">
                  <a:solidFill>
                    <a:srgbClr val="FF0000"/>
                  </a:solidFill>
                  <a:effectLst>
                    <a:outerShdw blurRad="38100" dist="38100" dir="2700000" algn="tl">
                      <a:srgbClr val="000000">
                        <a:alpha val="43137"/>
                      </a:srgbClr>
                    </a:outerShdw>
                  </a:effectLst>
                  <a:latin typeface="Courier New" panose="02070309020205020404" pitchFamily="49" charset="0"/>
                  <a:ea typeface="+mj-ea"/>
                  <a:cs typeface="Courier New" panose="02070309020205020404" pitchFamily="49" charset="0"/>
                  <a:sym typeface="IBM Plex Sans Light"/>
                </a:rPr>
                <a:t>CDAT</a:t>
              </a: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2">
            <a:extLst>
              <a:ext uri="{FF2B5EF4-FFF2-40B4-BE49-F238E27FC236}">
                <a16:creationId xmlns:a16="http://schemas.microsoft.com/office/drawing/2014/main" id="{92EABFB0-5058-99DB-5EB4-92385ADD6649}"/>
              </a:ext>
            </a:extLst>
          </p:cNvPr>
          <p:cNvSpPr>
            <a:spLocks noGrp="1" noChangeArrowheads="1"/>
          </p:cNvSpPr>
          <p:nvPr>
            <p:ph type="title"/>
          </p:nvPr>
        </p:nvSpPr>
        <p:spPr>
          <a:xfrm>
            <a:off x="838200" y="286008"/>
            <a:ext cx="9596438" cy="534987"/>
          </a:xfrm>
        </p:spPr>
        <p:txBody>
          <a:bodyPr/>
          <a:lstStyle/>
          <a:p>
            <a:pPr defTabSz="614363" eaLnBrk="1" hangingPunct="1">
              <a:defRPr/>
            </a:pPr>
            <a:r>
              <a:rPr lang="en-US" sz="2400" b="1" dirty="0">
                <a:effectLst>
                  <a:outerShdw blurRad="38100" dist="38100" dir="2700000" algn="tl">
                    <a:srgbClr val="C0C0C0"/>
                  </a:outerShdw>
                </a:effectLst>
              </a:rPr>
              <a:t>3. Setup the Debug Option Parameters using DTC Session Type – 3 of 3</a:t>
            </a:r>
          </a:p>
        </p:txBody>
      </p:sp>
      <p:sp>
        <p:nvSpPr>
          <p:cNvPr id="994307" name="Rectangle 3">
            <a:extLst>
              <a:ext uri="{FF2B5EF4-FFF2-40B4-BE49-F238E27FC236}">
                <a16:creationId xmlns:a16="http://schemas.microsoft.com/office/drawing/2014/main" id="{DFE5AA77-3DC8-320B-EA1C-CB857D5A2BB2}"/>
              </a:ext>
            </a:extLst>
          </p:cNvPr>
          <p:cNvSpPr>
            <a:spLocks noGrp="1" noChangeArrowheads="1"/>
          </p:cNvSpPr>
          <p:nvPr>
            <p:ph idx="1"/>
          </p:nvPr>
        </p:nvSpPr>
        <p:spPr>
          <a:xfrm>
            <a:off x="1614488" y="838201"/>
            <a:ext cx="8901112" cy="5624513"/>
          </a:xfrm>
        </p:spPr>
        <p:txBody>
          <a:bodyPr/>
          <a:lstStyle/>
          <a:p>
            <a:pPr marL="660400" indent="-609600" defTabSz="614363" eaLnBrk="1" hangingPunct="1">
              <a:lnSpc>
                <a:spcPct val="105000"/>
              </a:lnSpc>
              <a:buNone/>
              <a:defRPr/>
            </a:pPr>
            <a:r>
              <a:rPr lang="en-US" sz="1800" b="1" dirty="0">
                <a:effectLst>
                  <a:outerShdw blurRad="38100" dist="38100" dir="2700000" algn="tl">
                    <a:srgbClr val="C0C0C0"/>
                  </a:outerShdw>
                </a:effectLst>
              </a:rPr>
              <a:t>DTC Session Type – </a:t>
            </a:r>
            <a:r>
              <a:rPr lang="en-US" sz="1800" dirty="0"/>
              <a:t>Assumes that IDz’s DBGMGR started task is running</a:t>
            </a:r>
          </a:p>
          <a:p>
            <a:pPr marL="660400" indent="-609600" defTabSz="614363" eaLnBrk="1" hangingPunct="1">
              <a:lnSpc>
                <a:spcPct val="105000"/>
              </a:lnSpc>
              <a:buNone/>
              <a:defRPr/>
            </a:pPr>
            <a:endParaRPr lang="en-US" sz="1800" dirty="0"/>
          </a:p>
          <a:p>
            <a:pPr marL="660400" indent="-609600" defTabSz="614363" eaLnBrk="1" hangingPunct="1">
              <a:lnSpc>
                <a:spcPct val="105000"/>
              </a:lnSpc>
              <a:buNone/>
              <a:defRPr/>
            </a:pPr>
            <a:endParaRPr lang="en-US" sz="1800" dirty="0"/>
          </a:p>
          <a:p>
            <a:pPr marL="660400" indent="-609600" defTabSz="614363" eaLnBrk="1" hangingPunct="1">
              <a:lnSpc>
                <a:spcPct val="105000"/>
              </a:lnSpc>
              <a:buNone/>
              <a:defRPr/>
            </a:pPr>
            <a:endParaRPr lang="en-US" sz="1800" dirty="0"/>
          </a:p>
          <a:p>
            <a:pPr marL="660400" indent="-609600" defTabSz="614363" eaLnBrk="1" hangingPunct="1">
              <a:lnSpc>
                <a:spcPct val="105000"/>
              </a:lnSpc>
              <a:buNone/>
              <a:defRPr/>
            </a:pPr>
            <a:endParaRPr lang="en-US" sz="1800" dirty="0"/>
          </a:p>
          <a:p>
            <a:pPr marL="660400" indent="-609600" defTabSz="614363" eaLnBrk="1" hangingPunct="1">
              <a:lnSpc>
                <a:spcPct val="105000"/>
              </a:lnSpc>
              <a:buNone/>
              <a:defRPr/>
            </a:pPr>
            <a:endParaRPr lang="en-US" sz="1800" dirty="0"/>
          </a:p>
          <a:p>
            <a:pPr marL="660400" indent="-609600" defTabSz="614363" eaLnBrk="1" hangingPunct="1">
              <a:lnSpc>
                <a:spcPct val="105000"/>
              </a:lnSpc>
              <a:buNone/>
              <a:defRPr/>
            </a:pPr>
            <a:endParaRPr lang="en-US" sz="1800" dirty="0"/>
          </a:p>
          <a:p>
            <a:pPr marL="1050925" lvl="1" indent="-533400" defTabSz="614363" eaLnBrk="1" hangingPunct="1">
              <a:lnSpc>
                <a:spcPct val="105000"/>
              </a:lnSpc>
              <a:buFont typeface="Webdings" panose="05030102010509060703" pitchFamily="18" charset="2"/>
              <a:buChar char="4"/>
              <a:defRPr/>
            </a:pPr>
            <a:r>
              <a:rPr lang="en-US" sz="1600" b="1" dirty="0"/>
              <a:t>Press F10 to generate a unique Terminal ID</a:t>
            </a:r>
          </a:p>
          <a:p>
            <a:pPr marL="1050925" lvl="1" indent="-533400" defTabSz="614363" eaLnBrk="1" hangingPunct="1">
              <a:lnSpc>
                <a:spcPct val="105000"/>
              </a:lnSpc>
              <a:buFont typeface="Webdings" panose="05030102010509060703" pitchFamily="18" charset="2"/>
              <a:buChar char="4"/>
              <a:defRPr/>
            </a:pPr>
            <a:r>
              <a:rPr lang="en-US" sz="1600" b="1" dirty="0"/>
              <a:t>(Optionally) Enter a Tran-code</a:t>
            </a:r>
            <a:endParaRPr lang="en-US" sz="1400" b="1" dirty="0"/>
          </a:p>
          <a:p>
            <a:pPr marL="1050925" lvl="1" indent="-533400" defTabSz="614363" eaLnBrk="1" hangingPunct="1">
              <a:lnSpc>
                <a:spcPct val="105000"/>
              </a:lnSpc>
              <a:buFont typeface="Webdings" panose="05030102010509060703" pitchFamily="18" charset="2"/>
              <a:buChar char="4"/>
              <a:defRPr/>
            </a:pPr>
            <a:r>
              <a:rPr lang="en-US" sz="1600" b="1" dirty="0"/>
              <a:t>Enter up to eight specific load modules you’d like to debug</a:t>
            </a:r>
          </a:p>
          <a:p>
            <a:pPr marL="1050925" lvl="1" indent="-533400" defTabSz="614363" eaLnBrk="1" hangingPunct="1">
              <a:lnSpc>
                <a:spcPct val="105000"/>
              </a:lnSpc>
              <a:buFont typeface="Webdings" panose="05030102010509060703" pitchFamily="18" charset="2"/>
              <a:buChar char="4"/>
              <a:defRPr/>
            </a:pPr>
            <a:r>
              <a:rPr lang="en-US" sz="1600" b="1" dirty="0"/>
              <a:t>Enter the:</a:t>
            </a:r>
          </a:p>
          <a:p>
            <a:pPr marL="1380043" lvl="3" indent="-533400" defTabSz="614363">
              <a:lnSpc>
                <a:spcPct val="105000"/>
              </a:lnSpc>
              <a:buFont typeface="Webdings" panose="05030102010509060703" pitchFamily="18" charset="2"/>
              <a:buChar char="4"/>
              <a:defRPr/>
            </a:pPr>
            <a:r>
              <a:rPr lang="en-US" sz="1600" dirty="0"/>
              <a:t>User Id 		</a:t>
            </a:r>
            <a:r>
              <a:rPr lang="en-US" sz="1600" dirty="0">
                <a:sym typeface="Wingdings" panose="05000000000000000000" pitchFamily="2" charset="2"/>
              </a:rPr>
              <a:t> </a:t>
            </a:r>
            <a:r>
              <a:rPr lang="en-US" sz="1600" b="1" dirty="0">
                <a:sym typeface="Wingdings" panose="05000000000000000000" pitchFamily="2" charset="2"/>
              </a:rPr>
              <a:t>TSO-ID</a:t>
            </a:r>
            <a:endParaRPr lang="en-US" sz="1600" b="1" dirty="0"/>
          </a:p>
          <a:p>
            <a:pPr marL="1380043" lvl="3" indent="-533400" defTabSz="614363">
              <a:lnSpc>
                <a:spcPct val="105000"/>
              </a:lnSpc>
              <a:buFont typeface="Webdings" panose="05030102010509060703" pitchFamily="18" charset="2"/>
              <a:buChar char="4"/>
              <a:defRPr/>
            </a:pPr>
            <a:r>
              <a:rPr lang="en-US" sz="1600" dirty="0"/>
              <a:t>Session Type 	</a:t>
            </a:r>
            <a:r>
              <a:rPr lang="en-US" sz="1600" dirty="0">
                <a:sym typeface="Wingdings" panose="05000000000000000000" pitchFamily="2" charset="2"/>
              </a:rPr>
              <a:t></a:t>
            </a:r>
            <a:r>
              <a:rPr lang="en-US" sz="1600" dirty="0"/>
              <a:t> </a:t>
            </a:r>
            <a:r>
              <a:rPr lang="en-US" sz="1600" b="1" dirty="0">
                <a:effectLst>
                  <a:outerShdw blurRad="38100" dist="38100" dir="2700000" algn="tl">
                    <a:srgbClr val="C0C0C0"/>
                  </a:outerShdw>
                </a:effectLst>
              </a:rPr>
              <a:t>DTC</a:t>
            </a:r>
          </a:p>
          <a:p>
            <a:pPr marL="1380043" lvl="3" indent="-533400" defTabSz="614363">
              <a:lnSpc>
                <a:spcPct val="105000"/>
              </a:lnSpc>
              <a:buFont typeface="Webdings" panose="05030102010509060703" pitchFamily="18" charset="2"/>
              <a:buChar char="4"/>
              <a:defRPr/>
            </a:pPr>
            <a:r>
              <a:rPr lang="en-US" sz="1600" dirty="0"/>
              <a:t>Display Id 	</a:t>
            </a:r>
            <a:r>
              <a:rPr lang="en-US" sz="1600" dirty="0">
                <a:sym typeface="Wingdings" panose="05000000000000000000" pitchFamily="2" charset="2"/>
              </a:rPr>
              <a:t> </a:t>
            </a:r>
            <a:r>
              <a:rPr lang="en-US" sz="1600" b="1" dirty="0">
                <a:effectLst>
                  <a:outerShdw blurRad="38100" dist="38100" dir="2700000" algn="tl">
                    <a:srgbClr val="C0C0C0"/>
                  </a:outerShdw>
                </a:effectLst>
              </a:rPr>
              <a:t>TSO-ID</a:t>
            </a:r>
          </a:p>
          <a:p>
            <a:pPr marL="1050925" lvl="1" indent="-533400" defTabSz="614363" eaLnBrk="1" hangingPunct="1">
              <a:lnSpc>
                <a:spcPct val="105000"/>
              </a:lnSpc>
              <a:buFont typeface="Webdings" panose="05030102010509060703" pitchFamily="18" charset="2"/>
              <a:buChar char="4"/>
              <a:defRPr/>
            </a:pPr>
            <a:endParaRPr lang="en-US" sz="1600" dirty="0"/>
          </a:p>
          <a:p>
            <a:pPr marL="660400" indent="-609600" defTabSz="614363" eaLnBrk="1" hangingPunct="1">
              <a:lnSpc>
                <a:spcPct val="105000"/>
              </a:lnSpc>
              <a:defRPr/>
            </a:pPr>
            <a:r>
              <a:rPr lang="en-US" sz="2000" b="1" dirty="0"/>
              <a:t>Press F4 to save your debug profile</a:t>
            </a:r>
          </a:p>
          <a:p>
            <a:pPr marL="660400" indent="-609600" defTabSz="614363" eaLnBrk="1" hangingPunct="1">
              <a:lnSpc>
                <a:spcPct val="105000"/>
              </a:lnSpc>
              <a:defRPr/>
            </a:pPr>
            <a:endParaRPr lang="en-US" sz="1800" dirty="0"/>
          </a:p>
          <a:p>
            <a:pPr marL="660400" indent="-609600" defTabSz="614363" eaLnBrk="1" hangingPunct="1">
              <a:lnSpc>
                <a:spcPct val="105000"/>
              </a:lnSpc>
              <a:defRPr/>
            </a:pPr>
            <a:r>
              <a:rPr lang="en-US" sz="1800" b="1" dirty="0"/>
              <a:t>Press F3</a:t>
            </a:r>
            <a:r>
              <a:rPr lang="en-US" sz="1800" dirty="0"/>
              <a:t> to clear the screen</a:t>
            </a:r>
          </a:p>
        </p:txBody>
      </p:sp>
      <p:grpSp>
        <p:nvGrpSpPr>
          <p:cNvPr id="3" name="Group 2">
            <a:extLst>
              <a:ext uri="{FF2B5EF4-FFF2-40B4-BE49-F238E27FC236}">
                <a16:creationId xmlns:a16="http://schemas.microsoft.com/office/drawing/2014/main" id="{28F344BE-B98D-AE0E-5D39-7553FA665239}"/>
              </a:ext>
            </a:extLst>
          </p:cNvPr>
          <p:cNvGrpSpPr/>
          <p:nvPr/>
        </p:nvGrpSpPr>
        <p:grpSpPr>
          <a:xfrm>
            <a:off x="1800225" y="1219200"/>
            <a:ext cx="8807450" cy="2133600"/>
            <a:chOff x="1800225" y="1219200"/>
            <a:chExt cx="8807450" cy="2133600"/>
          </a:xfrm>
        </p:grpSpPr>
        <p:pic>
          <p:nvPicPr>
            <p:cNvPr id="141316" name="Picture 1">
              <a:extLst>
                <a:ext uri="{FF2B5EF4-FFF2-40B4-BE49-F238E27FC236}">
                  <a16:creationId xmlns:a16="http://schemas.microsoft.com/office/drawing/2014/main" id="{A55A2BE0-02D9-FADD-0D20-B28EC89A4F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225" y="1219200"/>
              <a:ext cx="88074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8030D46-D2F6-03DC-A94D-58F1850EC466}"/>
                </a:ext>
              </a:extLst>
            </p:cNvPr>
            <p:cNvSpPr txBox="1"/>
            <p:nvPr/>
          </p:nvSpPr>
          <p:spPr>
            <a:xfrm>
              <a:off x="4718304" y="1575852"/>
              <a:ext cx="1143000" cy="533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1200" b="1" kern="0" dirty="0">
                  <a:solidFill>
                    <a:srgbClr val="FF0000"/>
                  </a:solidFill>
                  <a:effectLst>
                    <a:outerShdw blurRad="38100" dist="38100" dir="2700000" algn="tl">
                      <a:srgbClr val="000000">
                        <a:alpha val="43137"/>
                      </a:srgbClr>
                    </a:outerShdw>
                  </a:effectLst>
                  <a:latin typeface="Courier New" panose="02070309020205020404" pitchFamily="49" charset="0"/>
                  <a:ea typeface="+mj-ea"/>
                  <a:cs typeface="Courier New" panose="02070309020205020404" pitchFamily="49" charset="0"/>
                  <a:sym typeface="IBM Plex Sans Light"/>
                </a:rPr>
                <a:t>CDAT</a:t>
              </a: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7">
            <a:extLst>
              <a:ext uri="{FF2B5EF4-FFF2-40B4-BE49-F238E27FC236}">
                <a16:creationId xmlns:a16="http://schemas.microsoft.com/office/drawing/2014/main" id="{4550249A-8AE7-4B9E-E08E-7C643936B6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774950"/>
            <a:ext cx="4271963" cy="408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6354" name="Rectangle 2">
            <a:extLst>
              <a:ext uri="{FF2B5EF4-FFF2-40B4-BE49-F238E27FC236}">
                <a16:creationId xmlns:a16="http://schemas.microsoft.com/office/drawing/2014/main" id="{AEA3666F-4FFC-4D94-C909-ACF69192157B}"/>
              </a:ext>
            </a:extLst>
          </p:cNvPr>
          <p:cNvSpPr>
            <a:spLocks noGrp="1" noChangeArrowheads="1"/>
          </p:cNvSpPr>
          <p:nvPr>
            <p:ph type="title"/>
          </p:nvPr>
        </p:nvSpPr>
        <p:spPr>
          <a:xfrm>
            <a:off x="644525" y="313045"/>
            <a:ext cx="8997950" cy="534987"/>
          </a:xfrm>
        </p:spPr>
        <p:txBody>
          <a:bodyPr/>
          <a:lstStyle/>
          <a:p>
            <a:pPr defTabSz="614363" eaLnBrk="1" hangingPunct="1">
              <a:defRPr/>
            </a:pPr>
            <a:r>
              <a:rPr lang="en-US" sz="2800" b="1" dirty="0">
                <a:effectLst>
                  <a:outerShdw blurRad="38100" dist="38100" dir="2700000" algn="tl">
                    <a:srgbClr val="C0C0C0"/>
                  </a:outerShdw>
                </a:effectLst>
              </a:rPr>
              <a:t>4. Start Debugging</a:t>
            </a:r>
          </a:p>
        </p:txBody>
      </p:sp>
      <p:sp>
        <p:nvSpPr>
          <p:cNvPr id="996355" name="Rectangle 3">
            <a:extLst>
              <a:ext uri="{FF2B5EF4-FFF2-40B4-BE49-F238E27FC236}">
                <a16:creationId xmlns:a16="http://schemas.microsoft.com/office/drawing/2014/main" id="{112AEFD9-CA50-71C0-BB62-21583042EC28}"/>
              </a:ext>
            </a:extLst>
          </p:cNvPr>
          <p:cNvSpPr>
            <a:spLocks noGrp="1" noChangeArrowheads="1"/>
          </p:cNvSpPr>
          <p:nvPr>
            <p:ph idx="1"/>
          </p:nvPr>
        </p:nvSpPr>
        <p:spPr>
          <a:xfrm>
            <a:off x="1981200" y="1129378"/>
            <a:ext cx="8901112" cy="1447799"/>
          </a:xfrm>
        </p:spPr>
        <p:txBody>
          <a:bodyPr/>
          <a:lstStyle/>
          <a:p>
            <a:pPr marL="660400" indent="-609600" defTabSz="614363" eaLnBrk="1" hangingPunct="1">
              <a:lnSpc>
                <a:spcPct val="105000"/>
              </a:lnSpc>
              <a:buNone/>
              <a:defRPr/>
            </a:pPr>
            <a:r>
              <a:rPr lang="en-US" sz="2400" dirty="0"/>
              <a:t>From the CICS region:</a:t>
            </a:r>
          </a:p>
          <a:p>
            <a:pPr marL="1050925" lvl="1" indent="-533400" defTabSz="614363" eaLnBrk="1" hangingPunct="1">
              <a:lnSpc>
                <a:spcPct val="105000"/>
              </a:lnSpc>
              <a:buFont typeface="Webdings" panose="05030102010509060703" pitchFamily="18" charset="2"/>
              <a:buChar char="4"/>
              <a:defRPr/>
            </a:pPr>
            <a:r>
              <a:rPr lang="en-US" b="1" dirty="0"/>
              <a:t>Enter the Tran-code</a:t>
            </a:r>
          </a:p>
          <a:p>
            <a:pPr marL="1050925" lvl="1" indent="-533400" defTabSz="614363" eaLnBrk="1" hangingPunct="1">
              <a:lnSpc>
                <a:spcPct val="105000"/>
              </a:lnSpc>
              <a:buFont typeface="Webdings" panose="05030102010509060703" pitchFamily="18" charset="2"/>
              <a:buChar char="4"/>
              <a:defRPr/>
            </a:pPr>
            <a:r>
              <a:rPr lang="en-US" b="1" dirty="0"/>
              <a:t>Press </a:t>
            </a:r>
            <a:r>
              <a:rPr lang="en-US" b="1" dirty="0">
                <a:effectLst>
                  <a:outerShdw blurRad="38100" dist="38100" dir="2700000" algn="tl">
                    <a:srgbClr val="C0C0C0"/>
                  </a:outerShdw>
                </a:effectLst>
                <a:sym typeface="Wingdings 3" pitchFamily="18" charset="2"/>
              </a:rPr>
              <a:t>  </a:t>
            </a:r>
            <a:r>
              <a:rPr lang="en-US" b="1" dirty="0">
                <a:effectLst>
                  <a:outerShdw blurRad="38100" dist="38100" dir="2700000" algn="tl">
                    <a:srgbClr val="C0C0C0"/>
                  </a:outerShdw>
                </a:effectLst>
              </a:rPr>
              <a:t>Enter</a:t>
            </a:r>
          </a:p>
          <a:p>
            <a:pPr marL="1050925" lvl="1" indent="-533400" defTabSz="614363" eaLnBrk="1" hangingPunct="1">
              <a:lnSpc>
                <a:spcPct val="105000"/>
              </a:lnSpc>
              <a:buFont typeface="Webdings" panose="05030102010509060703" pitchFamily="18" charset="2"/>
              <a:buChar char="4"/>
              <a:defRPr/>
            </a:pPr>
            <a:r>
              <a:rPr lang="en-US" b="1" dirty="0">
                <a:effectLst>
                  <a:outerShdw blurRad="38100" dist="38100" dir="2700000" algn="tl">
                    <a:srgbClr val="C0C0C0"/>
                  </a:outerShdw>
                </a:effectLst>
              </a:rPr>
              <a:t>Click: Yes at the 									 </a:t>
            </a:r>
            <a:r>
              <a:rPr lang="en-US" sz="1600" b="1" dirty="0">
                <a:effectLst>
                  <a:outerShdw blurRad="38100" dist="38100" dir="2700000" algn="tl">
                    <a:srgbClr val="C0C0C0"/>
                  </a:outerShdw>
                </a:effectLst>
              </a:rPr>
              <a:t>Confirm Perspective Switch</a:t>
            </a:r>
          </a:p>
        </p:txBody>
      </p:sp>
      <p:pic>
        <p:nvPicPr>
          <p:cNvPr id="143365" name="Picture 6">
            <a:extLst>
              <a:ext uri="{FF2B5EF4-FFF2-40B4-BE49-F238E27FC236}">
                <a16:creationId xmlns:a16="http://schemas.microsoft.com/office/drawing/2014/main" id="{B3A17110-6CD7-941B-80F3-B3C44A8C27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0"/>
            <a:ext cx="5524500"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3366" name="Group 10">
            <a:extLst>
              <a:ext uri="{FF2B5EF4-FFF2-40B4-BE49-F238E27FC236}">
                <a16:creationId xmlns:a16="http://schemas.microsoft.com/office/drawing/2014/main" id="{D29EE08C-32D8-174E-BA10-EBB0064DD496}"/>
              </a:ext>
            </a:extLst>
          </p:cNvPr>
          <p:cNvGrpSpPr>
            <a:grpSpLocks/>
          </p:cNvGrpSpPr>
          <p:nvPr/>
        </p:nvGrpSpPr>
        <p:grpSpPr bwMode="auto">
          <a:xfrm>
            <a:off x="5410200" y="4572000"/>
            <a:ext cx="3962400" cy="838200"/>
            <a:chOff x="2448" y="2880"/>
            <a:chExt cx="2496" cy="528"/>
          </a:xfrm>
        </p:grpSpPr>
        <p:sp>
          <p:nvSpPr>
            <p:cNvPr id="996360" name="Line 8">
              <a:extLst>
                <a:ext uri="{FF2B5EF4-FFF2-40B4-BE49-F238E27FC236}">
                  <a16:creationId xmlns:a16="http://schemas.microsoft.com/office/drawing/2014/main" id="{C4E5755A-D621-EBA6-8D4C-DEE49B4EC44D}"/>
                </a:ext>
              </a:extLst>
            </p:cNvPr>
            <p:cNvSpPr>
              <a:spLocks noChangeShapeType="1"/>
            </p:cNvSpPr>
            <p:nvPr/>
          </p:nvSpPr>
          <p:spPr bwMode="auto">
            <a:xfrm>
              <a:off x="4944" y="2880"/>
              <a:ext cx="0" cy="528"/>
            </a:xfrm>
            <a:prstGeom prst="line">
              <a:avLst/>
            </a:prstGeom>
            <a:noFill/>
            <a:ln w="3175">
              <a:solidFill>
                <a:schemeClr val="tx1"/>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996361" name="Line 9">
              <a:extLst>
                <a:ext uri="{FF2B5EF4-FFF2-40B4-BE49-F238E27FC236}">
                  <a16:creationId xmlns:a16="http://schemas.microsoft.com/office/drawing/2014/main" id="{D01975F9-9D52-1AA4-B416-06D944FBEB78}"/>
                </a:ext>
              </a:extLst>
            </p:cNvPr>
            <p:cNvSpPr>
              <a:spLocks noChangeShapeType="1"/>
            </p:cNvSpPr>
            <p:nvPr/>
          </p:nvSpPr>
          <p:spPr bwMode="auto">
            <a:xfrm flipH="1">
              <a:off x="2448" y="3408"/>
              <a:ext cx="2496" cy="0"/>
            </a:xfrm>
            <a:prstGeom prst="line">
              <a:avLst/>
            </a:prstGeom>
            <a:noFill/>
            <a:ln w="3175">
              <a:solidFill>
                <a:schemeClr val="tx1"/>
              </a:solidFill>
              <a:round/>
              <a:headEnd/>
              <a:tailEnd type="triangl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3" name="Rectangle 3">
            <a:extLst>
              <a:ext uri="{FF2B5EF4-FFF2-40B4-BE49-F238E27FC236}">
                <a16:creationId xmlns:a16="http://schemas.microsoft.com/office/drawing/2014/main" id="{830E525F-54C9-53D0-CF5B-FE285DF3CA65}"/>
              </a:ext>
            </a:extLst>
          </p:cNvPr>
          <p:cNvSpPr>
            <a:spLocks noGrp="1" noChangeArrowheads="1"/>
          </p:cNvSpPr>
          <p:nvPr>
            <p:ph type="title"/>
          </p:nvPr>
        </p:nvSpPr>
        <p:spPr>
          <a:xfrm>
            <a:off x="990600" y="303213"/>
            <a:ext cx="8997950" cy="534987"/>
          </a:xfrm>
        </p:spPr>
        <p:txBody>
          <a:bodyPr/>
          <a:lstStyle/>
          <a:p>
            <a:pPr defTabSz="614363" eaLnBrk="1" hangingPunct="1">
              <a:defRPr/>
            </a:pPr>
            <a:r>
              <a:rPr lang="en-US" sz="2800" b="1" dirty="0">
                <a:effectLst>
                  <a:outerShdw blurRad="38100" dist="38100" dir="2700000" algn="tl">
                    <a:srgbClr val="C0C0C0"/>
                  </a:outerShdw>
                </a:effectLst>
              </a:rPr>
              <a:t>Debug your CICS Program</a:t>
            </a:r>
          </a:p>
        </p:txBody>
      </p:sp>
      <p:sp>
        <p:nvSpPr>
          <p:cNvPr id="998404" name="Rectangle 4">
            <a:extLst>
              <a:ext uri="{FF2B5EF4-FFF2-40B4-BE49-F238E27FC236}">
                <a16:creationId xmlns:a16="http://schemas.microsoft.com/office/drawing/2014/main" id="{145B4FE4-5307-8DCE-0A58-EF3210478C69}"/>
              </a:ext>
            </a:extLst>
          </p:cNvPr>
          <p:cNvSpPr>
            <a:spLocks noGrp="1" noChangeArrowheads="1"/>
          </p:cNvSpPr>
          <p:nvPr>
            <p:ph idx="1"/>
          </p:nvPr>
        </p:nvSpPr>
        <p:spPr>
          <a:xfrm>
            <a:off x="1524000" y="928687"/>
            <a:ext cx="9144000" cy="5624513"/>
          </a:xfrm>
        </p:spPr>
        <p:txBody>
          <a:bodyPr/>
          <a:lstStyle/>
          <a:p>
            <a:pPr marL="660400" indent="-609600" defTabSz="614363" eaLnBrk="1" hangingPunct="1">
              <a:lnSpc>
                <a:spcPct val="105000"/>
              </a:lnSpc>
              <a:buNone/>
              <a:defRPr/>
            </a:pPr>
            <a:r>
              <a:rPr lang="en-US" sz="2000" dirty="0"/>
              <a:t>Debug as previously discussed in the batch/remote debug learning module</a:t>
            </a:r>
            <a:endParaRPr lang="en-US" sz="1800" b="1" dirty="0">
              <a:effectLst>
                <a:outerShdw blurRad="38100" dist="38100" dir="2700000" algn="tl">
                  <a:srgbClr val="C0C0C0"/>
                </a:outerShdw>
              </a:effectLst>
            </a:endParaRPr>
          </a:p>
        </p:txBody>
      </p:sp>
      <p:pic>
        <p:nvPicPr>
          <p:cNvPr id="145412" name="Picture 9">
            <a:extLst>
              <a:ext uri="{FF2B5EF4-FFF2-40B4-BE49-F238E27FC236}">
                <a16:creationId xmlns:a16="http://schemas.microsoft.com/office/drawing/2014/main" id="{1D91F38F-983C-8CDB-1C17-B8C2CD9637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298575"/>
            <a:ext cx="8534400" cy="5559425"/>
          </a:xfrm>
          <a:prstGeom prst="rect">
            <a:avLst/>
          </a:prstGeom>
          <a:noFill/>
          <a:ln w="1587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78B1764-1A5E-F3C3-BCF6-C0546E804482}"/>
              </a:ext>
            </a:extLst>
          </p:cNvPr>
          <p:cNvSpPr>
            <a:spLocks noChangeArrowheads="1"/>
          </p:cNvSpPr>
          <p:nvPr/>
        </p:nvSpPr>
        <p:spPr bwMode="auto">
          <a:xfrm>
            <a:off x="9601200" y="6324600"/>
            <a:ext cx="971550" cy="533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sp>
        <p:nvSpPr>
          <p:cNvPr id="16387" name="Rectangle 2">
            <a:extLst>
              <a:ext uri="{FF2B5EF4-FFF2-40B4-BE49-F238E27FC236}">
                <a16:creationId xmlns:a16="http://schemas.microsoft.com/office/drawing/2014/main" id="{78A692AB-4488-8903-A8A0-FE0AB8308A2D}"/>
              </a:ext>
            </a:extLst>
          </p:cNvPr>
          <p:cNvSpPr>
            <a:spLocks noGrp="1" noChangeArrowheads="1"/>
          </p:cNvSpPr>
          <p:nvPr>
            <p:ph type="title"/>
          </p:nvPr>
        </p:nvSpPr>
        <p:spPr>
          <a:xfrm>
            <a:off x="396352" y="251619"/>
            <a:ext cx="11293592" cy="1325563"/>
          </a:xfrm>
        </p:spPr>
        <p:txBody>
          <a:bodyPr/>
          <a:lstStyle/>
          <a:p>
            <a:pPr eaLnBrk="1" hangingPunct="1"/>
            <a:r>
              <a:rPr lang="en-US" altLang="en-US" sz="3600" dirty="0">
                <a:sym typeface="Webdings" pitchFamily="2" charset="2"/>
              </a:rPr>
              <a:t>Installing the </a:t>
            </a:r>
            <a:r>
              <a:rPr lang="en-US" altLang="en-US" sz="3600" b="1" dirty="0">
                <a:sym typeface="Webdings" pitchFamily="2" charset="2"/>
              </a:rPr>
              <a:t>education_workspace</a:t>
            </a:r>
            <a:br>
              <a:rPr lang="en-US" altLang="en-US" sz="3600" dirty="0">
                <a:sym typeface="Webdings" pitchFamily="2" charset="2"/>
              </a:rPr>
            </a:br>
            <a:r>
              <a:rPr lang="en-US" altLang="en-US" sz="3600" dirty="0">
                <a:sym typeface="Webdings" pitchFamily="2" charset="2"/>
              </a:rPr>
              <a:t>  </a:t>
            </a:r>
            <a:r>
              <a:rPr lang="en-US" altLang="en-US" sz="2800" dirty="0">
                <a:solidFill>
                  <a:schemeClr val="tx1">
                    <a:lumMod val="50000"/>
                    <a:lumOff val="50000"/>
                  </a:schemeClr>
                </a:solidFill>
                <a:sym typeface="Webdings" pitchFamily="2" charset="2"/>
              </a:rPr>
              <a:t>Needed for the hands-on labs/workshops</a:t>
            </a:r>
            <a:endParaRPr lang="en-US" altLang="en-US" sz="3600" dirty="0">
              <a:solidFill>
                <a:schemeClr val="tx1">
                  <a:lumMod val="50000"/>
                  <a:lumOff val="50000"/>
                </a:schemeClr>
              </a:solidFill>
            </a:endParaRPr>
          </a:p>
        </p:txBody>
      </p:sp>
      <p:sp>
        <p:nvSpPr>
          <p:cNvPr id="3448835" name="Rectangle 3">
            <a:extLst>
              <a:ext uri="{FF2B5EF4-FFF2-40B4-BE49-F238E27FC236}">
                <a16:creationId xmlns:a16="http://schemas.microsoft.com/office/drawing/2014/main" id="{1E3C7199-6C11-CB10-1B5A-E199A7498B73}"/>
              </a:ext>
            </a:extLst>
          </p:cNvPr>
          <p:cNvSpPr>
            <a:spLocks noGrp="1" noChangeArrowheads="1"/>
          </p:cNvSpPr>
          <p:nvPr>
            <p:ph idx="1"/>
          </p:nvPr>
        </p:nvSpPr>
        <p:spPr>
          <a:xfrm>
            <a:off x="425849" y="1371600"/>
            <a:ext cx="6660751" cy="5867400"/>
          </a:xfrm>
        </p:spPr>
        <p:txBody>
          <a:bodyPr/>
          <a:lstStyle/>
          <a:p>
            <a:pPr marL="457200" indent="-457200">
              <a:buFont typeface="Wingdings" pitchFamily="2" charset="2"/>
              <a:buAutoNum type="arabicPeriod"/>
              <a:defRPr/>
            </a:pPr>
            <a:r>
              <a:rPr lang="en-US" b="1" dirty="0"/>
              <a:t>Download the education_workspace</a:t>
            </a:r>
          </a:p>
          <a:p>
            <a:pPr marL="457200" indent="-457200">
              <a:buFont typeface="Wingdings" pitchFamily="2" charset="2"/>
              <a:buAutoNum type="arabicPeriod"/>
              <a:defRPr/>
            </a:pPr>
            <a:endParaRPr lang="en-US" b="1" dirty="0"/>
          </a:p>
          <a:p>
            <a:pPr marL="457200" indent="-457200">
              <a:buFont typeface="Wingdings" pitchFamily="2" charset="2"/>
              <a:buAutoNum type="arabicPeriod"/>
              <a:defRPr/>
            </a:pPr>
            <a:r>
              <a:rPr lang="en-US" b="1" dirty="0"/>
              <a:t>Unzip the workspace to your PC: </a:t>
            </a:r>
          </a:p>
          <a:p>
            <a:pPr marL="827532" lvl="3" indent="-457200">
              <a:defRPr/>
            </a:pPr>
            <a:r>
              <a:rPr lang="en-US" dirty="0"/>
              <a:t>In the screen shots, the workspace is being unzipped directly on the C drive. This requires write-access  to C: and may not be suitable for your install. </a:t>
            </a:r>
          </a:p>
          <a:p>
            <a:pPr marL="827532" lvl="3" indent="-457200">
              <a:defRPr/>
            </a:pPr>
            <a:r>
              <a:rPr lang="en-US" dirty="0"/>
              <a:t>Note that many file compression/zip products will create a folder named the same as the zip file.</a:t>
            </a:r>
            <a:endParaRPr lang="en-US" sz="1800" i="1" dirty="0"/>
          </a:p>
          <a:p>
            <a:pPr marL="690563" lvl="2" indent="0">
              <a:buNone/>
              <a:defRPr/>
            </a:pPr>
            <a:endParaRPr lang="en-US" sz="800" dirty="0"/>
          </a:p>
          <a:p>
            <a:pPr>
              <a:defRPr/>
            </a:pPr>
            <a:r>
              <a:rPr lang="en-US" dirty="0"/>
              <a:t>3. When the unzip completes, use Windows to find the </a:t>
            </a:r>
            <a:r>
              <a:rPr lang="en-US" b="1" dirty="0"/>
              <a:t>education_workspace</a:t>
            </a:r>
            <a:r>
              <a:rPr lang="en-US" dirty="0"/>
              <a:t> folder that contains the </a:t>
            </a:r>
            <a:r>
              <a:rPr lang="en-US" b="1" dirty="0"/>
              <a:t>.metadata subfolder </a:t>
            </a:r>
            <a:r>
              <a:rPr lang="en-US" b="1" dirty="0">
                <a:sym typeface="Wingdings" panose="05000000000000000000" pitchFamily="2" charset="2"/>
              </a:rPr>
              <a:t>  </a:t>
            </a:r>
            <a:r>
              <a:rPr lang="en-US" b="1" i="1" dirty="0">
                <a:sym typeface="Wingdings" panose="05000000000000000000" pitchFamily="2" charset="2"/>
              </a:rPr>
              <a:t> </a:t>
            </a:r>
            <a:r>
              <a:rPr lang="en-US" i="1" dirty="0">
                <a:sym typeface="Wingdings" panose="05000000000000000000" pitchFamily="2" charset="2"/>
              </a:rPr>
              <a:t>Remember this directory/location.</a:t>
            </a:r>
          </a:p>
          <a:p>
            <a:pPr>
              <a:defRPr/>
            </a:pPr>
            <a:r>
              <a:rPr lang="en-US" dirty="0">
                <a:sym typeface="Wingdings" panose="05000000000000000000" pitchFamily="2" charset="2"/>
              </a:rPr>
              <a:t>The </a:t>
            </a:r>
            <a:r>
              <a:rPr lang="en-US" b="1" dirty="0"/>
              <a:t>.metadata subfolder </a:t>
            </a:r>
            <a:r>
              <a:rPr lang="en-US" dirty="0"/>
              <a:t>is your marker to let you                          know you are in your workspace directory. </a:t>
            </a:r>
            <a:endParaRPr lang="en-US"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1600" b="1" dirty="0">
              <a:sym typeface="Wingdings" panose="05000000000000000000" pitchFamily="2" charset="2"/>
            </a:endParaRPr>
          </a:p>
          <a:p>
            <a:pPr>
              <a:defRPr/>
            </a:pPr>
            <a:endParaRPr lang="en-US" sz="2400" b="1" dirty="0">
              <a:sym typeface="Wingdings" panose="05000000000000000000" pitchFamily="2" charset="2"/>
            </a:endParaRPr>
          </a:p>
          <a:p>
            <a:pPr>
              <a:defRPr/>
            </a:pPr>
            <a:endParaRPr lang="en-US" sz="2800" b="1" dirty="0">
              <a:sym typeface="Wingdings" panose="05000000000000000000" pitchFamily="2" charset="2"/>
            </a:endParaRPr>
          </a:p>
          <a:p>
            <a:pPr>
              <a:defRPr/>
            </a:pPr>
            <a:endParaRPr lang="en-US" sz="800" b="1" dirty="0">
              <a:sym typeface="Wingdings" panose="05000000000000000000" pitchFamily="2" charset="2"/>
            </a:endParaRPr>
          </a:p>
          <a:p>
            <a:pPr>
              <a:defRPr/>
            </a:pPr>
            <a:endParaRPr lang="en-US" b="1" dirty="0">
              <a:sym typeface="Wingdings" panose="05000000000000000000" pitchFamily="2" charset="2"/>
            </a:endParaRPr>
          </a:p>
          <a:p>
            <a:pPr>
              <a:defRPr/>
            </a:pPr>
            <a:endParaRPr lang="en-US" sz="800" b="1" dirty="0">
              <a:sym typeface="Wingdings" panose="05000000000000000000" pitchFamily="2" charset="2"/>
            </a:endParaRPr>
          </a:p>
          <a:p>
            <a:pPr>
              <a:defRPr/>
            </a:pPr>
            <a:r>
              <a:rPr lang="en-US" dirty="0">
                <a:solidFill>
                  <a:srgbClr val="FF0000"/>
                </a:solidFill>
                <a:sym typeface="Wingdings" panose="05000000000000000000" pitchFamily="2" charset="2"/>
              </a:rPr>
              <a:t>When you launch ADFz/IDz you will be prompted for a Workspace location.   Browse to your folder: </a:t>
            </a:r>
            <a:r>
              <a:rPr lang="en-US" b="1" dirty="0">
                <a:solidFill>
                  <a:srgbClr val="FF0000"/>
                </a:solidFill>
                <a:sym typeface="Wingdings" panose="05000000000000000000" pitchFamily="2" charset="2"/>
              </a:rPr>
              <a:t>education_workspace </a:t>
            </a:r>
            <a:r>
              <a:rPr lang="en-US" dirty="0">
                <a:solidFill>
                  <a:srgbClr val="FF0000"/>
                </a:solidFill>
                <a:sym typeface="Wingdings" panose="05000000000000000000" pitchFamily="2" charset="2"/>
              </a:rPr>
              <a:t>– </a:t>
            </a:r>
            <a:r>
              <a:rPr lang="en-US" b="1" dirty="0">
                <a:solidFill>
                  <a:srgbClr val="FF0000"/>
                </a:solidFill>
                <a:sym typeface="Wingdings" panose="05000000000000000000" pitchFamily="2" charset="2"/>
              </a:rPr>
              <a:t>the parent folder of .metada</a:t>
            </a:r>
            <a:endParaRPr lang="en-US" b="1" dirty="0">
              <a:solidFill>
                <a:srgbClr val="FF0000"/>
              </a:solidFill>
            </a:endParaRPr>
          </a:p>
          <a:p>
            <a:pPr eaLnBrk="1" hangingPunct="1">
              <a:defRPr/>
            </a:pPr>
            <a:endParaRPr lang="en-US" sz="2200" dirty="0"/>
          </a:p>
          <a:p>
            <a:pPr eaLnBrk="1" hangingPunct="1">
              <a:defRPr/>
            </a:pPr>
            <a:endParaRPr lang="en-US" sz="2400" dirty="0"/>
          </a:p>
        </p:txBody>
      </p:sp>
      <p:pic>
        <p:nvPicPr>
          <p:cNvPr id="16389" name="Picture 1">
            <a:extLst>
              <a:ext uri="{FF2B5EF4-FFF2-40B4-BE49-F238E27FC236}">
                <a16:creationId xmlns:a16="http://schemas.microsoft.com/office/drawing/2014/main" id="{D4C206FE-A571-CA9D-E737-8D1411BA8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19200"/>
            <a:ext cx="4070350" cy="14938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grpSp>
        <p:nvGrpSpPr>
          <p:cNvPr id="16390" name="Group 3">
            <a:extLst>
              <a:ext uri="{FF2B5EF4-FFF2-40B4-BE49-F238E27FC236}">
                <a16:creationId xmlns:a16="http://schemas.microsoft.com/office/drawing/2014/main" id="{FA9153A7-3BBE-E5AD-5AB5-9C23EA45928A}"/>
              </a:ext>
            </a:extLst>
          </p:cNvPr>
          <p:cNvGrpSpPr>
            <a:grpSpLocks/>
          </p:cNvGrpSpPr>
          <p:nvPr/>
        </p:nvGrpSpPr>
        <p:grpSpPr bwMode="auto">
          <a:xfrm>
            <a:off x="5562600" y="4906963"/>
            <a:ext cx="6591300" cy="1951037"/>
            <a:chOff x="2552700" y="3992563"/>
            <a:chExt cx="6591300" cy="1951037"/>
          </a:xfrm>
        </p:grpSpPr>
        <p:pic>
          <p:nvPicPr>
            <p:cNvPr id="16391" name="Picture 3">
              <a:extLst>
                <a:ext uri="{FF2B5EF4-FFF2-40B4-BE49-F238E27FC236}">
                  <a16:creationId xmlns:a16="http://schemas.microsoft.com/office/drawing/2014/main" id="{563FC913-BAFD-51BB-15DA-46466A35C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992563"/>
              <a:ext cx="6591300" cy="195103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6392" name="Rectangle 1">
              <a:extLst>
                <a:ext uri="{FF2B5EF4-FFF2-40B4-BE49-F238E27FC236}">
                  <a16:creationId xmlns:a16="http://schemas.microsoft.com/office/drawing/2014/main" id="{5758E0E0-7D52-6551-42E9-E5E3FE076F0B}"/>
                </a:ext>
              </a:extLst>
            </p:cNvPr>
            <p:cNvSpPr>
              <a:spLocks noChangeArrowheads="1"/>
            </p:cNvSpPr>
            <p:nvPr/>
          </p:nvSpPr>
          <p:spPr bwMode="auto">
            <a:xfrm>
              <a:off x="3810000" y="4572000"/>
              <a:ext cx="4267200" cy="228600"/>
            </a:xfrm>
            <a:prstGeom prst="rect">
              <a:avLst/>
            </a:prstGeom>
            <a:solidFill>
              <a:srgbClr val="C00000">
                <a:alpha val="7843"/>
              </a:srgbClr>
            </a:solid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headEnd/>
              <a:tailEnd/>
            </a:ln>
          </p:spPr>
          <p:txBody>
            <a:bodyPr/>
            <a:lstStyle>
              <a:lvl1pPr>
                <a:defRPr sz="800" b="1">
                  <a:solidFill>
                    <a:schemeClr val="tx1"/>
                  </a:solidFill>
                  <a:latin typeface="Verdana" panose="020B0604030504040204" pitchFamily="34" charset="0"/>
                </a:defRPr>
              </a:lvl1pPr>
              <a:lvl2pPr marL="742950" indent="-285750">
                <a:defRPr sz="800" b="1">
                  <a:solidFill>
                    <a:schemeClr val="tx1"/>
                  </a:solidFill>
                  <a:latin typeface="Verdana" panose="020B0604030504040204" pitchFamily="34" charset="0"/>
                </a:defRPr>
              </a:lvl2pPr>
              <a:lvl3pPr marL="1143000" indent="-228600">
                <a:defRPr sz="800" b="1">
                  <a:solidFill>
                    <a:schemeClr val="tx1"/>
                  </a:solidFill>
                  <a:latin typeface="Verdana" panose="020B0604030504040204" pitchFamily="34" charset="0"/>
                </a:defRPr>
              </a:lvl3pPr>
              <a:lvl4pPr marL="1600200" indent="-228600">
                <a:defRPr sz="800" b="1">
                  <a:solidFill>
                    <a:schemeClr val="tx1"/>
                  </a:solidFill>
                  <a:latin typeface="Verdana" panose="020B0604030504040204" pitchFamily="34" charset="0"/>
                </a:defRPr>
              </a:lvl4pPr>
              <a:lvl5pPr marL="2057400" indent="-228600">
                <a:defRPr sz="800" b="1">
                  <a:solidFill>
                    <a:schemeClr val="tx1"/>
                  </a:solidFill>
                  <a:latin typeface="Verdana" panose="020B0604030504040204" pitchFamily="34" charset="0"/>
                </a:defRPr>
              </a:lvl5pPr>
              <a:lvl6pPr marL="2514600" indent="-228600" eaLnBrk="0" fontAlgn="base" hangingPunct="0">
                <a:spcBef>
                  <a:spcPct val="0"/>
                </a:spcBef>
                <a:spcAft>
                  <a:spcPct val="0"/>
                </a:spcAft>
                <a:defRPr sz="800" b="1">
                  <a:solidFill>
                    <a:schemeClr val="tx1"/>
                  </a:solidFill>
                  <a:latin typeface="Verdana" panose="020B0604030504040204" pitchFamily="34" charset="0"/>
                </a:defRPr>
              </a:lvl6pPr>
              <a:lvl7pPr marL="2971800" indent="-228600" eaLnBrk="0" fontAlgn="base" hangingPunct="0">
                <a:spcBef>
                  <a:spcPct val="0"/>
                </a:spcBef>
                <a:spcAft>
                  <a:spcPct val="0"/>
                </a:spcAft>
                <a:defRPr sz="800" b="1">
                  <a:solidFill>
                    <a:schemeClr val="tx1"/>
                  </a:solidFill>
                  <a:latin typeface="Verdana" panose="020B0604030504040204" pitchFamily="34" charset="0"/>
                </a:defRPr>
              </a:lvl7pPr>
              <a:lvl8pPr marL="3429000" indent="-228600" eaLnBrk="0" fontAlgn="base" hangingPunct="0">
                <a:spcBef>
                  <a:spcPct val="0"/>
                </a:spcBef>
                <a:spcAft>
                  <a:spcPct val="0"/>
                </a:spcAft>
                <a:defRPr sz="800" b="1">
                  <a:solidFill>
                    <a:schemeClr val="tx1"/>
                  </a:solidFill>
                  <a:latin typeface="Verdana" panose="020B0604030504040204" pitchFamily="34" charset="0"/>
                </a:defRPr>
              </a:lvl8pPr>
              <a:lvl9pPr marL="3886200" indent="-228600" eaLnBrk="0" fontAlgn="base" hangingPunct="0">
                <a:spcBef>
                  <a:spcPct val="0"/>
                </a:spcBef>
                <a:spcAft>
                  <a:spcPct val="0"/>
                </a:spcAft>
                <a:defRPr sz="800" b="1">
                  <a:solidFill>
                    <a:schemeClr val="tx1"/>
                  </a:solidFill>
                  <a:latin typeface="Verdana" panose="020B0604030504040204" pitchFamily="34" charset="0"/>
                </a:defRPr>
              </a:lvl9pPr>
            </a:lstStyle>
            <a:p>
              <a:pPr eaLnBrk="1" hangingPunct="1"/>
              <a:endParaRPr lang="en-US" altLang="en-US"/>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a:extLst>
              <a:ext uri="{FF2B5EF4-FFF2-40B4-BE49-F238E27FC236}">
                <a16:creationId xmlns:a16="http://schemas.microsoft.com/office/drawing/2014/main" id="{1460647F-04E0-B49E-EA50-8A7BD1BDD5ED}"/>
              </a:ext>
            </a:extLst>
          </p:cNvPr>
          <p:cNvSpPr>
            <a:spLocks noGrp="1" noChangeArrowheads="1"/>
          </p:cNvSpPr>
          <p:nvPr>
            <p:ph type="title"/>
          </p:nvPr>
        </p:nvSpPr>
        <p:spPr>
          <a:xfrm>
            <a:off x="685800" y="227321"/>
            <a:ext cx="10896600" cy="534987"/>
          </a:xfrm>
        </p:spPr>
        <p:txBody>
          <a:bodyPr/>
          <a:lstStyle/>
          <a:p>
            <a:pPr defTabSz="614363" eaLnBrk="1" hangingPunct="1">
              <a:defRPr/>
            </a:pPr>
            <a:r>
              <a:rPr lang="en-US" sz="2800" b="1" dirty="0">
                <a:effectLst>
                  <a:outerShdw blurRad="38100" dist="38100" dir="2700000" algn="tl">
                    <a:srgbClr val="C0C0C0"/>
                  </a:outerShdw>
                </a:effectLst>
              </a:rPr>
              <a:t>What Happens during CICS calls, ABENDs and/or screen-io – 1 of 2</a:t>
            </a:r>
          </a:p>
        </p:txBody>
      </p:sp>
      <p:pic>
        <p:nvPicPr>
          <p:cNvPr id="147459" name="Picture 5">
            <a:extLst>
              <a:ext uri="{FF2B5EF4-FFF2-40B4-BE49-F238E27FC236}">
                <a16:creationId xmlns:a16="http://schemas.microsoft.com/office/drawing/2014/main" id="{CEED5E16-3A84-037D-1878-65A8A4EB5A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6" y="752476"/>
            <a:ext cx="799147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7460" name="Text Box 6">
            <a:extLst>
              <a:ext uri="{FF2B5EF4-FFF2-40B4-BE49-F238E27FC236}">
                <a16:creationId xmlns:a16="http://schemas.microsoft.com/office/drawing/2014/main" id="{B0796251-0D1F-D7F3-B3B3-5C69A8FEA62F}"/>
              </a:ext>
            </a:extLst>
          </p:cNvPr>
          <p:cNvSpPr txBox="1">
            <a:spLocks noChangeArrowheads="1"/>
          </p:cNvSpPr>
          <p:nvPr/>
        </p:nvSpPr>
        <p:spPr bwMode="auto">
          <a:xfrm>
            <a:off x="1524000" y="2590800"/>
            <a:ext cx="11430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400" dirty="0">
                <a:latin typeface="+mj-lt"/>
              </a:rPr>
              <a:t>You will be prompted, and presented with debug-run-time options</a:t>
            </a:r>
          </a:p>
        </p:txBody>
      </p:sp>
      <p:sp>
        <p:nvSpPr>
          <p:cNvPr id="1000455" name="Rectangle 7">
            <a:extLst>
              <a:ext uri="{FF2B5EF4-FFF2-40B4-BE49-F238E27FC236}">
                <a16:creationId xmlns:a16="http://schemas.microsoft.com/office/drawing/2014/main" id="{B38B6E02-A018-4CF0-E3B9-57971BC7661D}"/>
              </a:ext>
            </a:extLst>
          </p:cNvPr>
          <p:cNvSpPr>
            <a:spLocks noChangeArrowheads="1"/>
          </p:cNvSpPr>
          <p:nvPr/>
        </p:nvSpPr>
        <p:spPr bwMode="auto">
          <a:xfrm>
            <a:off x="3581400" y="6172200"/>
            <a:ext cx="4876800" cy="533400"/>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9" name="Rectangle 3">
            <a:extLst>
              <a:ext uri="{FF2B5EF4-FFF2-40B4-BE49-F238E27FC236}">
                <a16:creationId xmlns:a16="http://schemas.microsoft.com/office/drawing/2014/main" id="{0B970A24-BE04-61F5-ED13-80ACCF4C5E5B}"/>
              </a:ext>
            </a:extLst>
          </p:cNvPr>
          <p:cNvSpPr>
            <a:spLocks noGrp="1" noChangeArrowheads="1"/>
          </p:cNvSpPr>
          <p:nvPr>
            <p:ph idx="1"/>
          </p:nvPr>
        </p:nvSpPr>
        <p:spPr>
          <a:xfrm>
            <a:off x="1523999" y="990600"/>
            <a:ext cx="8901113" cy="5624513"/>
          </a:xfrm>
        </p:spPr>
        <p:txBody>
          <a:bodyPr/>
          <a:lstStyle/>
          <a:p>
            <a:pPr marL="660400" indent="-609600" defTabSz="614363" eaLnBrk="1" hangingPunct="1">
              <a:lnSpc>
                <a:spcPct val="105000"/>
              </a:lnSpc>
              <a:buNone/>
              <a:defRPr/>
            </a:pPr>
            <a:r>
              <a:rPr lang="en-US" sz="2000" dirty="0"/>
              <a:t>If your current transaction ends, and a BMS or 3270 screen is sent:</a:t>
            </a:r>
          </a:p>
          <a:p>
            <a:pPr marL="660400" indent="-609600" defTabSz="614363" eaLnBrk="1" hangingPunct="1">
              <a:lnSpc>
                <a:spcPct val="105000"/>
              </a:lnSpc>
              <a:buFont typeface="Arial" panose="020B0604020202020204" pitchFamily="34" charset="0"/>
              <a:buChar char="•"/>
              <a:defRPr/>
            </a:pPr>
            <a:r>
              <a:rPr lang="en-US" sz="2000" dirty="0"/>
              <a:t>You will be notified (prompted) by the debug engine</a:t>
            </a:r>
          </a:p>
          <a:p>
            <a:pPr marL="660400" indent="-609600" defTabSz="614363" eaLnBrk="1" hangingPunct="1">
              <a:lnSpc>
                <a:spcPct val="105000"/>
              </a:lnSpc>
              <a:buFont typeface="Arial" panose="020B0604020202020204" pitchFamily="34" charset="0"/>
              <a:buChar char="•"/>
              <a:defRPr/>
            </a:pPr>
            <a:r>
              <a:rPr lang="en-US" sz="2000" dirty="0"/>
              <a:t>If a screen is sent, the 3270 will display in the content area</a:t>
            </a:r>
          </a:p>
          <a:p>
            <a:pPr marL="660400" indent="-609600" defTabSz="614363" eaLnBrk="1" hangingPunct="1">
              <a:lnSpc>
                <a:spcPct val="105000"/>
              </a:lnSpc>
              <a:buNone/>
              <a:defRPr/>
            </a:pPr>
            <a:endParaRPr lang="en-US" sz="1800" b="1" dirty="0">
              <a:effectLst>
                <a:outerShdw blurRad="38100" dist="38100" dir="2700000" algn="tl">
                  <a:srgbClr val="C0C0C0"/>
                </a:outerShdw>
              </a:effectLst>
            </a:endParaRPr>
          </a:p>
        </p:txBody>
      </p:sp>
      <p:pic>
        <p:nvPicPr>
          <p:cNvPr id="149508" name="Picture 5">
            <a:extLst>
              <a:ext uri="{FF2B5EF4-FFF2-40B4-BE49-F238E27FC236}">
                <a16:creationId xmlns:a16="http://schemas.microsoft.com/office/drawing/2014/main" id="{0882EAD1-C9CA-CA2A-FD18-92E127649D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526" y="1981201"/>
            <a:ext cx="8372475"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2">
            <a:extLst>
              <a:ext uri="{FF2B5EF4-FFF2-40B4-BE49-F238E27FC236}">
                <a16:creationId xmlns:a16="http://schemas.microsoft.com/office/drawing/2014/main" id="{A44A00F7-95CF-59BF-31BE-3760A2970875}"/>
              </a:ext>
            </a:extLst>
          </p:cNvPr>
          <p:cNvSpPr>
            <a:spLocks noGrp="1" noChangeArrowheads="1"/>
          </p:cNvSpPr>
          <p:nvPr>
            <p:ph type="title"/>
          </p:nvPr>
        </p:nvSpPr>
        <p:spPr>
          <a:xfrm>
            <a:off x="526255" y="247803"/>
            <a:ext cx="10896600" cy="534987"/>
          </a:xfrm>
        </p:spPr>
        <p:txBody>
          <a:bodyPr/>
          <a:lstStyle/>
          <a:p>
            <a:pPr defTabSz="614363" eaLnBrk="1" hangingPunct="1">
              <a:defRPr/>
            </a:pPr>
            <a:r>
              <a:rPr lang="en-US" sz="2800" b="1" dirty="0">
                <a:effectLst>
                  <a:outerShdw blurRad="38100" dist="38100" dir="2700000" algn="tl">
                    <a:srgbClr val="C0C0C0"/>
                  </a:outerShdw>
                </a:effectLst>
              </a:rPr>
              <a:t>What Happens during CICS calls, ABENDs and/or screen-io – 2 of 2</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89AD8E54-8957-7EE2-FDBC-25A2CABA1CF7}"/>
              </a:ext>
            </a:extLst>
          </p:cNvPr>
          <p:cNvSpPr>
            <a:spLocks noGrp="1" noChangeArrowheads="1"/>
          </p:cNvSpPr>
          <p:nvPr>
            <p:ph type="title"/>
          </p:nvPr>
        </p:nvSpPr>
        <p:spPr/>
        <p:txBody>
          <a:bodyPr/>
          <a:lstStyle/>
          <a:p>
            <a:pPr eaLnBrk="1" hangingPunct="1"/>
            <a:r>
              <a:rPr lang="en-US" altLang="en-US"/>
              <a:t>What About PF-Keys and Other Data Entry?</a:t>
            </a:r>
          </a:p>
        </p:txBody>
      </p:sp>
      <p:grpSp>
        <p:nvGrpSpPr>
          <p:cNvPr id="2" name="Group 1">
            <a:extLst>
              <a:ext uri="{FF2B5EF4-FFF2-40B4-BE49-F238E27FC236}">
                <a16:creationId xmlns:a16="http://schemas.microsoft.com/office/drawing/2014/main" id="{752DFC47-9E16-D21A-C739-A6C083ED46A8}"/>
              </a:ext>
            </a:extLst>
          </p:cNvPr>
          <p:cNvGrpSpPr/>
          <p:nvPr/>
        </p:nvGrpSpPr>
        <p:grpSpPr>
          <a:xfrm>
            <a:off x="5934096" y="1295400"/>
            <a:ext cx="6248400" cy="5445125"/>
            <a:chOff x="4436806" y="1295400"/>
            <a:chExt cx="6248400" cy="5445125"/>
          </a:xfrm>
        </p:grpSpPr>
        <p:pic>
          <p:nvPicPr>
            <p:cNvPr id="151556" name="Picture 4">
              <a:extLst>
                <a:ext uri="{FF2B5EF4-FFF2-40B4-BE49-F238E27FC236}">
                  <a16:creationId xmlns:a16="http://schemas.microsoft.com/office/drawing/2014/main" id="{63D477CA-9A6A-0761-2A5F-5C851FC33D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6806" y="1295400"/>
              <a:ext cx="6248400" cy="544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0997" name="Rectangle 5">
              <a:extLst>
                <a:ext uri="{FF2B5EF4-FFF2-40B4-BE49-F238E27FC236}">
                  <a16:creationId xmlns:a16="http://schemas.microsoft.com/office/drawing/2014/main" id="{A15A77AA-203B-75B5-F1D5-81D0CF9CBA05}"/>
                </a:ext>
              </a:extLst>
            </p:cNvPr>
            <p:cNvSpPr>
              <a:spLocks noChangeArrowheads="1"/>
            </p:cNvSpPr>
            <p:nvPr/>
          </p:nvSpPr>
          <p:spPr bwMode="auto">
            <a:xfrm>
              <a:off x="5562600" y="6019800"/>
              <a:ext cx="5105400" cy="609600"/>
            </a:xfrm>
            <a:prstGeom prst="rect">
              <a:avLst/>
            </a:prstGeom>
            <a:noFill/>
            <a:ln w="28575" algn="ctr">
              <a:solidFill>
                <a:srgbClr val="FF0000"/>
              </a:solidFill>
              <a:miter lim="800000"/>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grpSp>
      <p:sp>
        <p:nvSpPr>
          <p:cNvPr id="151555" name="Rectangle 3">
            <a:extLst>
              <a:ext uri="{FF2B5EF4-FFF2-40B4-BE49-F238E27FC236}">
                <a16:creationId xmlns:a16="http://schemas.microsoft.com/office/drawing/2014/main" id="{214C8652-C0F6-5521-9D41-E92F8DEF9F61}"/>
              </a:ext>
            </a:extLst>
          </p:cNvPr>
          <p:cNvSpPr>
            <a:spLocks noGrp="1" noChangeArrowheads="1"/>
          </p:cNvSpPr>
          <p:nvPr>
            <p:ph idx="1"/>
          </p:nvPr>
        </p:nvSpPr>
        <p:spPr>
          <a:xfrm>
            <a:off x="287300" y="3733800"/>
            <a:ext cx="5646796" cy="2264570"/>
          </a:xfrm>
        </p:spPr>
        <p:txBody>
          <a:bodyPr/>
          <a:lstStyle/>
          <a:p>
            <a:pPr eaLnBrk="1" hangingPunct="1"/>
            <a:r>
              <a:rPr lang="en-US" altLang="en-US" sz="2400" dirty="0"/>
              <a:t>You can resize the screen portion of the debugger and/or use the PF-Key emulation options at the bottom of the GUI</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36E7557D-9BDB-181E-A563-7C6A7B20CAAE}"/>
              </a:ext>
            </a:extLst>
          </p:cNvPr>
          <p:cNvSpPr>
            <a:spLocks noGrp="1" noChangeArrowheads="1"/>
          </p:cNvSpPr>
          <p:nvPr>
            <p:ph type="title"/>
          </p:nvPr>
        </p:nvSpPr>
        <p:spPr/>
        <p:txBody>
          <a:bodyPr/>
          <a:lstStyle/>
          <a:p>
            <a:pPr eaLnBrk="1" hangingPunct="1"/>
            <a:r>
              <a:rPr lang="en-US" altLang="en-US"/>
              <a:t>Same Debug Option Functionality!</a:t>
            </a:r>
          </a:p>
        </p:txBody>
      </p:sp>
      <p:pic>
        <p:nvPicPr>
          <p:cNvPr id="152579" name="Picture 5">
            <a:extLst>
              <a:ext uri="{FF2B5EF4-FFF2-40B4-BE49-F238E27FC236}">
                <a16:creationId xmlns:a16="http://schemas.microsoft.com/office/drawing/2014/main" id="{1E9CBF21-3A56-7C87-7D3C-D160363087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831850"/>
            <a:ext cx="7586663" cy="5873750"/>
          </a:xfrm>
          <a:prstGeom prst="rect">
            <a:avLst/>
          </a:prstGeom>
          <a:noFill/>
          <a:ln w="1905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2580" name="Text Box 7">
            <a:extLst>
              <a:ext uri="{FF2B5EF4-FFF2-40B4-BE49-F238E27FC236}">
                <a16:creationId xmlns:a16="http://schemas.microsoft.com/office/drawing/2014/main" id="{6EBEF781-AD4C-BE0C-A0F9-E2D904C9D961}"/>
              </a:ext>
            </a:extLst>
          </p:cNvPr>
          <p:cNvSpPr txBox="1">
            <a:spLocks noChangeArrowheads="1"/>
          </p:cNvSpPr>
          <p:nvPr/>
        </p:nvSpPr>
        <p:spPr bwMode="auto">
          <a:xfrm>
            <a:off x="685800" y="1371600"/>
            <a:ext cx="21336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a:spcBef>
                <a:spcPct val="20000"/>
              </a:spcBef>
              <a:buFont typeface="Wingdings" pitchFamily="2" charset="2"/>
              <a:buChar char="§"/>
              <a:defRPr sz="2400">
                <a:solidFill>
                  <a:srgbClr val="666666"/>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2000" dirty="0">
                <a:latin typeface="+mj-lt"/>
              </a:rPr>
              <a:t>All of the debugging features and functions are available when debugging online CICS or IMS TM applications.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0285C4B2-CCA8-380D-9A73-4ACF1DF9BD17}"/>
              </a:ext>
            </a:extLst>
          </p:cNvPr>
          <p:cNvSpPr>
            <a:spLocks noGrp="1" noChangeArrowheads="1"/>
          </p:cNvSpPr>
          <p:nvPr>
            <p:ph type="title"/>
          </p:nvPr>
        </p:nvSpPr>
        <p:spPr>
          <a:xfrm>
            <a:off x="914400" y="457200"/>
            <a:ext cx="8997950" cy="534987"/>
          </a:xfrm>
        </p:spPr>
        <p:txBody>
          <a:bodyPr/>
          <a:lstStyle/>
          <a:p>
            <a:pPr defTabSz="614363" eaLnBrk="1" hangingPunct="1"/>
            <a:r>
              <a:rPr lang="en-US" altLang="en-US"/>
              <a:t>Topic Objectives</a:t>
            </a:r>
          </a:p>
        </p:txBody>
      </p:sp>
      <p:sp>
        <p:nvSpPr>
          <p:cNvPr id="153603" name="Rectangle 3">
            <a:extLst>
              <a:ext uri="{FF2B5EF4-FFF2-40B4-BE49-F238E27FC236}">
                <a16:creationId xmlns:a16="http://schemas.microsoft.com/office/drawing/2014/main" id="{8D269AA7-89FD-C568-D77F-6263A28736A3}"/>
              </a:ext>
            </a:extLst>
          </p:cNvPr>
          <p:cNvSpPr>
            <a:spLocks noGrp="1" noChangeArrowheads="1"/>
          </p:cNvSpPr>
          <p:nvPr>
            <p:ph idx="1"/>
          </p:nvPr>
        </p:nvSpPr>
        <p:spPr>
          <a:xfrm>
            <a:off x="1524000" y="1206449"/>
            <a:ext cx="10210800" cy="3060751"/>
          </a:xfrm>
          <a:extLst>
            <a:ext uri="{909E8E84-426E-40DD-AFC4-6F175D3DCCD1}">
              <a14:hiddenFill xmlns:a14="http://schemas.microsoft.com/office/drawing/2010/main">
                <a:blipFill dpi="0" rotWithShape="1">
                  <a:blip r:embed="rId3"/>
                  <a:srcRect/>
                  <a:stretch>
                    <a:fillRect/>
                  </a:stretch>
                </a:blipFill>
              </a14:hiddenFill>
            </a:ext>
          </a:extLst>
        </p:spPr>
        <p:txBody>
          <a:bodyPr vert="horz" wrap="square" lIns="91440" tIns="45720" rIns="144443" bIns="45720" numCol="1" anchor="t" anchorCtr="0" compatLnSpc="1">
            <a:prstTxWarp prst="textNoShape">
              <a:avLst/>
            </a:prstTxWarp>
          </a:bodyPr>
          <a:lstStyle/>
          <a:p>
            <a:pPr marL="149225" indent="-149225" defTabSz="614363" eaLnBrk="1" hangingPunct="1">
              <a:buNone/>
            </a:pPr>
            <a:r>
              <a:rPr lang="en-US" altLang="en-US" sz="2800" dirty="0"/>
              <a:t>After having completed this unit, you now should be able to:</a:t>
            </a:r>
          </a:p>
          <a:p>
            <a:pPr marL="307975" lvl="1" indent="-157163" defTabSz="614363" eaLnBrk="1" hangingPunct="1"/>
            <a:r>
              <a:rPr lang="en-US" altLang="en-US" sz="2400" dirty="0"/>
              <a:t>Using the Problem Determination Tools, Debug Option and IDz:</a:t>
            </a:r>
          </a:p>
          <a:p>
            <a:pPr marL="463550" lvl="2" indent="-153988" defTabSz="614363" eaLnBrk="1" hangingPunct="1"/>
            <a:r>
              <a:rPr lang="en-US" altLang="en-US" sz="2000" dirty="0"/>
              <a:t>Debug a mainframe online transaction</a:t>
            </a:r>
          </a:p>
          <a:p>
            <a:pPr marL="307975" lvl="1" indent="-157163" defTabSz="614363" eaLnBrk="1" hangingPunct="1"/>
            <a:r>
              <a:rPr lang="en-US" altLang="en-US" sz="2400" dirty="0"/>
              <a:t>Describe the online transaction features for configuring your 3270 sessions with Debug Option</a:t>
            </a:r>
          </a:p>
          <a:p>
            <a:pPr marL="307975" lvl="1" indent="-157163" defTabSz="614363" eaLnBrk="1" hangingPunct="1"/>
            <a:r>
              <a:rPr lang="en-US" altLang="en-US" sz="2400" dirty="0"/>
              <a:t>Debug a CICS 3270 Application</a:t>
            </a:r>
          </a:p>
          <a:p>
            <a:pPr marL="307975" lvl="1" indent="-157163" defTabSz="614363" eaLnBrk="1" hangingPunct="1">
              <a:buNone/>
            </a:pPr>
            <a:endParaRPr lang="en-US"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1187D-B25A-4C57-686C-9BCD2B8D7221}"/>
              </a:ext>
            </a:extLst>
          </p:cNvPr>
          <p:cNvSpPr/>
          <p:nvPr/>
        </p:nvSpPr>
        <p:spPr bwMode="auto">
          <a:xfrm>
            <a:off x="0" y="0"/>
            <a:ext cx="4648200" cy="6858000"/>
          </a:xfrm>
          <a:prstGeom prst="rect">
            <a:avLst/>
          </a:prstGeom>
          <a:solidFill>
            <a:schemeClr val="tx1"/>
          </a:solidFill>
          <a:ln w="19050">
            <a:solidFill>
              <a:srgbClr val="E5F6FF"/>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IBM Plex Sans Light"/>
              <a:buNone/>
              <a:tabLst/>
              <a:defRPr/>
            </a:pPr>
            <a:endParaRPr kumimoji="0" lang="en-US" sz="1400" b="0" i="0" u="none" strike="noStrike" kern="1200" cap="none" spc="0" normalizeH="0" baseline="0" noProof="0" dirty="0">
              <a:ln>
                <a:noFill/>
              </a:ln>
              <a:solidFill>
                <a:srgbClr val="FFFFFF"/>
              </a:solidFill>
              <a:effectLst/>
              <a:uLnTx/>
              <a:uFillTx/>
              <a:latin typeface="IBM Plex Sans Light"/>
              <a:ea typeface="+mn-ea"/>
              <a:cs typeface="+mn-cs"/>
            </a:endParaRPr>
          </a:p>
        </p:txBody>
      </p:sp>
      <p:sp>
        <p:nvSpPr>
          <p:cNvPr id="2146314" name="Rectangle 10">
            <a:extLst>
              <a:ext uri="{FF2B5EF4-FFF2-40B4-BE49-F238E27FC236}">
                <a16:creationId xmlns:a16="http://schemas.microsoft.com/office/drawing/2014/main" id="{84518AAB-A60B-71A9-843C-15778AC5F66A}"/>
              </a:ext>
            </a:extLst>
          </p:cNvPr>
          <p:cNvSpPr>
            <a:spLocks noGrp="1" noChangeArrowheads="1"/>
          </p:cNvSpPr>
          <p:nvPr>
            <p:ph type="title"/>
          </p:nvPr>
        </p:nvSpPr>
        <p:spPr>
          <a:xfrm>
            <a:off x="185737" y="228600"/>
            <a:ext cx="4233863" cy="304800"/>
          </a:xfrm>
        </p:spPr>
        <p:txBody>
          <a:bodyPr/>
          <a:lstStyle/>
          <a:p>
            <a:pPr eaLnBrk="1" hangingPunct="1">
              <a:defRPr/>
            </a:pPr>
            <a:r>
              <a:rPr lang="en-US" sz="4400" dirty="0">
                <a:solidFill>
                  <a:schemeClr val="bg2"/>
                </a:solidFill>
                <a:effectLst>
                  <a:outerShdw blurRad="38100" dist="38100" dir="2700000" sx="1000" sy="1000" algn="tl">
                    <a:srgbClr val="C0C0C0"/>
                  </a:outerShdw>
                </a:effectLst>
              </a:rPr>
              <a:t>IDz for ISPF Developers</a:t>
            </a:r>
          </a:p>
        </p:txBody>
      </p:sp>
      <p:sp>
        <p:nvSpPr>
          <p:cNvPr id="4" name="TextBox 3">
            <a:extLst>
              <a:ext uri="{FF2B5EF4-FFF2-40B4-BE49-F238E27FC236}">
                <a16:creationId xmlns:a16="http://schemas.microsoft.com/office/drawing/2014/main" id="{7E1E350D-B155-AE2B-E7AF-56B0A9690451}"/>
              </a:ext>
            </a:extLst>
          </p:cNvPr>
          <p:cNvSpPr txBox="1"/>
          <p:nvPr/>
        </p:nvSpPr>
        <p:spPr>
          <a:xfrm>
            <a:off x="185737" y="1676400"/>
            <a:ext cx="3776663" cy="1524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noAutofit/>
          </a:bodyPr>
          <a:lstStyle/>
          <a:p>
            <a:pPr marL="0" marR="0" lvl="0" indent="0" algn="l" defTabSz="2438400" rtl="0" eaLnBrk="0" fontAlgn="base" latinLnBrk="0" hangingPunct="0">
              <a:lnSpc>
                <a:spcPct val="100000"/>
              </a:lnSpc>
              <a:spcBef>
                <a:spcPts val="2900"/>
              </a:spcBef>
              <a:spcAft>
                <a:spcPct val="0"/>
              </a:spcAft>
              <a:buClrTx/>
              <a:buSzPct val="100000"/>
              <a:buFontTx/>
              <a:buNone/>
              <a:tabLst/>
              <a:defRPr/>
            </a:pPr>
            <a:r>
              <a:rPr kumimoji="0" lang="en-US" sz="2400" b="0" i="0" u="none" strike="noStrike" kern="1200" cap="none" spc="0" normalizeH="0" baseline="0" noProof="0" dirty="0">
                <a:ln>
                  <a:noFill/>
                </a:ln>
                <a:solidFill>
                  <a:srgbClr val="FFFFFF"/>
                </a:solidFill>
                <a:effectLst/>
                <a:uLnTx/>
                <a:uFillTx/>
                <a:latin typeface="IBM Plex Sans Light"/>
                <a:ea typeface="+mn-ea"/>
                <a:cs typeface="Arial" charset="0"/>
              </a:rPr>
              <a:t>Code Coverage for z/OS COBOL programs</a:t>
            </a:r>
            <a:endParaRPr kumimoji="0" lang="en-US" sz="2400" b="1" i="0" u="none" strike="noStrike" kern="0" cap="none" spc="0" normalizeH="0" baseline="0" noProof="0" dirty="0">
              <a:ln>
                <a:noFill/>
              </a:ln>
              <a:solidFill>
                <a:srgbClr val="FFFFFF"/>
              </a:solidFill>
              <a:effectLst/>
              <a:uLnTx/>
              <a:uFillTx/>
              <a:latin typeface="IBM Plex Sans Light"/>
              <a:ea typeface="+mn-ea"/>
              <a:cs typeface="+mn-cs"/>
              <a:sym typeface="IBM Plex Sans Light"/>
            </a:endParaRPr>
          </a:p>
        </p:txBody>
      </p:sp>
      <p:pic>
        <p:nvPicPr>
          <p:cNvPr id="5" name="Graphic 4">
            <a:extLst>
              <a:ext uri="{FF2B5EF4-FFF2-40B4-BE49-F238E27FC236}">
                <a16:creationId xmlns:a16="http://schemas.microsoft.com/office/drawing/2014/main" id="{BDAD684F-0356-5A49-5374-63C6D6CEB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3200" y="1104900"/>
            <a:ext cx="4191000" cy="4191000"/>
          </a:xfrm>
          <a:prstGeom prst="rect">
            <a:avLst/>
          </a:prstGeom>
        </p:spPr>
      </p:pic>
    </p:spTree>
    <p:extLst>
      <p:ext uri="{BB962C8B-B14F-4D97-AF65-F5344CB8AC3E}">
        <p14:creationId xmlns:p14="http://schemas.microsoft.com/office/powerpoint/2010/main" val="24117956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51422931-C991-3039-50F0-4D20680A1457}"/>
              </a:ext>
            </a:extLst>
          </p:cNvPr>
          <p:cNvSpPr>
            <a:spLocks noGrp="1" noChangeArrowheads="1"/>
          </p:cNvSpPr>
          <p:nvPr>
            <p:ph type="title"/>
          </p:nvPr>
        </p:nvSpPr>
        <p:spPr>
          <a:xfrm>
            <a:off x="601484" y="250825"/>
            <a:ext cx="8999538" cy="533400"/>
          </a:xfrm>
        </p:spPr>
        <p:txBody>
          <a:bodyPr/>
          <a:lstStyle/>
          <a:p>
            <a:pPr eaLnBrk="1" hangingPunct="1"/>
            <a:r>
              <a:rPr lang="en-US" altLang="en-US" b="1" dirty="0"/>
              <a:t>Code Coverage – </a:t>
            </a:r>
            <a:r>
              <a:rPr lang="en-US" altLang="en-US" b="1" dirty="0">
                <a:effectLst>
                  <a:outerShdw blurRad="38100" dist="38100" dir="2700000" algn="tl">
                    <a:srgbClr val="000000">
                      <a:alpha val="43137"/>
                    </a:srgbClr>
                  </a:outerShdw>
                </a:effectLst>
              </a:rPr>
              <a:t>Overview</a:t>
            </a:r>
          </a:p>
        </p:txBody>
      </p:sp>
      <p:sp>
        <p:nvSpPr>
          <p:cNvPr id="1096707" name="Rectangle 3">
            <a:extLst>
              <a:ext uri="{FF2B5EF4-FFF2-40B4-BE49-F238E27FC236}">
                <a16:creationId xmlns:a16="http://schemas.microsoft.com/office/drawing/2014/main" id="{BFE92ABB-0723-E5A9-6E29-C4553F01082F}"/>
              </a:ext>
            </a:extLst>
          </p:cNvPr>
          <p:cNvSpPr>
            <a:spLocks noGrp="1" noChangeArrowheads="1"/>
          </p:cNvSpPr>
          <p:nvPr>
            <p:ph type="body" sz="half" idx="1"/>
          </p:nvPr>
        </p:nvSpPr>
        <p:spPr>
          <a:xfrm>
            <a:off x="990600" y="979487"/>
            <a:ext cx="6400798" cy="3352800"/>
          </a:xfrm>
        </p:spPr>
        <p:txBody>
          <a:bodyPr/>
          <a:lstStyle/>
          <a:p>
            <a:pPr eaLnBrk="1" hangingPunct="1">
              <a:buFont typeface="Wingdings" pitchFamily="2" charset="2"/>
              <a:buNone/>
              <a:defRPr/>
            </a:pPr>
            <a:r>
              <a:rPr lang="en-US" sz="2400" b="1" dirty="0">
                <a:effectLst>
                  <a:outerShdw blurRad="38100" dist="38100" dir="2700000" algn="tl">
                    <a:srgbClr val="C0C0C0"/>
                  </a:outerShdw>
                </a:effectLst>
              </a:rPr>
              <a:t>Debugging extended functionality:</a:t>
            </a:r>
          </a:p>
          <a:p>
            <a:pPr lvl="1" eaLnBrk="1" hangingPunct="1">
              <a:buFont typeface="Webdings" panose="05030102010509060703" pitchFamily="18" charset="2"/>
              <a:buChar char="4"/>
              <a:defRPr/>
            </a:pPr>
            <a:r>
              <a:rPr lang="en-US" dirty="0"/>
              <a:t>Tracks lines of code that have been executed during debug</a:t>
            </a:r>
          </a:p>
          <a:p>
            <a:pPr lvl="1" eaLnBrk="1" hangingPunct="1">
              <a:buFont typeface="Webdings" panose="05030102010509060703" pitchFamily="18" charset="2"/>
              <a:buChar char="4"/>
              <a:defRPr/>
            </a:pPr>
            <a:r>
              <a:rPr lang="en-US" dirty="0"/>
              <a:t>Improves application testing quality</a:t>
            </a:r>
          </a:p>
          <a:p>
            <a:pPr lvl="1" eaLnBrk="1" hangingPunct="1">
              <a:buFont typeface="Webdings" panose="05030102010509060703" pitchFamily="18" charset="2"/>
              <a:buChar char="4"/>
              <a:defRPr/>
            </a:pPr>
            <a:r>
              <a:rPr lang="en-US" dirty="0"/>
              <a:t>Focuses testing resource usage</a:t>
            </a:r>
          </a:p>
          <a:p>
            <a:pPr lvl="1" eaLnBrk="1" hangingPunct="1">
              <a:buFont typeface="Webdings" panose="05030102010509060703" pitchFamily="18" charset="2"/>
              <a:buChar char="4"/>
              <a:defRPr/>
            </a:pPr>
            <a:r>
              <a:rPr lang="en-US" dirty="0"/>
              <a:t>Numerous reports on tested code and trends</a:t>
            </a:r>
          </a:p>
          <a:p>
            <a:pPr lvl="1" eaLnBrk="1" hangingPunct="1">
              <a:buFont typeface="Webdings" panose="05030102010509060703" pitchFamily="18" charset="2"/>
              <a:buChar char="4"/>
              <a:defRPr/>
            </a:pPr>
            <a:r>
              <a:rPr lang="en-US" dirty="0"/>
              <a:t>Supports: Batch, CICS and IMS TM</a:t>
            </a:r>
          </a:p>
          <a:p>
            <a:pPr lvl="1" eaLnBrk="1" hangingPunct="1">
              <a:buFont typeface="Webdings" panose="05030102010509060703" pitchFamily="18" charset="2"/>
              <a:buChar char="4"/>
              <a:defRPr/>
            </a:pPr>
            <a:r>
              <a:rPr lang="en-US" dirty="0"/>
              <a:t>Many options:</a:t>
            </a:r>
          </a:p>
          <a:p>
            <a:pPr lvl="2" eaLnBrk="1" hangingPunct="1">
              <a:defRPr/>
            </a:pPr>
            <a:r>
              <a:rPr lang="en-US" sz="1600" dirty="0"/>
              <a:t>Exclude/Include specific modules</a:t>
            </a:r>
          </a:p>
          <a:p>
            <a:pPr lvl="2" eaLnBrk="1" hangingPunct="1">
              <a:defRPr/>
            </a:pPr>
            <a:r>
              <a:rPr lang="en-US" sz="1600" dirty="0"/>
              <a:t>Filter and Export Reports</a:t>
            </a:r>
          </a:p>
          <a:p>
            <a:pPr lvl="2" eaLnBrk="1" hangingPunct="1">
              <a:defRPr/>
            </a:pPr>
            <a:r>
              <a:rPr lang="en-US" sz="1600" dirty="0"/>
              <a:t>Integrates with ADDi</a:t>
            </a:r>
          </a:p>
          <a:p>
            <a:pPr lvl="2" eaLnBrk="1" hangingPunct="1">
              <a:defRPr/>
            </a:pPr>
            <a:endParaRPr lang="en-US" sz="1300" dirty="0"/>
          </a:p>
        </p:txBody>
      </p:sp>
      <p:pic>
        <p:nvPicPr>
          <p:cNvPr id="156676" name="Picture 4">
            <a:extLst>
              <a:ext uri="{FF2B5EF4-FFF2-40B4-BE49-F238E27FC236}">
                <a16:creationId xmlns:a16="http://schemas.microsoft.com/office/drawing/2014/main" id="{C810AE02-9089-B649-B08E-50924EB0E6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4086226"/>
            <a:ext cx="6543675" cy="2771775"/>
          </a:xfrm>
          <a:prstGeom prst="rect">
            <a:avLst/>
          </a:prstGeom>
          <a:noFill/>
          <a:ln w="127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677" name="Picture 5">
            <a:extLst>
              <a:ext uri="{FF2B5EF4-FFF2-40B4-BE49-F238E27FC236}">
                <a16:creationId xmlns:a16="http://schemas.microsoft.com/office/drawing/2014/main" id="{157D2CF6-593C-C0FD-4F4F-811A1325BC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199" y="685800"/>
            <a:ext cx="4876800" cy="3841750"/>
          </a:xfrm>
          <a:prstGeom prst="rect">
            <a:avLst/>
          </a:prstGeom>
          <a:noFill/>
          <a:ln w="127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78" name="TextBox 1">
            <a:extLst>
              <a:ext uri="{FF2B5EF4-FFF2-40B4-BE49-F238E27FC236}">
                <a16:creationId xmlns:a16="http://schemas.microsoft.com/office/drawing/2014/main" id="{DF5D64B8-1643-41D8-BD93-2AA999D6725C}"/>
              </a:ext>
            </a:extLst>
          </p:cNvPr>
          <p:cNvSpPr txBox="1">
            <a:spLocks noChangeArrowheads="1"/>
          </p:cNvSpPr>
          <p:nvPr/>
        </p:nvSpPr>
        <p:spPr bwMode="auto">
          <a:xfrm>
            <a:off x="10018713" y="4159251"/>
            <a:ext cx="2173287"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2000" b="1">
                <a:latin typeface="Calibri" panose="020F0502020204030204" pitchFamily="34" charset="0"/>
              </a:rPr>
              <a:t>Detailed/Source Line Coverage</a:t>
            </a:r>
          </a:p>
        </p:txBody>
      </p:sp>
      <p:sp>
        <p:nvSpPr>
          <p:cNvPr id="156679" name="TextBox 7">
            <a:extLst>
              <a:ext uri="{FF2B5EF4-FFF2-40B4-BE49-F238E27FC236}">
                <a16:creationId xmlns:a16="http://schemas.microsoft.com/office/drawing/2014/main" id="{9F1CF8D7-5956-A79A-72A2-CF51E400C466}"/>
              </a:ext>
            </a:extLst>
          </p:cNvPr>
          <p:cNvSpPr txBox="1">
            <a:spLocks noChangeArrowheads="1"/>
          </p:cNvSpPr>
          <p:nvPr/>
        </p:nvSpPr>
        <p:spPr bwMode="auto">
          <a:xfrm>
            <a:off x="8001001" y="5715001"/>
            <a:ext cx="1914525"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b="1">
                <a:latin typeface="Calibri" panose="020F0502020204030204" pitchFamily="34" charset="0"/>
              </a:rPr>
              <a:t>Module Level Code Coverage</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6" name="Rectangle 4">
            <a:extLst>
              <a:ext uri="{FF2B5EF4-FFF2-40B4-BE49-F238E27FC236}">
                <a16:creationId xmlns:a16="http://schemas.microsoft.com/office/drawing/2014/main" id="{CA15E189-0BD1-358E-E2B0-44C162A1C42D}"/>
              </a:ext>
            </a:extLst>
          </p:cNvPr>
          <p:cNvSpPr>
            <a:spLocks noGrp="1" noChangeArrowheads="1"/>
          </p:cNvSpPr>
          <p:nvPr>
            <p:ph type="title"/>
          </p:nvPr>
        </p:nvSpPr>
        <p:spPr>
          <a:xfrm>
            <a:off x="309563" y="174168"/>
            <a:ext cx="9009063" cy="534988"/>
          </a:xfrm>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wrap="square" lIns="89323" tIns="44663" rIns="89323" bIns="44663" numCol="1" anchor="ctr" anchorCtr="0" compatLnSpc="1">
            <a:prstTxWarp prst="textNoShape">
              <a:avLst/>
            </a:prstTxWarp>
          </a:bodyPr>
          <a:lstStyle/>
          <a:p>
            <a:pPr eaLnBrk="1" hangingPunct="1"/>
            <a:r>
              <a:rPr lang="en-US" altLang="en-US" dirty="0"/>
              <a:t>Code Coverage – </a:t>
            </a:r>
            <a:r>
              <a:rPr lang="en-US" altLang="en-US" b="1" dirty="0">
                <a:effectLst>
                  <a:outerShdw blurRad="38100" dist="38100" dir="2700000" algn="tl">
                    <a:srgbClr val="000000">
                      <a:alpha val="43137"/>
                    </a:srgbClr>
                  </a:outerShdw>
                </a:effectLst>
              </a:rPr>
              <a:t>Architecture</a:t>
            </a:r>
          </a:p>
        </p:txBody>
      </p:sp>
      <p:sp>
        <p:nvSpPr>
          <p:cNvPr id="158722" name="Rectangle 5">
            <a:extLst>
              <a:ext uri="{FF2B5EF4-FFF2-40B4-BE49-F238E27FC236}">
                <a16:creationId xmlns:a16="http://schemas.microsoft.com/office/drawing/2014/main" id="{CC211296-C44C-AE4C-3BF5-A72BA231D785}"/>
              </a:ext>
            </a:extLst>
          </p:cNvPr>
          <p:cNvSpPr>
            <a:spLocks noGrp="1" noChangeArrowheads="1"/>
          </p:cNvSpPr>
          <p:nvPr>
            <p:ph idx="1"/>
          </p:nvPr>
        </p:nvSpPr>
        <p:spPr>
          <a:xfrm>
            <a:off x="1587093" y="4772026"/>
            <a:ext cx="10561636" cy="2041525"/>
          </a:xfrm>
          <a:solidFill>
            <a:schemeClr val="bg1"/>
          </a:solidFill>
        </p:spPr>
        <p:txBody>
          <a:bodyPr/>
          <a:lstStyle/>
          <a:p>
            <a:pPr marL="249238" indent="-249238" defTabSz="911225" eaLnBrk="1" hangingPunct="1">
              <a:lnSpc>
                <a:spcPct val="90000"/>
              </a:lnSpc>
              <a:buNone/>
            </a:pPr>
            <a:r>
              <a:rPr lang="en-US" altLang="en-US" sz="2400" b="1" dirty="0"/>
              <a:t>Big Picture:</a:t>
            </a:r>
          </a:p>
          <a:p>
            <a:pPr marL="741363" lvl="1" indent="-368300" defTabSz="911225" eaLnBrk="1" hangingPunct="1">
              <a:lnSpc>
                <a:spcPct val="90000"/>
              </a:lnSpc>
            </a:pPr>
            <a:r>
              <a:rPr lang="en-US" altLang="en-US" sz="2000" dirty="0"/>
              <a:t>JCL or Online system setup passes </a:t>
            </a:r>
            <a:r>
              <a:rPr lang="en-US" altLang="en-US" sz="2000" b="1" dirty="0"/>
              <a:t>ENVAR</a:t>
            </a:r>
            <a:r>
              <a:rPr lang="en-US" altLang="en-US" sz="2000" dirty="0"/>
              <a:t> parameter(s) to the Remote Debugger</a:t>
            </a:r>
          </a:p>
          <a:p>
            <a:pPr marL="905922" lvl="2" indent="-368300" defTabSz="911225">
              <a:lnSpc>
                <a:spcPct val="90000"/>
              </a:lnSpc>
            </a:pPr>
            <a:r>
              <a:rPr lang="en-US" altLang="en-US" sz="2000" dirty="0"/>
              <a:t>Which invokes Code Coverage modules on z/OS</a:t>
            </a:r>
          </a:p>
          <a:p>
            <a:pPr marL="905922" lvl="2" indent="-368300" defTabSz="911225">
              <a:lnSpc>
                <a:spcPct val="90000"/>
              </a:lnSpc>
            </a:pPr>
            <a:r>
              <a:rPr lang="en-US" altLang="en-US" sz="2000" dirty="0"/>
              <a:t>Which interact with your application code – using the Debugger functionality to synchronize source statements</a:t>
            </a:r>
          </a:p>
          <a:p>
            <a:pPr marL="741363" lvl="1" indent="-368300" defTabSz="911225" eaLnBrk="1" hangingPunct="1">
              <a:lnSpc>
                <a:spcPct val="90000"/>
              </a:lnSpc>
            </a:pPr>
            <a:r>
              <a:rPr lang="en-US" altLang="en-US" sz="2000" dirty="0"/>
              <a:t>Code Coverage sends meta-data back to IDz, which formats into Code Coverage reports</a:t>
            </a:r>
            <a:endParaRPr lang="en-US" altLang="en-US" dirty="0"/>
          </a:p>
        </p:txBody>
      </p:sp>
      <p:pic>
        <p:nvPicPr>
          <p:cNvPr id="158723" name="Picture 2">
            <a:extLst>
              <a:ext uri="{FF2B5EF4-FFF2-40B4-BE49-F238E27FC236}">
                <a16:creationId xmlns:a16="http://schemas.microsoft.com/office/drawing/2014/main" id="{04FD4ED0-65C0-154B-634A-3A90575519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2100" y="722313"/>
            <a:ext cx="5911850"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2514" name="Rectangle 2" descr="60%">
            <a:extLst>
              <a:ext uri="{FF2B5EF4-FFF2-40B4-BE49-F238E27FC236}">
                <a16:creationId xmlns:a16="http://schemas.microsoft.com/office/drawing/2014/main" id="{06C03728-7F5F-6F9E-B670-7E48E57C195F}"/>
              </a:ext>
            </a:extLst>
          </p:cNvPr>
          <p:cNvSpPr>
            <a:spLocks noChangeArrowheads="1"/>
          </p:cNvSpPr>
          <p:nvPr/>
        </p:nvSpPr>
        <p:spPr bwMode="auto">
          <a:xfrm>
            <a:off x="7639050" y="693739"/>
            <a:ext cx="3048000" cy="4137025"/>
          </a:xfrm>
          <a:prstGeom prst="rect">
            <a:avLst/>
          </a:prstGeom>
          <a:blipFill dpi="0" rotWithShape="0">
            <a:blip r:embed="rId4"/>
            <a:srcRect/>
            <a:tile tx="0" ty="0" sx="100000" sy="100000" flip="none" algn="tl"/>
          </a:blipFill>
          <a:ln w="38100">
            <a:solidFill>
              <a:schemeClr val="bg2"/>
            </a:solidFill>
            <a:miter lim="800000"/>
            <a:headEnd/>
            <a:tailEnd/>
          </a:ln>
        </p:spPr>
        <p:txBody>
          <a:bodyPr wrap="none"/>
          <a:lstStyle/>
          <a:p>
            <a:pPr algn="ctr" eaLnBrk="1" hangingPunct="1">
              <a:defRPr/>
            </a:pPr>
            <a:endParaRPr lang="en-US" dirty="0">
              <a:effectLst>
                <a:outerShdw blurRad="38100" dist="38100" dir="2700000" algn="tl">
                  <a:srgbClr val="000000">
                    <a:alpha val="43137"/>
                  </a:srgbClr>
                </a:outerShdw>
              </a:effectLst>
            </a:endParaRPr>
          </a:p>
        </p:txBody>
      </p:sp>
      <p:sp>
        <p:nvSpPr>
          <p:cNvPr id="832515" name="Text Box 3">
            <a:extLst>
              <a:ext uri="{FF2B5EF4-FFF2-40B4-BE49-F238E27FC236}">
                <a16:creationId xmlns:a16="http://schemas.microsoft.com/office/drawing/2014/main" id="{EC2470ED-985E-545C-BE1B-D73ACAA9E788}"/>
              </a:ext>
            </a:extLst>
          </p:cNvPr>
          <p:cNvSpPr txBox="1">
            <a:spLocks noChangeArrowheads="1"/>
          </p:cNvSpPr>
          <p:nvPr/>
        </p:nvSpPr>
        <p:spPr bwMode="auto">
          <a:xfrm>
            <a:off x="9583739" y="722314"/>
            <a:ext cx="1042987" cy="492125"/>
          </a:xfrm>
          <a:prstGeom prst="rect">
            <a:avLst/>
          </a:prstGeom>
          <a:noFill/>
          <a:ln>
            <a:noFill/>
          </a:ln>
          <a:effectLst/>
        </p:spPr>
        <p:txBody>
          <a:bodyPr lIns="0" tIns="0" rIns="0" bIns="0">
            <a:spAutoFit/>
          </a:bodyPr>
          <a:lstStyle>
            <a:lvl1pPr algn="l" defTabSz="822325">
              <a:defRPr sz="2400">
                <a:solidFill>
                  <a:schemeClr val="tx1"/>
                </a:solidFill>
                <a:latin typeface="Times New Roman" pitchFamily="18" charset="0"/>
              </a:defRPr>
            </a:lvl1pPr>
            <a:lvl2pPr marL="411163" algn="l" defTabSz="822325">
              <a:defRPr sz="2400">
                <a:solidFill>
                  <a:schemeClr val="tx1"/>
                </a:solidFill>
                <a:latin typeface="Times New Roman" pitchFamily="18" charset="0"/>
              </a:defRPr>
            </a:lvl2pPr>
            <a:lvl3pPr marL="822325" algn="l" defTabSz="822325">
              <a:defRPr sz="2400">
                <a:solidFill>
                  <a:schemeClr val="tx1"/>
                </a:solidFill>
                <a:latin typeface="Times New Roman" pitchFamily="18" charset="0"/>
              </a:defRPr>
            </a:lvl3pPr>
            <a:lvl4pPr marL="1235075" algn="l" defTabSz="822325">
              <a:defRPr sz="2400">
                <a:solidFill>
                  <a:schemeClr val="tx1"/>
                </a:solidFill>
                <a:latin typeface="Times New Roman" pitchFamily="18" charset="0"/>
              </a:defRPr>
            </a:lvl4pPr>
            <a:lvl5pPr marL="1644650" algn="l" defTabSz="822325">
              <a:defRPr sz="2400">
                <a:solidFill>
                  <a:schemeClr val="tx1"/>
                </a:solidFill>
                <a:latin typeface="Times New Roman" pitchFamily="18" charset="0"/>
              </a:defRPr>
            </a:lvl5pPr>
            <a:lvl6pPr marL="2101850" defTabSz="822325" fontAlgn="base">
              <a:spcBef>
                <a:spcPct val="0"/>
              </a:spcBef>
              <a:spcAft>
                <a:spcPct val="0"/>
              </a:spcAft>
              <a:defRPr sz="2400">
                <a:solidFill>
                  <a:schemeClr val="tx1"/>
                </a:solidFill>
                <a:latin typeface="Times New Roman" pitchFamily="18" charset="0"/>
              </a:defRPr>
            </a:lvl6pPr>
            <a:lvl7pPr marL="2559050" defTabSz="822325" fontAlgn="base">
              <a:spcBef>
                <a:spcPct val="0"/>
              </a:spcBef>
              <a:spcAft>
                <a:spcPct val="0"/>
              </a:spcAft>
              <a:defRPr sz="2400">
                <a:solidFill>
                  <a:schemeClr val="tx1"/>
                </a:solidFill>
                <a:latin typeface="Times New Roman" pitchFamily="18" charset="0"/>
              </a:defRPr>
            </a:lvl7pPr>
            <a:lvl8pPr marL="3016250" defTabSz="822325" fontAlgn="base">
              <a:spcBef>
                <a:spcPct val="0"/>
              </a:spcBef>
              <a:spcAft>
                <a:spcPct val="0"/>
              </a:spcAft>
              <a:defRPr sz="2400">
                <a:solidFill>
                  <a:schemeClr val="tx1"/>
                </a:solidFill>
                <a:latin typeface="Times New Roman" pitchFamily="18" charset="0"/>
              </a:defRPr>
            </a:lvl8pPr>
            <a:lvl9pPr marL="3473450" defTabSz="822325" fontAlgn="base">
              <a:spcBef>
                <a:spcPct val="0"/>
              </a:spcBef>
              <a:spcAft>
                <a:spcPct val="0"/>
              </a:spcAft>
              <a:defRPr sz="2400">
                <a:solidFill>
                  <a:schemeClr val="tx1"/>
                </a:solidFill>
                <a:latin typeface="Times New Roman" pitchFamily="18" charset="0"/>
              </a:defRPr>
            </a:lvl9pPr>
          </a:lstStyle>
          <a:p>
            <a:pPr>
              <a:spcAft>
                <a:spcPct val="15000"/>
              </a:spcAft>
              <a:defRPr/>
            </a:pPr>
            <a:r>
              <a:rPr lang="en-US" sz="3200" b="1" dirty="0">
                <a:solidFill>
                  <a:srgbClr val="000000"/>
                </a:solidFill>
                <a:effectLst>
                  <a:outerShdw blurRad="38100" dist="38100" dir="2700000" algn="tl">
                    <a:srgbClr val="C0C0C0"/>
                  </a:outerShdw>
                </a:effectLst>
                <a:latin typeface="Arial" charset="0"/>
                <a:cs typeface="Arial" charset="0"/>
              </a:rPr>
              <a:t>z/OS</a:t>
            </a:r>
          </a:p>
        </p:txBody>
      </p:sp>
      <p:sp>
        <p:nvSpPr>
          <p:cNvPr id="158727" name="Rectangle 6">
            <a:extLst>
              <a:ext uri="{FF2B5EF4-FFF2-40B4-BE49-F238E27FC236}">
                <a16:creationId xmlns:a16="http://schemas.microsoft.com/office/drawing/2014/main" id="{667E9E5B-1E85-C444-E2FE-983FE450F4B3}"/>
              </a:ext>
            </a:extLst>
          </p:cNvPr>
          <p:cNvSpPr>
            <a:spLocks noChangeArrowheads="1"/>
          </p:cNvSpPr>
          <p:nvPr/>
        </p:nvSpPr>
        <p:spPr bwMode="auto">
          <a:xfrm>
            <a:off x="7720013" y="1323975"/>
            <a:ext cx="1198562" cy="819150"/>
          </a:xfrm>
          <a:prstGeom prst="rect">
            <a:avLst/>
          </a:prstGeom>
          <a:gradFill rotWithShape="1">
            <a:gsLst>
              <a:gs pos="0">
                <a:srgbClr val="9C9C9C"/>
              </a:gs>
              <a:gs pos="50000">
                <a:srgbClr val="C0C0C0"/>
              </a:gs>
              <a:gs pos="100000">
                <a:srgbClr val="9C9C9C"/>
              </a:gs>
            </a:gsLst>
            <a:lin ang="5400000" scaled="1"/>
          </a:gradFill>
          <a:ln w="50800"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365" tIns="44681" rIns="89365" bIns="44681" anchor="ct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spcAft>
                <a:spcPct val="15000"/>
              </a:spcAft>
              <a:buClrTx/>
              <a:buFontTx/>
              <a:buNone/>
            </a:pPr>
            <a:endParaRPr lang="en-US" altLang="en-US" sz="1500" b="1">
              <a:solidFill>
                <a:srgbClr val="000000"/>
              </a:solidFill>
              <a:latin typeface="Arial Narrow" panose="020B0604020202020204" pitchFamily="34" charset="0"/>
              <a:cs typeface="Arial" panose="020B0604020202020204" pitchFamily="34" charset="0"/>
            </a:endParaRPr>
          </a:p>
        </p:txBody>
      </p:sp>
      <p:sp>
        <p:nvSpPr>
          <p:cNvPr id="158728" name="Text Box 9">
            <a:extLst>
              <a:ext uri="{FF2B5EF4-FFF2-40B4-BE49-F238E27FC236}">
                <a16:creationId xmlns:a16="http://schemas.microsoft.com/office/drawing/2014/main" id="{95306036-E58C-D348-20DF-643880CF4509}"/>
              </a:ext>
            </a:extLst>
          </p:cNvPr>
          <p:cNvSpPr txBox="1">
            <a:spLocks noChangeArrowheads="1"/>
          </p:cNvSpPr>
          <p:nvPr/>
        </p:nvSpPr>
        <p:spPr bwMode="auto">
          <a:xfrm>
            <a:off x="6402389" y="2454275"/>
            <a:ext cx="708025" cy="215444"/>
          </a:xfrm>
          <a:prstGeom prst="rect">
            <a:avLst/>
          </a:prstGeom>
          <a:solidFill>
            <a:schemeClr val="bg1"/>
          </a:solidFill>
          <a:ln>
            <a:noFill/>
          </a:ln>
          <a:effectLst/>
          <a:extLs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buClrTx/>
              <a:buFontTx/>
              <a:buNone/>
            </a:pPr>
            <a:r>
              <a:rPr lang="en-US" altLang="en-US" sz="1400">
                <a:solidFill>
                  <a:srgbClr val="000000"/>
                </a:solidFill>
                <a:cs typeface="Arial" panose="020B0604020202020204" pitchFamily="34" charset="0"/>
              </a:rPr>
              <a:t>TCP/IP</a:t>
            </a:r>
          </a:p>
        </p:txBody>
      </p:sp>
      <p:sp>
        <p:nvSpPr>
          <p:cNvPr id="832523" name="Rectangle 11">
            <a:extLst>
              <a:ext uri="{FF2B5EF4-FFF2-40B4-BE49-F238E27FC236}">
                <a16:creationId xmlns:a16="http://schemas.microsoft.com/office/drawing/2014/main" id="{78373244-F3A1-7F7B-FD7F-0B273B008F01}"/>
              </a:ext>
            </a:extLst>
          </p:cNvPr>
          <p:cNvSpPr>
            <a:spLocks noChangeArrowheads="1"/>
          </p:cNvSpPr>
          <p:nvPr/>
        </p:nvSpPr>
        <p:spPr bwMode="auto">
          <a:xfrm>
            <a:off x="7702550" y="1150938"/>
            <a:ext cx="1239838" cy="1016000"/>
          </a:xfrm>
          <a:prstGeom prst="rect">
            <a:avLst/>
          </a:prstGeom>
          <a:gradFill rotWithShape="0">
            <a:gsLst>
              <a:gs pos="0">
                <a:srgbClr val="FFA3FF"/>
              </a:gs>
              <a:gs pos="100000">
                <a:srgbClr val="FF4EFF"/>
              </a:gs>
            </a:gsLst>
            <a:path path="shape">
              <a:fillToRect l="50000" t="50000" r="50000" b="50000"/>
            </a:path>
          </a:gra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Remote Debugger</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Run-Time</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Engine</a:t>
            </a:r>
          </a:p>
        </p:txBody>
      </p:sp>
      <p:sp>
        <p:nvSpPr>
          <p:cNvPr id="832525" name="Rectangle 13">
            <a:hlinkClick r:id="rId5" action="ppaction://hlinksldjump"/>
            <a:extLst>
              <a:ext uri="{FF2B5EF4-FFF2-40B4-BE49-F238E27FC236}">
                <a16:creationId xmlns:a16="http://schemas.microsoft.com/office/drawing/2014/main" id="{1BE3763F-FDA2-EA3C-68B3-6AF93BD3137D}"/>
              </a:ext>
            </a:extLst>
          </p:cNvPr>
          <p:cNvSpPr>
            <a:spLocks noChangeArrowheads="1"/>
          </p:cNvSpPr>
          <p:nvPr/>
        </p:nvSpPr>
        <p:spPr bwMode="auto">
          <a:xfrm>
            <a:off x="1801813" y="201613"/>
            <a:ext cx="830262" cy="673100"/>
          </a:xfrm>
          <a:prstGeom prst="rect">
            <a:avLst/>
          </a:prstGeom>
          <a:solidFill>
            <a:schemeClr val="bg1">
              <a:alpha val="999"/>
            </a:schemeClr>
          </a:solidFill>
          <a:ln>
            <a:noFill/>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832527" name="Line 15">
            <a:extLst>
              <a:ext uri="{FF2B5EF4-FFF2-40B4-BE49-F238E27FC236}">
                <a16:creationId xmlns:a16="http://schemas.microsoft.com/office/drawing/2014/main" id="{4E7AD385-FC66-3033-18C2-711A78E98413}"/>
              </a:ext>
            </a:extLst>
          </p:cNvPr>
          <p:cNvSpPr>
            <a:spLocks noChangeShapeType="1"/>
          </p:cNvSpPr>
          <p:nvPr/>
        </p:nvSpPr>
        <p:spPr bwMode="auto">
          <a:xfrm>
            <a:off x="10037763" y="2133600"/>
            <a:ext cx="0" cy="457200"/>
          </a:xfrm>
          <a:prstGeom prst="line">
            <a:avLst/>
          </a:prstGeom>
          <a:noFill/>
          <a:ln w="28575">
            <a:solidFill>
              <a:srgbClr val="CCCCCC"/>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832528" name="AutoShape 16">
            <a:extLst>
              <a:ext uri="{FF2B5EF4-FFF2-40B4-BE49-F238E27FC236}">
                <a16:creationId xmlns:a16="http://schemas.microsoft.com/office/drawing/2014/main" id="{A8EFBBE0-0C8D-B2E2-B44F-BEE569DD59BD}"/>
              </a:ext>
            </a:extLst>
          </p:cNvPr>
          <p:cNvSpPr>
            <a:spLocks noChangeArrowheads="1"/>
          </p:cNvSpPr>
          <p:nvPr/>
        </p:nvSpPr>
        <p:spPr bwMode="auto">
          <a:xfrm>
            <a:off x="9559925" y="2574925"/>
            <a:ext cx="1066800" cy="838200"/>
          </a:xfrm>
          <a:prstGeom prst="can">
            <a:avLst>
              <a:gd name="adj" fmla="val 25000"/>
            </a:avLst>
          </a:prstGeom>
          <a:solidFill>
            <a:srgbClr val="6699FF"/>
          </a:solidFill>
          <a:ln w="9525">
            <a:solidFill>
              <a:srgbClr val="CCCCCC"/>
            </a:solidFill>
            <a:round/>
            <a:headEnd/>
            <a:tailEnd/>
          </a:ln>
          <a:effectLst/>
        </p:spPr>
        <p:txBody>
          <a:bodyPr wrap="none" anchor="ctr"/>
          <a:lstStyle/>
          <a:p>
            <a:pPr algn="ctr" eaLnBrk="1" hangingPunct="1">
              <a:defRPr/>
            </a:pPr>
            <a:r>
              <a:rPr lang="en-US" sz="1400" b="1">
                <a:effectLst>
                  <a:outerShdw blurRad="38100" dist="38100" dir="2700000" algn="tl">
                    <a:srgbClr val="FFFFFF"/>
                  </a:outerShdw>
                </a:effectLst>
                <a:latin typeface="Arial" charset="0"/>
              </a:rPr>
              <a:t>Data</a:t>
            </a:r>
          </a:p>
          <a:p>
            <a:pPr algn="ctr" eaLnBrk="1" hangingPunct="1">
              <a:defRPr/>
            </a:pPr>
            <a:r>
              <a:rPr lang="en-US" sz="1400" b="1">
                <a:effectLst>
                  <a:outerShdw blurRad="38100" dist="38100" dir="2700000" algn="tl">
                    <a:srgbClr val="FFFFFF"/>
                  </a:outerShdw>
                </a:effectLst>
                <a:latin typeface="Arial" charset="0"/>
              </a:rPr>
              <a:t>Source</a:t>
            </a:r>
          </a:p>
        </p:txBody>
      </p:sp>
      <p:sp>
        <p:nvSpPr>
          <p:cNvPr id="832522" name="Rectangle 10">
            <a:extLst>
              <a:ext uri="{FF2B5EF4-FFF2-40B4-BE49-F238E27FC236}">
                <a16:creationId xmlns:a16="http://schemas.microsoft.com/office/drawing/2014/main" id="{C56F3313-80E3-E26D-DF9B-44B27DC27C1B}"/>
              </a:ext>
            </a:extLst>
          </p:cNvPr>
          <p:cNvSpPr>
            <a:spLocks noChangeArrowheads="1"/>
          </p:cNvSpPr>
          <p:nvPr/>
        </p:nvSpPr>
        <p:spPr bwMode="auto">
          <a:xfrm>
            <a:off x="9320213" y="1312864"/>
            <a:ext cx="1238250" cy="847725"/>
          </a:xfrm>
          <a:prstGeom prst="rect">
            <a:avLst/>
          </a:prstGeom>
          <a:gradFill rotWithShape="0">
            <a:gsLst>
              <a:gs pos="0">
                <a:srgbClr val="A3FFFF"/>
              </a:gs>
              <a:gs pos="100000">
                <a:srgbClr val="00EFEF"/>
              </a:gs>
            </a:gsLst>
            <a:path path="shape">
              <a:fillToRect l="50000" t="50000" r="50000" b="50000"/>
            </a:path>
          </a:gra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500" b="1" dirty="0">
                <a:solidFill>
                  <a:srgbClr val="000000"/>
                </a:solidFill>
                <a:latin typeface="Arial Narrow" pitchFamily="34" charset="0"/>
                <a:cs typeface="Arial" charset="0"/>
              </a:rPr>
              <a:t>           </a:t>
            </a:r>
          </a:p>
          <a:p>
            <a:pPr algn="ctr" defTabSz="822325">
              <a:spcAft>
                <a:spcPct val="15000"/>
              </a:spcAft>
              <a:defRPr/>
            </a:pPr>
            <a:endParaRPr lang="en-US" sz="1500" b="1" dirty="0">
              <a:solidFill>
                <a:srgbClr val="000000"/>
              </a:solidFill>
              <a:latin typeface="Arial Narrow" pitchFamily="34" charset="0"/>
              <a:cs typeface="Arial" charset="0"/>
            </a:endParaRP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Your</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Application</a:t>
            </a:r>
          </a:p>
          <a:p>
            <a:pPr algn="ctr" defTabSz="822325">
              <a:spcAft>
                <a:spcPct val="15000"/>
              </a:spcAft>
              <a:defRPr/>
            </a:pPr>
            <a:r>
              <a:rPr lang="en-US" sz="1500" b="1" dirty="0">
                <a:solidFill>
                  <a:srgbClr val="000000"/>
                </a:solidFill>
                <a:effectLst>
                  <a:outerShdw blurRad="38100" dist="38100" dir="2700000" algn="tl">
                    <a:srgbClr val="FFFFFF"/>
                  </a:outerShdw>
                </a:effectLst>
                <a:latin typeface="Arial Narrow" pitchFamily="34" charset="0"/>
                <a:cs typeface="Arial" charset="0"/>
              </a:rPr>
              <a:t>Load Module</a:t>
            </a:r>
          </a:p>
          <a:p>
            <a:pPr algn="ctr" defTabSz="822325">
              <a:spcAft>
                <a:spcPct val="15000"/>
              </a:spcAft>
              <a:defRPr/>
            </a:pPr>
            <a:endParaRPr lang="en-US" sz="1500" b="1" dirty="0">
              <a:solidFill>
                <a:srgbClr val="000000"/>
              </a:solidFill>
              <a:effectLst>
                <a:outerShdw blurRad="38100" dist="38100" dir="2700000" algn="tl">
                  <a:srgbClr val="FFFFFF"/>
                </a:outerShdw>
              </a:effectLst>
              <a:latin typeface="Arial Narrow" pitchFamily="34" charset="0"/>
              <a:cs typeface="Arial" charset="0"/>
            </a:endParaRPr>
          </a:p>
          <a:p>
            <a:pPr algn="ctr" defTabSz="822325">
              <a:spcAft>
                <a:spcPct val="15000"/>
              </a:spcAft>
              <a:defRPr/>
            </a:pPr>
            <a:endParaRPr lang="en-US" sz="1500" b="1" dirty="0">
              <a:solidFill>
                <a:srgbClr val="000000"/>
              </a:solidFill>
              <a:latin typeface="Arial Narrow" pitchFamily="34" charset="0"/>
              <a:cs typeface="Arial" charset="0"/>
            </a:endParaRPr>
          </a:p>
        </p:txBody>
      </p:sp>
      <p:cxnSp>
        <p:nvCxnSpPr>
          <p:cNvPr id="158734" name="Elbow Connector 2">
            <a:extLst>
              <a:ext uri="{FF2B5EF4-FFF2-40B4-BE49-F238E27FC236}">
                <a16:creationId xmlns:a16="http://schemas.microsoft.com/office/drawing/2014/main" id="{C7C78C99-6430-A17C-833D-A84C7CBD14E0}"/>
              </a:ext>
            </a:extLst>
          </p:cNvPr>
          <p:cNvCxnSpPr>
            <a:cxnSpLocks noChangeShapeType="1"/>
            <a:endCxn id="832523" idx="2"/>
          </p:cNvCxnSpPr>
          <p:nvPr/>
        </p:nvCxnSpPr>
        <p:spPr bwMode="auto">
          <a:xfrm flipV="1">
            <a:off x="5976939" y="2166939"/>
            <a:ext cx="2346325" cy="515937"/>
          </a:xfrm>
          <a:prstGeom prst="bentConnector2">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735" name="Text Box 9">
            <a:extLst>
              <a:ext uri="{FF2B5EF4-FFF2-40B4-BE49-F238E27FC236}">
                <a16:creationId xmlns:a16="http://schemas.microsoft.com/office/drawing/2014/main" id="{C77D0DC3-DF4D-02ED-FDC1-BB54E60BA78D}"/>
              </a:ext>
            </a:extLst>
          </p:cNvPr>
          <p:cNvSpPr txBox="1">
            <a:spLocks noChangeArrowheads="1"/>
          </p:cNvSpPr>
          <p:nvPr/>
        </p:nvSpPr>
        <p:spPr bwMode="auto">
          <a:xfrm>
            <a:off x="6400801" y="2679700"/>
            <a:ext cx="708025" cy="215900"/>
          </a:xfrm>
          <a:prstGeom prst="rect">
            <a:avLst/>
          </a:prstGeom>
          <a:solidFill>
            <a:schemeClr val="bg1"/>
          </a:solidFill>
          <a:ln>
            <a:noFill/>
          </a:ln>
          <a:effectLst/>
          <a:extLs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22325">
              <a:lnSpc>
                <a:spcPct val="85000"/>
              </a:lnSpc>
              <a:spcBef>
                <a:spcPct val="30000"/>
              </a:spcBef>
              <a:buClr>
                <a:srgbClr val="000000"/>
              </a:buClr>
              <a:buFont typeface="Wingdings" pitchFamily="2" charset="2"/>
              <a:buChar char="§"/>
              <a:defRPr sz="3200">
                <a:solidFill>
                  <a:schemeClr val="tx1"/>
                </a:solidFill>
                <a:latin typeface="Arial" panose="020B0604020202020204" pitchFamily="34" charset="0"/>
              </a:defRPr>
            </a:lvl1pPr>
            <a:lvl2pPr marL="742950" indent="-285750" defTabSz="822325">
              <a:lnSpc>
                <a:spcPct val="85000"/>
              </a:lnSpc>
              <a:spcBef>
                <a:spcPct val="30000"/>
              </a:spcBef>
              <a:buClr>
                <a:srgbClr val="006699"/>
              </a:buClr>
              <a:buFont typeface="Webdings" pitchFamily="2" charset="2"/>
              <a:buChar char="4"/>
              <a:defRPr sz="2800">
                <a:solidFill>
                  <a:srgbClr val="006699"/>
                </a:solidFill>
                <a:latin typeface="Arial" panose="020B0604020202020204" pitchFamily="34" charset="0"/>
              </a:defRPr>
            </a:lvl2pPr>
            <a:lvl3pPr marL="1143000" indent="-228600" defTabSz="822325">
              <a:spcBef>
                <a:spcPct val="20000"/>
              </a:spcBef>
              <a:buFont typeface="Wingdings" pitchFamily="2" charset="2"/>
              <a:buChar char="§"/>
              <a:defRPr sz="2400">
                <a:solidFill>
                  <a:srgbClr val="666666"/>
                </a:solidFill>
                <a:latin typeface="Arial" panose="020B0604020202020204" pitchFamily="34" charset="0"/>
              </a:defRPr>
            </a:lvl3pPr>
            <a:lvl4pPr marL="1600200" indent="-228600" defTabSz="822325">
              <a:spcBef>
                <a:spcPct val="20000"/>
              </a:spcBef>
              <a:buChar char="–"/>
              <a:defRPr sz="2000">
                <a:solidFill>
                  <a:schemeClr val="tx1"/>
                </a:solidFill>
                <a:latin typeface="Arial" panose="020B0604020202020204" pitchFamily="34" charset="0"/>
              </a:defRPr>
            </a:lvl4pPr>
            <a:lvl5pPr marL="2057400" indent="-228600" defTabSz="822325">
              <a:spcBef>
                <a:spcPct val="20000"/>
              </a:spcBef>
              <a:buChar char="–"/>
              <a:defRPr sz="2000">
                <a:solidFill>
                  <a:schemeClr val="tx1"/>
                </a:solidFill>
                <a:latin typeface="Arial" panose="020B0604020202020204" pitchFamily="34" charset="0"/>
              </a:defRPr>
            </a:lvl5pPr>
            <a:lvl6pPr marL="25146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22325"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00000"/>
              </a:lnSpc>
              <a:spcBef>
                <a:spcPct val="0"/>
              </a:spcBef>
              <a:buClrTx/>
              <a:buFontTx/>
              <a:buNone/>
            </a:pPr>
            <a:r>
              <a:rPr lang="en-US" altLang="en-US" sz="1400">
                <a:solidFill>
                  <a:srgbClr val="000000"/>
                </a:solidFill>
                <a:cs typeface="Arial" panose="020B0604020202020204" pitchFamily="34" charset="0"/>
              </a:rPr>
              <a:t>Port#</a:t>
            </a:r>
          </a:p>
        </p:txBody>
      </p:sp>
      <p:sp>
        <p:nvSpPr>
          <p:cNvPr id="19" name="Rectangle 10">
            <a:extLst>
              <a:ext uri="{FF2B5EF4-FFF2-40B4-BE49-F238E27FC236}">
                <a16:creationId xmlns:a16="http://schemas.microsoft.com/office/drawing/2014/main" id="{14736F65-7E4D-15DE-0FA1-55D6BF41FE45}"/>
              </a:ext>
            </a:extLst>
          </p:cNvPr>
          <p:cNvSpPr>
            <a:spLocks noChangeArrowheads="1"/>
          </p:cNvSpPr>
          <p:nvPr/>
        </p:nvSpPr>
        <p:spPr bwMode="auto">
          <a:xfrm>
            <a:off x="7793039" y="3119438"/>
            <a:ext cx="1525587" cy="906462"/>
          </a:xfrm>
          <a:prstGeom prst="rect">
            <a:avLst/>
          </a:prstGeom>
          <a:solidFill>
            <a:schemeClr val="tx1">
              <a:lumMod val="50000"/>
              <a:lumOff val="50000"/>
            </a:schemeClr>
          </a:soli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algn="ctr" defTabSz="822325">
              <a:spcAft>
                <a:spcPct val="15000"/>
              </a:spcAft>
              <a:defRPr/>
            </a:pPr>
            <a:r>
              <a:rPr lang="en-US" sz="1800" b="1" dirty="0">
                <a:solidFill>
                  <a:srgbClr val="000000"/>
                </a:solidFill>
                <a:latin typeface="Arial Narrow" pitchFamily="34" charset="0"/>
                <a:cs typeface="Arial" charset="0"/>
              </a:rPr>
              <a:t>           </a:t>
            </a:r>
          </a:p>
          <a:p>
            <a:pPr algn="ctr" defTabSz="822325">
              <a:spcAft>
                <a:spcPct val="15000"/>
              </a:spcAft>
              <a:defRPr/>
            </a:pPr>
            <a:endParaRPr lang="en-US" sz="1800" b="1" dirty="0">
              <a:solidFill>
                <a:srgbClr val="000000"/>
              </a:solidFill>
              <a:latin typeface="Arial Narrow" pitchFamily="34" charset="0"/>
              <a:cs typeface="Arial" charset="0"/>
            </a:endParaRPr>
          </a:p>
          <a:p>
            <a:pPr algn="ctr" defTabSz="822325">
              <a:spcAft>
                <a:spcPct val="15000"/>
              </a:spcAft>
              <a:defRPr/>
            </a:pPr>
            <a:r>
              <a:rPr lang="en-US" sz="1800" b="1" dirty="0">
                <a:solidFill>
                  <a:srgbClr val="000000"/>
                </a:solidFill>
                <a:effectLst>
                  <a:outerShdw blurRad="38100" dist="38100" dir="2700000" algn="tl">
                    <a:srgbClr val="FFFFFF"/>
                  </a:outerShdw>
                </a:effectLst>
                <a:latin typeface="Arial Narrow" pitchFamily="34" charset="0"/>
                <a:cs typeface="Arial" charset="0"/>
              </a:rPr>
              <a:t>Code Coverage Systems .exe</a:t>
            </a:r>
          </a:p>
          <a:p>
            <a:pPr algn="ctr" defTabSz="822325">
              <a:spcAft>
                <a:spcPct val="15000"/>
              </a:spcAft>
              <a:defRPr/>
            </a:pPr>
            <a:endParaRPr lang="en-US" sz="1800" b="1" dirty="0">
              <a:solidFill>
                <a:srgbClr val="000000"/>
              </a:solidFill>
              <a:effectLst>
                <a:outerShdw blurRad="38100" dist="38100" dir="2700000" algn="tl">
                  <a:srgbClr val="FFFFFF"/>
                </a:outerShdw>
              </a:effectLst>
              <a:latin typeface="Arial Narrow" pitchFamily="34" charset="0"/>
              <a:cs typeface="Arial" charset="0"/>
            </a:endParaRPr>
          </a:p>
          <a:p>
            <a:pPr algn="ctr" defTabSz="822325">
              <a:spcAft>
                <a:spcPct val="15000"/>
              </a:spcAft>
              <a:defRPr/>
            </a:pPr>
            <a:endParaRPr lang="en-US" sz="1800" b="1" dirty="0">
              <a:solidFill>
                <a:srgbClr val="000000"/>
              </a:solidFill>
              <a:latin typeface="Arial Narrow" pitchFamily="34" charset="0"/>
              <a:cs typeface="Arial" charset="0"/>
            </a:endParaRPr>
          </a:p>
        </p:txBody>
      </p:sp>
      <p:sp>
        <p:nvSpPr>
          <p:cNvPr id="20" name="Text Box 3">
            <a:extLst>
              <a:ext uri="{FF2B5EF4-FFF2-40B4-BE49-F238E27FC236}">
                <a16:creationId xmlns:a16="http://schemas.microsoft.com/office/drawing/2014/main" id="{076D7B58-7D20-3F04-0614-592379B73BD3}"/>
              </a:ext>
            </a:extLst>
          </p:cNvPr>
          <p:cNvSpPr txBox="1">
            <a:spLocks noChangeArrowheads="1"/>
          </p:cNvSpPr>
          <p:nvPr/>
        </p:nvSpPr>
        <p:spPr bwMode="auto">
          <a:xfrm>
            <a:off x="5119689" y="3976688"/>
            <a:ext cx="1042987" cy="493712"/>
          </a:xfrm>
          <a:prstGeom prst="rect">
            <a:avLst/>
          </a:prstGeom>
          <a:noFill/>
          <a:ln>
            <a:noFill/>
          </a:ln>
          <a:effectLst/>
        </p:spPr>
        <p:txBody>
          <a:bodyPr lIns="0" tIns="0" rIns="0" bIns="0">
            <a:spAutoFit/>
          </a:bodyPr>
          <a:lstStyle>
            <a:lvl1pPr algn="l" defTabSz="822325">
              <a:defRPr sz="2400">
                <a:solidFill>
                  <a:schemeClr val="tx1"/>
                </a:solidFill>
                <a:latin typeface="Times New Roman" pitchFamily="18" charset="0"/>
              </a:defRPr>
            </a:lvl1pPr>
            <a:lvl2pPr marL="411163" algn="l" defTabSz="822325">
              <a:defRPr sz="2400">
                <a:solidFill>
                  <a:schemeClr val="tx1"/>
                </a:solidFill>
                <a:latin typeface="Times New Roman" pitchFamily="18" charset="0"/>
              </a:defRPr>
            </a:lvl2pPr>
            <a:lvl3pPr marL="822325" algn="l" defTabSz="822325">
              <a:defRPr sz="2400">
                <a:solidFill>
                  <a:schemeClr val="tx1"/>
                </a:solidFill>
                <a:latin typeface="Times New Roman" pitchFamily="18" charset="0"/>
              </a:defRPr>
            </a:lvl3pPr>
            <a:lvl4pPr marL="1235075" algn="l" defTabSz="822325">
              <a:defRPr sz="2400">
                <a:solidFill>
                  <a:schemeClr val="tx1"/>
                </a:solidFill>
                <a:latin typeface="Times New Roman" pitchFamily="18" charset="0"/>
              </a:defRPr>
            </a:lvl4pPr>
            <a:lvl5pPr marL="1644650" algn="l" defTabSz="822325">
              <a:defRPr sz="2400">
                <a:solidFill>
                  <a:schemeClr val="tx1"/>
                </a:solidFill>
                <a:latin typeface="Times New Roman" pitchFamily="18" charset="0"/>
              </a:defRPr>
            </a:lvl5pPr>
            <a:lvl6pPr marL="2101850" defTabSz="822325" fontAlgn="base">
              <a:spcBef>
                <a:spcPct val="0"/>
              </a:spcBef>
              <a:spcAft>
                <a:spcPct val="0"/>
              </a:spcAft>
              <a:defRPr sz="2400">
                <a:solidFill>
                  <a:schemeClr val="tx1"/>
                </a:solidFill>
                <a:latin typeface="Times New Roman" pitchFamily="18" charset="0"/>
              </a:defRPr>
            </a:lvl6pPr>
            <a:lvl7pPr marL="2559050" defTabSz="822325" fontAlgn="base">
              <a:spcBef>
                <a:spcPct val="0"/>
              </a:spcBef>
              <a:spcAft>
                <a:spcPct val="0"/>
              </a:spcAft>
              <a:defRPr sz="2400">
                <a:solidFill>
                  <a:schemeClr val="tx1"/>
                </a:solidFill>
                <a:latin typeface="Times New Roman" pitchFamily="18" charset="0"/>
              </a:defRPr>
            </a:lvl7pPr>
            <a:lvl8pPr marL="3016250" defTabSz="822325" fontAlgn="base">
              <a:spcBef>
                <a:spcPct val="0"/>
              </a:spcBef>
              <a:spcAft>
                <a:spcPct val="0"/>
              </a:spcAft>
              <a:defRPr sz="2400">
                <a:solidFill>
                  <a:schemeClr val="tx1"/>
                </a:solidFill>
                <a:latin typeface="Times New Roman" pitchFamily="18" charset="0"/>
              </a:defRPr>
            </a:lvl8pPr>
            <a:lvl9pPr marL="3473450" defTabSz="822325" fontAlgn="base">
              <a:spcBef>
                <a:spcPct val="0"/>
              </a:spcBef>
              <a:spcAft>
                <a:spcPct val="0"/>
              </a:spcAft>
              <a:defRPr sz="2400">
                <a:solidFill>
                  <a:schemeClr val="tx1"/>
                </a:solidFill>
                <a:latin typeface="Times New Roman" pitchFamily="18" charset="0"/>
              </a:defRPr>
            </a:lvl9pPr>
          </a:lstStyle>
          <a:p>
            <a:pPr>
              <a:spcAft>
                <a:spcPct val="15000"/>
              </a:spcAft>
              <a:defRPr/>
            </a:pPr>
            <a:r>
              <a:rPr lang="en-US" sz="3200" b="1" dirty="0">
                <a:solidFill>
                  <a:srgbClr val="000000"/>
                </a:solidFill>
                <a:effectLst>
                  <a:outerShdw blurRad="38100" dist="38100" dir="2700000" algn="tl">
                    <a:srgbClr val="C0C0C0"/>
                  </a:outerShdw>
                </a:effectLst>
                <a:latin typeface="Arial" charset="0"/>
                <a:cs typeface="Arial" charset="0"/>
              </a:rPr>
              <a:t>IDz</a:t>
            </a:r>
          </a:p>
        </p:txBody>
      </p:sp>
      <p:cxnSp>
        <p:nvCxnSpPr>
          <p:cNvPr id="158738" name="Straight Arrow Connector 4">
            <a:extLst>
              <a:ext uri="{FF2B5EF4-FFF2-40B4-BE49-F238E27FC236}">
                <a16:creationId xmlns:a16="http://schemas.microsoft.com/office/drawing/2014/main" id="{61214EEC-E35E-5DF9-9CF6-C7D5B159BE35}"/>
              </a:ext>
            </a:extLst>
          </p:cNvPr>
          <p:cNvCxnSpPr>
            <a:cxnSpLocks noChangeShapeType="1"/>
          </p:cNvCxnSpPr>
          <p:nvPr/>
        </p:nvCxnSpPr>
        <p:spPr bwMode="auto">
          <a:xfrm flipV="1">
            <a:off x="8991600" y="2190750"/>
            <a:ext cx="508000" cy="908050"/>
          </a:xfrm>
          <a:prstGeom prst="straightConnector1">
            <a:avLst/>
          </a:prstGeom>
          <a:noFill/>
          <a:ln w="38100" algn="ctr">
            <a:solidFill>
              <a:schemeClr val="accent2"/>
            </a:solidFill>
            <a:round/>
            <a:headEnd type="triangle" w="sm"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8739" name="Straight Arrow Connector 6">
            <a:extLst>
              <a:ext uri="{FF2B5EF4-FFF2-40B4-BE49-F238E27FC236}">
                <a16:creationId xmlns:a16="http://schemas.microsoft.com/office/drawing/2014/main" id="{907750E2-BB99-46BC-26F3-EA7E9D874EDD}"/>
              </a:ext>
            </a:extLst>
          </p:cNvPr>
          <p:cNvCxnSpPr>
            <a:cxnSpLocks noChangeShapeType="1"/>
          </p:cNvCxnSpPr>
          <p:nvPr/>
        </p:nvCxnSpPr>
        <p:spPr bwMode="auto">
          <a:xfrm flipH="1">
            <a:off x="6754814" y="3889375"/>
            <a:ext cx="1038225" cy="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740" name="TextBox 7">
            <a:extLst>
              <a:ext uri="{FF2B5EF4-FFF2-40B4-BE49-F238E27FC236}">
                <a16:creationId xmlns:a16="http://schemas.microsoft.com/office/drawing/2014/main" id="{3C417610-3344-1041-8BC8-4E07117E2862}"/>
              </a:ext>
            </a:extLst>
          </p:cNvPr>
          <p:cNvSpPr txBox="1">
            <a:spLocks noChangeArrowheads="1"/>
          </p:cNvSpPr>
          <p:nvPr/>
        </p:nvSpPr>
        <p:spPr bwMode="auto">
          <a:xfrm>
            <a:off x="7656514" y="4060825"/>
            <a:ext cx="23891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a:latin typeface="Calibri" panose="020F0502020204030204" pitchFamily="34" charset="0"/>
              </a:rPr>
              <a:t>Upon GOBACK return Code Coverage meta-data</a:t>
            </a:r>
          </a:p>
        </p:txBody>
      </p:sp>
      <p:sp>
        <p:nvSpPr>
          <p:cNvPr id="16" name="Rectangle 11">
            <a:extLst>
              <a:ext uri="{FF2B5EF4-FFF2-40B4-BE49-F238E27FC236}">
                <a16:creationId xmlns:a16="http://schemas.microsoft.com/office/drawing/2014/main" id="{2BB53B6D-0251-B4C0-20FA-0FA436777863}"/>
              </a:ext>
            </a:extLst>
          </p:cNvPr>
          <p:cNvSpPr>
            <a:spLocks noChangeArrowheads="1"/>
          </p:cNvSpPr>
          <p:nvPr/>
        </p:nvSpPr>
        <p:spPr bwMode="auto">
          <a:xfrm>
            <a:off x="2692400" y="884238"/>
            <a:ext cx="3332163" cy="2286000"/>
          </a:xfrm>
          <a:prstGeom prst="rect">
            <a:avLst/>
          </a:prstGeom>
          <a:solidFill>
            <a:schemeClr val="tx1"/>
          </a:solidFill>
          <a:ln w="19050">
            <a:solidFill>
              <a:srgbClr val="000000"/>
            </a:solidFill>
            <a:miter lim="800000"/>
            <a:headEnd/>
            <a:tailEnd/>
          </a:ln>
          <a:effectLst>
            <a:outerShdw dist="107763" dir="2700000" algn="ctr" rotWithShape="0">
              <a:schemeClr val="bg2">
                <a:alpha val="50000"/>
              </a:schemeClr>
            </a:outerShdw>
          </a:effectLst>
        </p:spPr>
        <p:txBody>
          <a:bodyPr lIns="0" tIns="0" rIns="0" bIns="0" anchor="ctr"/>
          <a:lstStyle/>
          <a:p>
            <a:pPr defTabSz="822325">
              <a:spcAft>
                <a:spcPct val="15000"/>
              </a:spcAft>
              <a:defRPr/>
            </a:pPr>
            <a:r>
              <a:rPr lang="en-US" sz="2000" b="1" dirty="0">
                <a:solidFill>
                  <a:schemeClr val="bg2">
                    <a:lumMod val="20000"/>
                    <a:lumOff val="80000"/>
                  </a:schemeClr>
                </a:solidFill>
                <a:latin typeface="+mj-lt"/>
                <a:cs typeface="Arial" charset="0"/>
              </a:rPr>
              <a:t>JCL launched from IDz Client</a:t>
            </a:r>
          </a:p>
          <a:p>
            <a:pPr defTabSz="822325">
              <a:spcAft>
                <a:spcPct val="15000"/>
              </a:spcAft>
              <a:defRPr/>
            </a:pPr>
            <a:r>
              <a:rPr lang="en-US" sz="1500" b="1" dirty="0">
                <a:solidFill>
                  <a:schemeClr val="bg2">
                    <a:lumMod val="20000"/>
                    <a:lumOff val="80000"/>
                  </a:schemeClr>
                </a:solidFill>
                <a:latin typeface="+mj-lt"/>
                <a:cs typeface="Arial" charset="0"/>
              </a:rPr>
              <a:t>......Batch example.......</a:t>
            </a:r>
          </a:p>
          <a:p>
            <a:pPr defTabSz="822325">
              <a:spcAft>
                <a:spcPct val="15000"/>
              </a:spcAft>
              <a:defRPr/>
            </a:pPr>
            <a:endParaRPr lang="en-US" sz="1500" b="1" dirty="0">
              <a:solidFill>
                <a:schemeClr val="bg2">
                  <a:lumMod val="20000"/>
                  <a:lumOff val="80000"/>
                </a:schemeClr>
              </a:solidFill>
              <a:latin typeface="+mj-lt"/>
              <a:cs typeface="Arial" charset="0"/>
            </a:endParaRPr>
          </a:p>
          <a:p>
            <a:pPr defTabSz="822325">
              <a:spcAft>
                <a:spcPct val="15000"/>
              </a:spcAft>
              <a:defRPr/>
            </a:pPr>
            <a:r>
              <a:rPr lang="en-US" sz="1500" b="1" dirty="0">
                <a:solidFill>
                  <a:srgbClr val="00B050"/>
                </a:solidFill>
                <a:latin typeface="Courier New" panose="02070309020205020404" pitchFamily="49" charset="0"/>
                <a:cs typeface="Courier New" panose="02070309020205020404" pitchFamily="49" charset="0"/>
              </a:rPr>
              <a:t>//JOB ...</a:t>
            </a:r>
          </a:p>
          <a:p>
            <a:pPr defTabSz="822325">
              <a:spcAft>
                <a:spcPct val="15000"/>
              </a:spcAft>
              <a:defRPr/>
            </a:pPr>
            <a:r>
              <a:rPr lang="en-US" sz="1500" b="1" dirty="0">
                <a:solidFill>
                  <a:srgbClr val="00B050"/>
                </a:solidFill>
                <a:latin typeface="Courier New" panose="02070309020205020404" pitchFamily="49" charset="0"/>
                <a:cs typeface="Courier New" panose="02070309020205020404" pitchFamily="49" charset="0"/>
              </a:rPr>
              <a:t>//...........</a:t>
            </a:r>
          </a:p>
          <a:p>
            <a:pPr defTabSz="822325">
              <a:spcAft>
                <a:spcPct val="15000"/>
              </a:spcAft>
              <a:defRPr/>
            </a:pPr>
            <a:r>
              <a:rPr lang="en-US" sz="1500" b="1" dirty="0">
                <a:solidFill>
                  <a:srgbClr val="00B050"/>
                </a:solidFill>
                <a:latin typeface="Courier New" panose="02070309020205020404" pitchFamily="49" charset="0"/>
                <a:cs typeface="Courier New" panose="02070309020205020404" pitchFamily="49" charset="0"/>
              </a:rPr>
              <a:t>//CEEOPTS DD *</a:t>
            </a:r>
          </a:p>
          <a:p>
            <a:pPr defTabSz="822325">
              <a:spcAft>
                <a:spcPct val="15000"/>
              </a:spcAft>
              <a:defRPr/>
            </a:pPr>
            <a:r>
              <a:rPr lang="en-US" sz="1500" b="1" dirty="0">
                <a:solidFill>
                  <a:srgbClr val="00B050"/>
                </a:solidFill>
                <a:latin typeface="Courier New" panose="02070309020205020404" pitchFamily="49" charset="0"/>
                <a:cs typeface="Courier New" panose="02070309020205020404" pitchFamily="49" charset="0"/>
              </a:rPr>
              <a:t>TEST + ENVAR parms passed to Remote Debugger </a:t>
            </a:r>
          </a:p>
        </p:txBody>
      </p:sp>
      <p:cxnSp>
        <p:nvCxnSpPr>
          <p:cNvPr id="158742" name="Straight Arrow Connector 3">
            <a:extLst>
              <a:ext uri="{FF2B5EF4-FFF2-40B4-BE49-F238E27FC236}">
                <a16:creationId xmlns:a16="http://schemas.microsoft.com/office/drawing/2014/main" id="{41CFD42D-66E9-0CB4-0AF7-C704EE217BAB}"/>
              </a:ext>
            </a:extLst>
          </p:cNvPr>
          <p:cNvCxnSpPr>
            <a:cxnSpLocks noChangeShapeType="1"/>
            <a:endCxn id="19" idx="0"/>
          </p:cNvCxnSpPr>
          <p:nvPr/>
        </p:nvCxnSpPr>
        <p:spPr bwMode="auto">
          <a:xfrm>
            <a:off x="8534400" y="2143126"/>
            <a:ext cx="20638" cy="976313"/>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Arrow: Right 1">
            <a:extLst>
              <a:ext uri="{FF2B5EF4-FFF2-40B4-BE49-F238E27FC236}">
                <a16:creationId xmlns:a16="http://schemas.microsoft.com/office/drawing/2014/main" id="{37EB99CC-A1F9-B63D-F90D-B1ED633934A9}"/>
              </a:ext>
            </a:extLst>
          </p:cNvPr>
          <p:cNvSpPr/>
          <p:nvPr/>
        </p:nvSpPr>
        <p:spPr bwMode="auto">
          <a:xfrm>
            <a:off x="1296220" y="3543442"/>
            <a:ext cx="819150" cy="404015"/>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id="{7F8D752F-E100-F41A-399D-BCC78158263A}"/>
              </a:ext>
            </a:extLst>
          </p:cNvPr>
          <p:cNvSpPr>
            <a:spLocks noGrp="1" noChangeArrowheads="1"/>
          </p:cNvSpPr>
          <p:nvPr>
            <p:ph type="title"/>
          </p:nvPr>
        </p:nvSpPr>
        <p:spPr>
          <a:xfrm>
            <a:off x="262731" y="189457"/>
            <a:ext cx="8999538" cy="533400"/>
          </a:xfrm>
        </p:spPr>
        <p:txBody>
          <a:bodyPr/>
          <a:lstStyle/>
          <a:p>
            <a:pPr eaLnBrk="1" hangingPunct="1"/>
            <a:r>
              <a:rPr lang="en-US" altLang="en-US" sz="2800" dirty="0"/>
              <a:t>Code Coverage – </a:t>
            </a:r>
            <a:r>
              <a:rPr lang="en-US" altLang="en-US" sz="2800" b="1" dirty="0">
                <a:effectLst>
                  <a:outerShdw blurRad="38100" dist="38100" dir="2700000" algn="tl">
                    <a:srgbClr val="000000">
                      <a:alpha val="43137"/>
                    </a:srgbClr>
                  </a:outerShdw>
                </a:effectLst>
              </a:rPr>
              <a:t>Setup</a:t>
            </a:r>
          </a:p>
        </p:txBody>
      </p:sp>
      <p:sp>
        <p:nvSpPr>
          <p:cNvPr id="160771" name="Rectangle 3">
            <a:extLst>
              <a:ext uri="{FF2B5EF4-FFF2-40B4-BE49-F238E27FC236}">
                <a16:creationId xmlns:a16="http://schemas.microsoft.com/office/drawing/2014/main" id="{E120831B-DED5-076A-5984-8B3000747345}"/>
              </a:ext>
            </a:extLst>
          </p:cNvPr>
          <p:cNvSpPr>
            <a:spLocks noGrp="1" noChangeArrowheads="1"/>
          </p:cNvSpPr>
          <p:nvPr>
            <p:ph type="body" sz="half" idx="1"/>
          </p:nvPr>
        </p:nvSpPr>
        <p:spPr>
          <a:xfrm>
            <a:off x="457200" y="685801"/>
            <a:ext cx="6248400" cy="4190999"/>
          </a:xfrm>
        </p:spPr>
        <p:txBody>
          <a:bodyPr/>
          <a:lstStyle/>
          <a:p>
            <a:pPr eaLnBrk="1" hangingPunct="1"/>
            <a:r>
              <a:rPr lang="en-US" altLang="en-US" sz="1600" dirty="0"/>
              <a:t>Process:</a:t>
            </a:r>
          </a:p>
          <a:p>
            <a:pPr lvl="1" eaLnBrk="1" hangingPunct="1"/>
            <a:r>
              <a:rPr lang="en-US" altLang="en-US" sz="1600" dirty="0"/>
              <a:t>Compile/Link with standard Debug Tool JCL Parms </a:t>
            </a:r>
            <a:r>
              <a:rPr lang="en-US" altLang="en-US" sz="1600" b="1" dirty="0">
                <a:latin typeface="Courier New" panose="02070309020205020404" pitchFamily="49" charset="0"/>
              </a:rPr>
              <a:t>(TEST…etc.)</a:t>
            </a:r>
          </a:p>
          <a:p>
            <a:pPr lvl="1" eaLnBrk="1" hangingPunct="1"/>
            <a:r>
              <a:rPr lang="en-US" altLang="en-US" sz="1600" dirty="0"/>
              <a:t>Submit run JCL – passing in a PARM with:</a:t>
            </a:r>
          </a:p>
          <a:p>
            <a:pPr lvl="2" eaLnBrk="1" hangingPunct="1"/>
            <a:r>
              <a:rPr lang="en-US" altLang="en-US" sz="1400" b="1" dirty="0"/>
              <a:t>Your I/P address and port#</a:t>
            </a:r>
          </a:p>
          <a:p>
            <a:pPr lvl="2" eaLnBrk="1" hangingPunct="1"/>
            <a:r>
              <a:rPr lang="en-US" altLang="en-US" sz="1600" b="1" dirty="0">
                <a:solidFill>
                  <a:srgbClr val="FF0000"/>
                </a:solidFill>
                <a:latin typeface="Courier New" panose="02070309020205020404" pitchFamily="49" charset="0"/>
                <a:cs typeface="Courier New" panose="02070309020205020404" pitchFamily="49" charset="0"/>
              </a:rPr>
              <a:t>ENVAR("EQA_STARTUP_KEY=CC")</a:t>
            </a:r>
          </a:p>
          <a:p>
            <a:pPr lvl="1" eaLnBrk="1" hangingPunct="1"/>
            <a:r>
              <a:rPr lang="en-US" altLang="en-US" sz="1600" dirty="0"/>
              <a:t>Make sure that the Debug Tool runtime is in STEPLIB, JOBLIB or installed into Link Pack</a:t>
            </a:r>
          </a:p>
          <a:p>
            <a:pPr lvl="1" eaLnBrk="1" hangingPunct="1"/>
            <a:endParaRPr lang="en-US" altLang="en-US" sz="1600" dirty="0"/>
          </a:p>
          <a:p>
            <a:pPr lvl="1" eaLnBrk="1" hangingPunct="1"/>
            <a:r>
              <a:rPr lang="en-US" altLang="en-US" dirty="0"/>
              <a:t>Run your debug session.  </a:t>
            </a:r>
          </a:p>
          <a:p>
            <a:pPr lvl="2" eaLnBrk="1" hangingPunct="1"/>
            <a:r>
              <a:rPr lang="en-US" altLang="en-US" sz="1600" dirty="0"/>
              <a:t>Instead of dropping into interactive Debug, your program will execute</a:t>
            </a:r>
          </a:p>
          <a:p>
            <a:pPr lvl="2" eaLnBrk="1" hangingPunct="1"/>
            <a:r>
              <a:rPr lang="en-US" altLang="en-US" sz="1600" dirty="0"/>
              <a:t>After the job finishes a Code Coverage report opens in the editor </a:t>
            </a:r>
          </a:p>
          <a:p>
            <a:pPr lvl="3" eaLnBrk="1" hangingPunct="1"/>
            <a:r>
              <a:rPr lang="en-US" altLang="en-US" sz="1050" dirty="0"/>
              <a:t>(this takes a few seconds)</a:t>
            </a:r>
          </a:p>
          <a:p>
            <a:pPr lvl="2" eaLnBrk="1" hangingPunct="1"/>
            <a:r>
              <a:rPr lang="en-US" altLang="en-US" sz="1600" dirty="0"/>
              <a:t>Double-click a program to view the detailed lines </a:t>
            </a:r>
            <a:r>
              <a:rPr lang="en-US" altLang="en-US" sz="1600" dirty="0">
                <a:sym typeface="Wingdings" pitchFamily="2" charset="2"/>
              </a:rPr>
              <a:t></a:t>
            </a:r>
          </a:p>
          <a:p>
            <a:pPr lvl="2" eaLnBrk="1" hangingPunct="1"/>
            <a:r>
              <a:rPr lang="en-US" altLang="en-US" sz="1600" dirty="0">
                <a:sym typeface="Wingdings" pitchFamily="2" charset="2"/>
              </a:rPr>
              <a:t>The report will provide varying levels of Code Coverage</a:t>
            </a:r>
            <a:endParaRPr lang="en-US" altLang="en-US" sz="1600" dirty="0"/>
          </a:p>
        </p:txBody>
      </p:sp>
      <p:pic>
        <p:nvPicPr>
          <p:cNvPr id="160775" name="Picture 7">
            <a:extLst>
              <a:ext uri="{FF2B5EF4-FFF2-40B4-BE49-F238E27FC236}">
                <a16:creationId xmlns:a16="http://schemas.microsoft.com/office/drawing/2014/main" id="{C6F4370D-451F-1148-7EBA-8174F43CCF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5083176"/>
            <a:ext cx="4191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0776" name="Picture 8">
            <a:extLst>
              <a:ext uri="{FF2B5EF4-FFF2-40B4-BE49-F238E27FC236}">
                <a16:creationId xmlns:a16="http://schemas.microsoft.com/office/drawing/2014/main" id="{45B54519-2AB8-D48F-0F0E-A2119D3F50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2970213"/>
            <a:ext cx="4038600" cy="3179762"/>
          </a:xfrm>
          <a:prstGeom prst="rect">
            <a:avLst/>
          </a:prstGeom>
          <a:noFill/>
          <a:ln w="12700"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a:extLst>
              <a:ext uri="{FF2B5EF4-FFF2-40B4-BE49-F238E27FC236}">
                <a16:creationId xmlns:a16="http://schemas.microsoft.com/office/drawing/2014/main" id="{8CFE4468-CC01-B975-430A-8648C661FC57}"/>
              </a:ext>
            </a:extLst>
          </p:cNvPr>
          <p:cNvGrpSpPr/>
          <p:nvPr/>
        </p:nvGrpSpPr>
        <p:grpSpPr>
          <a:xfrm>
            <a:off x="7292462" y="127000"/>
            <a:ext cx="4476751" cy="2768600"/>
            <a:chOff x="6267450" y="0"/>
            <a:chExt cx="4476751" cy="2768600"/>
          </a:xfrm>
        </p:grpSpPr>
        <p:pic>
          <p:nvPicPr>
            <p:cNvPr id="160772" name="Picture 4">
              <a:extLst>
                <a:ext uri="{FF2B5EF4-FFF2-40B4-BE49-F238E27FC236}">
                  <a16:creationId xmlns:a16="http://schemas.microsoft.com/office/drawing/2014/main" id="{15F619EC-F8CF-6B68-ED54-F4606643DB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7450" y="0"/>
              <a:ext cx="4400550" cy="1695450"/>
            </a:xfrm>
            <a:prstGeom prst="rect">
              <a:avLst/>
            </a:prstGeom>
            <a:no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8757" name="Rectangle 5">
              <a:extLst>
                <a:ext uri="{FF2B5EF4-FFF2-40B4-BE49-F238E27FC236}">
                  <a16:creationId xmlns:a16="http://schemas.microsoft.com/office/drawing/2014/main" id="{537DCFDD-2B24-355E-BAC6-F59A0E5793DD}"/>
                </a:ext>
              </a:extLst>
            </p:cNvPr>
            <p:cNvSpPr>
              <a:spLocks noChangeArrowheads="1"/>
            </p:cNvSpPr>
            <p:nvPr/>
          </p:nvSpPr>
          <p:spPr bwMode="auto">
            <a:xfrm>
              <a:off x="7086600" y="112069"/>
              <a:ext cx="3581400" cy="461665"/>
            </a:xfrm>
            <a:prstGeom prst="rect">
              <a:avLst/>
            </a:prstGeom>
            <a:noFill/>
            <a:ln w="28575" algn="ctr">
              <a:solidFill>
                <a:srgbClr val="FF0000"/>
              </a:solidFill>
              <a:miter lim="800000"/>
              <a:headEnd/>
              <a:tailEnd/>
            </a:ln>
            <a:effectLst/>
          </p:spPr>
          <p:txBody>
            <a:bodyPr anchor="ctr">
              <a:spAutoFit/>
            </a:bodyPr>
            <a:lstStyle/>
            <a:p>
              <a:pPr algn="ctr" eaLnBrk="1" hangingPunct="1">
                <a:defRPr/>
              </a:pPr>
              <a:endParaRPr lang="en-US">
                <a:effectLst>
                  <a:outerShdw blurRad="38100" dist="38100" dir="2700000" algn="tl">
                    <a:srgbClr val="000000">
                      <a:alpha val="43137"/>
                    </a:srgbClr>
                  </a:outerShdw>
                </a:effectLst>
              </a:endParaRPr>
            </a:p>
          </p:txBody>
        </p:sp>
        <p:sp>
          <p:nvSpPr>
            <p:cNvPr id="1098758" name="Rectangle 6">
              <a:extLst>
                <a:ext uri="{FF2B5EF4-FFF2-40B4-BE49-F238E27FC236}">
                  <a16:creationId xmlns:a16="http://schemas.microsoft.com/office/drawing/2014/main" id="{BC2D0676-F1BB-A4B2-38EA-54A3D8EC959E}"/>
                </a:ext>
              </a:extLst>
            </p:cNvPr>
            <p:cNvSpPr>
              <a:spLocks noChangeArrowheads="1"/>
            </p:cNvSpPr>
            <p:nvPr/>
          </p:nvSpPr>
          <p:spPr bwMode="auto">
            <a:xfrm>
              <a:off x="7086600" y="1331269"/>
              <a:ext cx="3581400" cy="461665"/>
            </a:xfrm>
            <a:prstGeom prst="rect">
              <a:avLst/>
            </a:prstGeom>
            <a:noFill/>
            <a:ln w="28575" algn="ctr">
              <a:solidFill>
                <a:srgbClr val="FF0000"/>
              </a:solidFill>
              <a:miter lim="800000"/>
              <a:headEnd/>
              <a:tailEnd/>
            </a:ln>
            <a:effectLst/>
          </p:spPr>
          <p:txBody>
            <a:bodyPr anchor="ctr">
              <a:spAutoFit/>
            </a:bodyPr>
            <a:lstStyle/>
            <a:p>
              <a:pPr algn="ctr" eaLnBrk="1" hangingPunct="1">
                <a:defRPr/>
              </a:pPr>
              <a:endParaRPr lang="en-US">
                <a:effectLst>
                  <a:outerShdw blurRad="38100" dist="38100" dir="2700000" algn="tl">
                    <a:srgbClr val="000000">
                      <a:alpha val="43137"/>
                    </a:srgbClr>
                  </a:outerShdw>
                </a:effectLst>
              </a:endParaRPr>
            </a:p>
          </p:txBody>
        </p:sp>
        <p:sp>
          <p:nvSpPr>
            <p:cNvPr id="8201" name="TextBox 1">
              <a:extLst>
                <a:ext uri="{FF2B5EF4-FFF2-40B4-BE49-F238E27FC236}">
                  <a16:creationId xmlns:a16="http://schemas.microsoft.com/office/drawing/2014/main" id="{62E8E178-E47B-D0DA-F2FC-55B110406A21}"/>
                </a:ext>
              </a:extLst>
            </p:cNvPr>
            <p:cNvSpPr txBox="1">
              <a:spLocks noChangeArrowheads="1"/>
            </p:cNvSpPr>
            <p:nvPr/>
          </p:nvSpPr>
          <p:spPr bwMode="auto">
            <a:xfrm>
              <a:off x="7078664" y="1752600"/>
              <a:ext cx="3665537" cy="1016000"/>
            </a:xfrm>
            <a:prstGeom prst="rect">
              <a:avLst/>
            </a:prstGeom>
            <a:noFill/>
            <a:ln>
              <a:no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1200" b="1" dirty="0">
                  <a:solidFill>
                    <a:srgbClr val="FF0000"/>
                  </a:solidFill>
                  <a:effectLst>
                    <a:outerShdw blurRad="38100" dist="38100" dir="2700000" algn="tl">
                      <a:srgbClr val="000000">
                        <a:alpha val="43137"/>
                      </a:srgbClr>
                    </a:outerShdw>
                  </a:effectLst>
                  <a:latin typeface="Calibri" panose="020F0502020204030204" pitchFamily="34" charset="0"/>
                </a:rPr>
                <a:t>NOTES:</a:t>
              </a:r>
            </a:p>
            <a:p>
              <a:pPr marL="171450" indent="-171450" algn="ctr" eaLnBrk="1" hangingPunct="1">
                <a:buFont typeface="Arial" panose="020B0604020202020204" pitchFamily="34" charset="0"/>
                <a:buChar char="•"/>
                <a:defRPr/>
              </a:pPr>
              <a:r>
                <a:rPr lang="en-US" altLang="en-US" sz="1200" dirty="0">
                  <a:effectLst>
                    <a:outerShdw blurRad="38100" dist="38100" dir="2700000" algn="tl">
                      <a:srgbClr val="000000">
                        <a:alpha val="43137"/>
                      </a:srgbClr>
                    </a:outerShdw>
                  </a:effectLst>
                  <a:latin typeface="Calibri" panose="020F0502020204030204" pitchFamily="34" charset="0"/>
                </a:rPr>
                <a:t>//STEPLIB reference to Debug Tool runtime is only required if </a:t>
              </a:r>
              <a:r>
                <a:rPr lang="en-US" altLang="en-US" sz="1200" u="sng" dirty="0">
                  <a:effectLst>
                    <a:outerShdw blurRad="38100" dist="38100" dir="2700000" algn="tl">
                      <a:srgbClr val="000000">
                        <a:alpha val="43137"/>
                      </a:srgbClr>
                    </a:outerShdw>
                  </a:effectLst>
                  <a:latin typeface="Calibri" panose="020F0502020204030204" pitchFamily="34" charset="0"/>
                </a:rPr>
                <a:t>not</a:t>
              </a:r>
              <a:r>
                <a:rPr lang="en-US" altLang="en-US" sz="1200" dirty="0">
                  <a:effectLst>
                    <a:outerShdw blurRad="38100" dist="38100" dir="2700000" algn="tl">
                      <a:srgbClr val="000000">
                        <a:alpha val="43137"/>
                      </a:srgbClr>
                    </a:outerShdw>
                  </a:effectLst>
                  <a:latin typeface="Calibri" panose="020F0502020204030204" pitchFamily="34" charset="0"/>
                </a:rPr>
                <a:t> installed in Link Pack</a:t>
              </a:r>
            </a:p>
            <a:p>
              <a:pPr marL="171450" indent="-171450" algn="ctr" eaLnBrk="1" hangingPunct="1">
                <a:buFont typeface="Arial" panose="020B0604020202020204" pitchFamily="34" charset="0"/>
                <a:buChar char="•"/>
                <a:defRPr/>
              </a:pPr>
              <a:r>
                <a:rPr lang="en-US" altLang="en-US" sz="1200" dirty="0">
                  <a:effectLst>
                    <a:outerShdw blurRad="38100" dist="38100" dir="2700000" algn="tl">
                      <a:srgbClr val="000000">
                        <a:alpha val="43137"/>
                      </a:srgbClr>
                    </a:outerShdw>
                  </a:effectLst>
                  <a:latin typeface="Calibri" panose="020F0502020204030204" pitchFamily="34" charset="0"/>
                </a:rPr>
                <a:t>You can also add the ENVAR…  parameter into //CEEOPTS  DD card</a:t>
              </a:r>
            </a:p>
          </p:txBody>
        </p:sp>
      </p:grpSp>
      <p:cxnSp>
        <p:nvCxnSpPr>
          <p:cNvPr id="160778" name="Straight Arrow Connector 2">
            <a:extLst>
              <a:ext uri="{FF2B5EF4-FFF2-40B4-BE49-F238E27FC236}">
                <a16:creationId xmlns:a16="http://schemas.microsoft.com/office/drawing/2014/main" id="{5A24C77A-4D8C-97A0-F7E8-111905CEF5F6}"/>
              </a:ext>
            </a:extLst>
          </p:cNvPr>
          <p:cNvCxnSpPr>
            <a:cxnSpLocks noChangeShapeType="1"/>
          </p:cNvCxnSpPr>
          <p:nvPr/>
        </p:nvCxnSpPr>
        <p:spPr bwMode="auto">
          <a:xfrm flipV="1">
            <a:off x="4038600" y="608013"/>
            <a:ext cx="4267200" cy="128905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a:extLst>
              <a:ext uri="{FF2B5EF4-FFF2-40B4-BE49-F238E27FC236}">
                <a16:creationId xmlns:a16="http://schemas.microsoft.com/office/drawing/2014/main" id="{2700F415-EB6C-8D7A-DAF5-E5667323BFAF}"/>
              </a:ext>
            </a:extLst>
          </p:cNvPr>
          <p:cNvSpPr>
            <a:spLocks noGrp="1" noChangeArrowheads="1"/>
          </p:cNvSpPr>
          <p:nvPr>
            <p:ph type="title"/>
          </p:nvPr>
        </p:nvSpPr>
        <p:spPr>
          <a:xfrm>
            <a:off x="304800" y="190500"/>
            <a:ext cx="8999538" cy="533400"/>
          </a:xfrm>
        </p:spPr>
        <p:txBody>
          <a:bodyPr/>
          <a:lstStyle/>
          <a:p>
            <a:pPr eaLnBrk="1" hangingPunct="1"/>
            <a:r>
              <a:rPr lang="en-US" altLang="en-US" sz="2800" dirty="0"/>
              <a:t>Code Coverage – Where to Specify </a:t>
            </a:r>
            <a:r>
              <a:rPr lang="en-US" altLang="en-US" sz="2800" b="1" dirty="0">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ENVAR</a:t>
            </a:r>
          </a:p>
        </p:txBody>
      </p:sp>
      <p:sp>
        <p:nvSpPr>
          <p:cNvPr id="137219" name="Rectangle 3">
            <a:extLst>
              <a:ext uri="{FF2B5EF4-FFF2-40B4-BE49-F238E27FC236}">
                <a16:creationId xmlns:a16="http://schemas.microsoft.com/office/drawing/2014/main" id="{75BF3C6F-B31D-1ED5-CE70-011447BA9A2E}"/>
              </a:ext>
            </a:extLst>
          </p:cNvPr>
          <p:cNvSpPr>
            <a:spLocks noGrp="1" noChangeArrowheads="1"/>
          </p:cNvSpPr>
          <p:nvPr>
            <p:ph type="body" sz="half" idx="1"/>
          </p:nvPr>
        </p:nvSpPr>
        <p:spPr>
          <a:xfrm>
            <a:off x="1677988" y="685800"/>
            <a:ext cx="4646612" cy="5943600"/>
          </a:xfrm>
        </p:spPr>
        <p:txBody>
          <a:bodyPr/>
          <a:lstStyle/>
          <a:p>
            <a:pPr eaLnBrk="1" hangingPunct="1">
              <a:defRPr/>
            </a:pPr>
            <a:r>
              <a:rPr lang="en-US" altLang="en-US" dirty="0"/>
              <a:t>Specifying the ENVAR parameter</a:t>
            </a:r>
          </a:p>
          <a:p>
            <a:pPr lvl="1" eaLnBrk="1" hangingPunct="1">
              <a:buFont typeface="Webdings" panose="05030102010509060703" pitchFamily="18" charset="2"/>
              <a:buChar char="4"/>
              <a:defRPr/>
            </a:pPr>
            <a:r>
              <a:rPr lang="en-US" altLang="en-US" sz="1600" b="1" dirty="0"/>
              <a:t>Batch:</a:t>
            </a:r>
          </a:p>
          <a:p>
            <a:pPr lvl="2" eaLnBrk="1" hangingPunct="1">
              <a:defRPr/>
            </a:pPr>
            <a:r>
              <a:rPr lang="en-US" altLang="en-US" sz="1400" dirty="0"/>
              <a:t>PARM card</a:t>
            </a:r>
          </a:p>
          <a:p>
            <a:pPr lvl="2" eaLnBrk="1" hangingPunct="1">
              <a:defRPr/>
            </a:pPr>
            <a:endParaRPr lang="en-US" altLang="en-US" sz="1400" dirty="0"/>
          </a:p>
          <a:p>
            <a:pPr lvl="2" eaLnBrk="1" hangingPunct="1">
              <a:defRPr/>
            </a:pPr>
            <a:endParaRPr lang="en-US" altLang="en-US" sz="1400" dirty="0"/>
          </a:p>
          <a:p>
            <a:pPr lvl="2" eaLnBrk="1" hangingPunct="1">
              <a:defRPr/>
            </a:pPr>
            <a:endParaRPr lang="en-US" altLang="en-US" sz="1400" dirty="0"/>
          </a:p>
          <a:p>
            <a:pPr lvl="2" eaLnBrk="1" hangingPunct="1">
              <a:defRPr/>
            </a:pPr>
            <a:endParaRPr lang="en-US" altLang="en-US" sz="900" dirty="0"/>
          </a:p>
          <a:p>
            <a:pPr lvl="2" eaLnBrk="1" hangingPunct="1">
              <a:defRPr/>
            </a:pPr>
            <a:endParaRPr lang="en-US" altLang="en-US" sz="1400" dirty="0"/>
          </a:p>
          <a:p>
            <a:pPr lvl="2" eaLnBrk="1" hangingPunct="1">
              <a:defRPr/>
            </a:pPr>
            <a:endParaRPr lang="en-US" altLang="en-US" sz="1400" dirty="0"/>
          </a:p>
          <a:p>
            <a:pPr lvl="2" eaLnBrk="1" hangingPunct="1">
              <a:defRPr/>
            </a:pPr>
            <a:r>
              <a:rPr lang="en-US" altLang="en-US" sz="1400" dirty="0"/>
              <a:t>//CEEOPTS DD card TEST parameter</a:t>
            </a:r>
          </a:p>
          <a:p>
            <a:pPr lvl="1" eaLnBrk="1" hangingPunct="1">
              <a:buFont typeface="Webdings" panose="05030102010509060703" pitchFamily="18" charset="2"/>
              <a:buChar char="4"/>
              <a:defRPr/>
            </a:pPr>
            <a:endParaRPr lang="en-US" altLang="en-US" dirty="0"/>
          </a:p>
          <a:p>
            <a:pPr marL="344488" lvl="1" indent="0" eaLnBrk="1" hangingPunct="1">
              <a:buNone/>
              <a:defRPr/>
            </a:pPr>
            <a:endParaRPr lang="en-US" altLang="en-US" dirty="0"/>
          </a:p>
          <a:p>
            <a:pPr lvl="1" eaLnBrk="1" hangingPunct="1">
              <a:buFont typeface="Webdings" panose="05030102010509060703" pitchFamily="18" charset="2"/>
              <a:buChar char="4"/>
              <a:defRPr/>
            </a:pPr>
            <a:endParaRPr lang="en-US" altLang="en-US" dirty="0"/>
          </a:p>
          <a:p>
            <a:pPr lvl="1" eaLnBrk="1" hangingPunct="1">
              <a:buFont typeface="Webdings" panose="05030102010509060703" pitchFamily="18" charset="2"/>
              <a:buChar char="4"/>
              <a:defRPr/>
            </a:pPr>
            <a:r>
              <a:rPr lang="en-US" altLang="en-US" b="1" dirty="0"/>
              <a:t>Online:</a:t>
            </a:r>
          </a:p>
          <a:p>
            <a:pPr lvl="2" eaLnBrk="1" hangingPunct="1">
              <a:defRPr/>
            </a:pPr>
            <a:r>
              <a:rPr lang="en-US" altLang="en-US" sz="1600" dirty="0"/>
              <a:t>DTCN Profile</a:t>
            </a:r>
          </a:p>
          <a:p>
            <a:pPr lvl="2" eaLnBrk="1" hangingPunct="1">
              <a:defRPr/>
            </a:pPr>
            <a:endParaRPr lang="en-US" altLang="en-US" sz="1600" dirty="0"/>
          </a:p>
          <a:p>
            <a:pPr lvl="2" eaLnBrk="1" hangingPunct="1">
              <a:defRPr/>
            </a:pPr>
            <a:endParaRPr lang="en-US" altLang="en-US" sz="1600" dirty="0"/>
          </a:p>
          <a:p>
            <a:pPr lvl="2" eaLnBrk="1" hangingPunct="1">
              <a:defRPr/>
            </a:pPr>
            <a:endParaRPr lang="en-US" altLang="en-US" sz="1600" dirty="0"/>
          </a:p>
          <a:p>
            <a:pPr marL="690563" lvl="2" indent="0" eaLnBrk="1" hangingPunct="1">
              <a:buNone/>
              <a:defRPr/>
            </a:pPr>
            <a:endParaRPr lang="en-US" altLang="en-US" sz="500" dirty="0"/>
          </a:p>
          <a:p>
            <a:pPr lvl="2" eaLnBrk="1" hangingPunct="1">
              <a:defRPr/>
            </a:pPr>
            <a:endParaRPr lang="en-US" altLang="en-US" sz="1600" dirty="0"/>
          </a:p>
          <a:p>
            <a:pPr lvl="2" eaLnBrk="1" hangingPunct="1">
              <a:defRPr/>
            </a:pPr>
            <a:r>
              <a:rPr lang="en-US" altLang="en-US" sz="1600" dirty="0"/>
              <a:t>PF9 to Debug Tool options</a:t>
            </a:r>
          </a:p>
          <a:p>
            <a:pPr lvl="2" eaLnBrk="1" hangingPunct="1">
              <a:defRPr/>
            </a:pPr>
            <a:endParaRPr lang="en-US" altLang="en-US" sz="1400" dirty="0"/>
          </a:p>
          <a:p>
            <a:pPr lvl="2" eaLnBrk="1" hangingPunct="1">
              <a:defRPr/>
            </a:pPr>
            <a:endParaRPr lang="en-US" altLang="en-US" sz="1600" dirty="0"/>
          </a:p>
          <a:p>
            <a:pPr lvl="2" eaLnBrk="1" hangingPunct="1">
              <a:defRPr/>
            </a:pPr>
            <a:r>
              <a:rPr lang="en-US" altLang="en-US" sz="1600" dirty="0"/>
              <a:t>Same </a:t>
            </a:r>
            <a:r>
              <a:rPr lang="en-US" altLang="en-US" sz="1600" b="1" dirty="0">
                <a:solidFill>
                  <a:schemeClr val="tx1"/>
                </a:solidFill>
              </a:rPr>
              <a:t>ENVAR….  </a:t>
            </a:r>
            <a:r>
              <a:rPr lang="en-US" altLang="en-US" sz="1600" dirty="0"/>
              <a:t>parameter</a:t>
            </a:r>
          </a:p>
        </p:txBody>
      </p:sp>
      <p:pic>
        <p:nvPicPr>
          <p:cNvPr id="162820" name="Picture 9">
            <a:extLst>
              <a:ext uri="{FF2B5EF4-FFF2-40B4-BE49-F238E27FC236}">
                <a16:creationId xmlns:a16="http://schemas.microsoft.com/office/drawing/2014/main" id="{12E7F889-CA87-2069-15A7-C933B36533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650" y="1524000"/>
            <a:ext cx="5086350" cy="1695450"/>
          </a:xfrm>
          <a:prstGeom prst="rect">
            <a:avLst/>
          </a:prstGeom>
          <a:no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1" name="Picture 10">
            <a:extLst>
              <a:ext uri="{FF2B5EF4-FFF2-40B4-BE49-F238E27FC236}">
                <a16:creationId xmlns:a16="http://schemas.microsoft.com/office/drawing/2014/main" id="{C76CEAF8-D08D-F9E7-B620-1F294CE282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7839" y="685800"/>
            <a:ext cx="4448175" cy="647700"/>
          </a:xfrm>
          <a:prstGeom prst="rect">
            <a:avLst/>
          </a:prstGeom>
          <a:no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2" name="Picture 11">
            <a:extLst>
              <a:ext uri="{FF2B5EF4-FFF2-40B4-BE49-F238E27FC236}">
                <a16:creationId xmlns:a16="http://schemas.microsoft.com/office/drawing/2014/main" id="{BCB32A22-873D-C687-D97A-E785D5032C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9276" y="3581400"/>
            <a:ext cx="4048125" cy="1028700"/>
          </a:xfrm>
          <a:prstGeom prst="rect">
            <a:avLst/>
          </a:prstGeom>
          <a:noFill/>
          <a:ln w="9525"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3" name="Picture 13">
            <a:extLst>
              <a:ext uri="{FF2B5EF4-FFF2-40B4-BE49-F238E27FC236}">
                <a16:creationId xmlns:a16="http://schemas.microsoft.com/office/drawing/2014/main" id="{6DBDAE87-B1BD-4FF3-C5DB-AAB6DCBEE4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8800" y="4724400"/>
            <a:ext cx="43942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1054" name="AutoShape 14">
            <a:extLst>
              <a:ext uri="{FF2B5EF4-FFF2-40B4-BE49-F238E27FC236}">
                <a16:creationId xmlns:a16="http://schemas.microsoft.com/office/drawing/2014/main" id="{2C5EB788-931F-3530-3CE7-63E27E773BD5}"/>
              </a:ext>
            </a:extLst>
          </p:cNvPr>
          <p:cNvSpPr>
            <a:spLocks noChangeArrowheads="1"/>
          </p:cNvSpPr>
          <p:nvPr/>
        </p:nvSpPr>
        <p:spPr bwMode="auto">
          <a:xfrm>
            <a:off x="5638800" y="6400800"/>
            <a:ext cx="3048000" cy="304800"/>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111055" name="AutoShape 15">
            <a:extLst>
              <a:ext uri="{FF2B5EF4-FFF2-40B4-BE49-F238E27FC236}">
                <a16:creationId xmlns:a16="http://schemas.microsoft.com/office/drawing/2014/main" id="{6436D84E-E0DB-EB68-3889-17BF46D8DDC8}"/>
              </a:ext>
            </a:extLst>
          </p:cNvPr>
          <p:cNvSpPr>
            <a:spLocks noChangeArrowheads="1"/>
          </p:cNvSpPr>
          <p:nvPr/>
        </p:nvSpPr>
        <p:spPr bwMode="auto">
          <a:xfrm>
            <a:off x="5638800" y="4152900"/>
            <a:ext cx="3962400" cy="228600"/>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111056" name="AutoShape 16">
            <a:extLst>
              <a:ext uri="{FF2B5EF4-FFF2-40B4-BE49-F238E27FC236}">
                <a16:creationId xmlns:a16="http://schemas.microsoft.com/office/drawing/2014/main" id="{87905F1B-50F5-E8E5-5934-5BB4A9CE9BBE}"/>
              </a:ext>
            </a:extLst>
          </p:cNvPr>
          <p:cNvSpPr>
            <a:spLocks noChangeArrowheads="1"/>
          </p:cNvSpPr>
          <p:nvPr/>
        </p:nvSpPr>
        <p:spPr bwMode="auto">
          <a:xfrm>
            <a:off x="6096000" y="2762250"/>
            <a:ext cx="4572000" cy="304800"/>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
        <p:nvSpPr>
          <p:cNvPr id="1111057" name="AutoShape 17">
            <a:extLst>
              <a:ext uri="{FF2B5EF4-FFF2-40B4-BE49-F238E27FC236}">
                <a16:creationId xmlns:a16="http://schemas.microsoft.com/office/drawing/2014/main" id="{0A2DB415-9396-5BEA-86D1-26FE4017EA3A}"/>
              </a:ext>
            </a:extLst>
          </p:cNvPr>
          <p:cNvSpPr>
            <a:spLocks noChangeArrowheads="1"/>
          </p:cNvSpPr>
          <p:nvPr/>
        </p:nvSpPr>
        <p:spPr bwMode="auto">
          <a:xfrm>
            <a:off x="6272213" y="1009650"/>
            <a:ext cx="2514600" cy="287338"/>
          </a:xfrm>
          <a:prstGeom prst="roundRect">
            <a:avLst>
              <a:gd name="adj" fmla="val 16667"/>
            </a:avLst>
          </a:prstGeom>
          <a:noFill/>
          <a:ln w="28575" algn="ctr">
            <a:solidFill>
              <a:srgbClr val="FF0000"/>
            </a:solidFill>
            <a:round/>
            <a:headEnd/>
            <a:tailEn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0AC5A7-07D3-210F-F045-E166F52BC10B}"/>
              </a:ext>
            </a:extLst>
          </p:cNvPr>
          <p:cNvPicPr>
            <a:picLocks noChangeAspect="1"/>
          </p:cNvPicPr>
          <p:nvPr/>
        </p:nvPicPr>
        <p:blipFill>
          <a:blip r:embed="rId2"/>
          <a:stretch>
            <a:fillRect/>
          </a:stretch>
        </p:blipFill>
        <p:spPr>
          <a:xfrm>
            <a:off x="3469458" y="2424576"/>
            <a:ext cx="8434543" cy="3802032"/>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 name="Picture 1">
            <a:extLst>
              <a:ext uri="{FF2B5EF4-FFF2-40B4-BE49-F238E27FC236}">
                <a16:creationId xmlns:a16="http://schemas.microsoft.com/office/drawing/2014/main" id="{AC8415A6-C34C-DDF6-E239-B74FE23A72BC}"/>
              </a:ext>
            </a:extLst>
          </p:cNvPr>
          <p:cNvPicPr>
            <a:picLocks noChangeAspect="1"/>
          </p:cNvPicPr>
          <p:nvPr/>
        </p:nvPicPr>
        <p:blipFill>
          <a:blip r:embed="rId3"/>
          <a:stretch>
            <a:fillRect/>
          </a:stretch>
        </p:blipFill>
        <p:spPr>
          <a:xfrm>
            <a:off x="1568268" y="4953003"/>
            <a:ext cx="5823385" cy="1704975"/>
          </a:xfrm>
          <a:prstGeom prst="rect">
            <a:avLst/>
          </a:prstGeom>
          <a:ln>
            <a:gradFill>
              <a:gsLst>
                <a:gs pos="0">
                  <a:schemeClr val="accent1">
                    <a:lumMod val="5000"/>
                    <a:lumOff val="95000"/>
                  </a:schemeClr>
                </a:gs>
                <a:gs pos="2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7412" name="Rectangle 2">
            <a:extLst>
              <a:ext uri="{FF2B5EF4-FFF2-40B4-BE49-F238E27FC236}">
                <a16:creationId xmlns:a16="http://schemas.microsoft.com/office/drawing/2014/main" id="{CFA53892-92F3-CDCA-D53E-A20EC19AF98D}"/>
              </a:ext>
            </a:extLst>
          </p:cNvPr>
          <p:cNvSpPr>
            <a:spLocks noGrp="1" noChangeArrowheads="1"/>
          </p:cNvSpPr>
          <p:nvPr>
            <p:ph type="title"/>
          </p:nvPr>
        </p:nvSpPr>
        <p:spPr>
          <a:xfrm>
            <a:off x="287998" y="288038"/>
            <a:ext cx="11827801" cy="612536"/>
          </a:xfrm>
        </p:spPr>
        <p:txBody>
          <a:bodyPr/>
          <a:lstStyle/>
          <a:p>
            <a:pPr eaLnBrk="1" hangingPunct="1"/>
            <a:r>
              <a:rPr lang="en-US" altLang="en-US" sz="3600" dirty="0"/>
              <a:t>Launch IDz and Browse… to the </a:t>
            </a:r>
            <a:r>
              <a:rPr lang="en-US" altLang="en-US" sz="3600" b="1" dirty="0"/>
              <a:t>education_workspace </a:t>
            </a:r>
          </a:p>
        </p:txBody>
      </p:sp>
      <p:sp>
        <p:nvSpPr>
          <p:cNvPr id="17413" name="Rectangle 3">
            <a:extLst>
              <a:ext uri="{FF2B5EF4-FFF2-40B4-BE49-F238E27FC236}">
                <a16:creationId xmlns:a16="http://schemas.microsoft.com/office/drawing/2014/main" id="{FE477CF1-BCFE-5480-2031-3D5FC98071A4}"/>
              </a:ext>
            </a:extLst>
          </p:cNvPr>
          <p:cNvSpPr>
            <a:spLocks noGrp="1" noChangeArrowheads="1"/>
          </p:cNvSpPr>
          <p:nvPr>
            <p:ph idx="1"/>
          </p:nvPr>
        </p:nvSpPr>
        <p:spPr>
          <a:xfrm>
            <a:off x="287999" y="1447800"/>
            <a:ext cx="8958262" cy="5621338"/>
          </a:xfrm>
        </p:spPr>
        <p:txBody>
          <a:bodyPr/>
          <a:lstStyle/>
          <a:p>
            <a:pPr eaLnBrk="1" hangingPunct="1"/>
            <a:r>
              <a:rPr lang="en-US" altLang="en-US" sz="1800" dirty="0"/>
              <a:t>From your desktop or the Windows </a:t>
            </a:r>
            <a:r>
              <a:rPr lang="en-US" altLang="en-US" sz="1800" b="1" dirty="0"/>
              <a:t>launch IDz</a:t>
            </a:r>
          </a:p>
          <a:p>
            <a:pPr eaLnBrk="1" hangingPunct="1"/>
            <a:endParaRPr lang="en-US" altLang="en-US" sz="800" b="1" dirty="0"/>
          </a:p>
          <a:p>
            <a:pPr eaLnBrk="1" hangingPunct="1"/>
            <a:r>
              <a:rPr lang="en-US" altLang="en-US" sz="1800" dirty="0"/>
              <a:t>When you are prompted, </a:t>
            </a:r>
            <a:r>
              <a:rPr lang="en-US" altLang="en-US" sz="1800" b="1" dirty="0"/>
              <a:t>Browse…</a:t>
            </a:r>
            <a:r>
              <a:rPr lang="en-US" altLang="en-US" sz="1800" dirty="0"/>
              <a:t> to find your education_workspace </a:t>
            </a:r>
            <a:r>
              <a:rPr lang="en-US" altLang="en-US" sz="1600" dirty="0"/>
              <a:t>(prev. slide)</a:t>
            </a:r>
            <a:endParaRPr lang="en-US" altLang="en-US" sz="1400" dirty="0"/>
          </a:p>
          <a:p>
            <a:pPr eaLnBrk="1" hangingPunct="1"/>
            <a:endParaRPr lang="en-US" altLang="en-US" sz="14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600" dirty="0"/>
          </a:p>
        </p:txBody>
      </p:sp>
      <p:sp>
        <p:nvSpPr>
          <p:cNvPr id="17414" name="Text Box 9">
            <a:extLst>
              <a:ext uri="{FF2B5EF4-FFF2-40B4-BE49-F238E27FC236}">
                <a16:creationId xmlns:a16="http://schemas.microsoft.com/office/drawing/2014/main" id="{08921B5E-C082-3592-6333-2A9612D45D45}"/>
              </a:ext>
            </a:extLst>
          </p:cNvPr>
          <p:cNvSpPr txBox="1">
            <a:spLocks noChangeArrowheads="1"/>
          </p:cNvSpPr>
          <p:nvPr/>
        </p:nvSpPr>
        <p:spPr bwMode="auto">
          <a:xfrm>
            <a:off x="846140" y="2598003"/>
            <a:ext cx="25622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algn="r" eaLnBrk="1" hangingPunct="1">
              <a:lnSpc>
                <a:spcPct val="100000"/>
              </a:lnSpc>
              <a:spcBef>
                <a:spcPct val="0"/>
              </a:spcBef>
              <a:buClrTx/>
              <a:buFontTx/>
              <a:buNone/>
            </a:pPr>
            <a:r>
              <a:rPr lang="en-US" altLang="en-US" sz="1600" b="0" dirty="0">
                <a:latin typeface="+mn-lt"/>
                <a:cs typeface="Calibri" panose="020F0502020204030204" pitchFamily="34" charset="0"/>
              </a:rPr>
              <a:t>Browse to the parent  folder of the .</a:t>
            </a:r>
            <a:r>
              <a:rPr lang="en-US" altLang="en-US" sz="1600" dirty="0">
                <a:latin typeface="+mn-lt"/>
                <a:cs typeface="Calibri" panose="020F0502020204030204" pitchFamily="34" charset="0"/>
              </a:rPr>
              <a:t>metadata</a:t>
            </a:r>
            <a:r>
              <a:rPr lang="en-US" altLang="en-US" sz="1600" b="0" dirty="0">
                <a:latin typeface="+mn-lt"/>
                <a:cs typeface="Calibri" panose="020F0502020204030204" pitchFamily="34" charset="0"/>
              </a:rPr>
              <a:t> folder </a:t>
            </a:r>
            <a:r>
              <a:rPr lang="en-US" altLang="en-US" sz="1600" b="0" dirty="0">
                <a:latin typeface="+mn-lt"/>
                <a:cs typeface="Calibri" panose="020F0502020204030204" pitchFamily="34" charset="0"/>
                <a:sym typeface="Wingdings" pitchFamily="2" charset="2"/>
              </a:rPr>
              <a:t></a:t>
            </a:r>
            <a:endParaRPr lang="en-US" altLang="en-US" sz="1600" b="0" dirty="0">
              <a:latin typeface="+mn-lt"/>
              <a:cs typeface="Calibri" panose="020F0502020204030204" pitchFamily="34" charset="0"/>
            </a:endParaRPr>
          </a:p>
        </p:txBody>
      </p:sp>
      <p:cxnSp>
        <p:nvCxnSpPr>
          <p:cNvPr id="5" name="Straight Arrow Connector 4">
            <a:extLst>
              <a:ext uri="{FF2B5EF4-FFF2-40B4-BE49-F238E27FC236}">
                <a16:creationId xmlns:a16="http://schemas.microsoft.com/office/drawing/2014/main" id="{9C587646-5AC6-28E5-FF57-7712D4A7E9DD}"/>
              </a:ext>
            </a:extLst>
          </p:cNvPr>
          <p:cNvCxnSpPr>
            <a:cxnSpLocks/>
          </p:cNvCxnSpPr>
          <p:nvPr/>
        </p:nvCxnSpPr>
        <p:spPr bwMode="auto">
          <a:xfrm flipH="1">
            <a:off x="3200400" y="4202481"/>
            <a:ext cx="1279560" cy="750522"/>
          </a:xfrm>
          <a:prstGeom prst="straightConnector1">
            <a:avLst/>
          </a:prstGeom>
          <a:solidFill>
            <a:schemeClr val="accent1"/>
          </a:solidFill>
          <a:ln w="12700" cap="flat" cmpd="sng" algn="ctr">
            <a:gradFill>
              <a:gsLst>
                <a:gs pos="0">
                  <a:schemeClr val="accent1">
                    <a:lumMod val="5000"/>
                    <a:lumOff val="95000"/>
                  </a:schemeClr>
                </a:gs>
                <a:gs pos="38000">
                  <a:srgbClr val="C00000"/>
                </a:gs>
                <a:gs pos="69000">
                  <a:schemeClr val="bg2">
                    <a:lumMod val="60000"/>
                    <a:lumOff val="40000"/>
                  </a:schemeClr>
                </a:gs>
                <a:gs pos="100000">
                  <a:schemeClr val="tx1"/>
                </a:gs>
              </a:gsLst>
              <a:lin ang="5400000" scaled="1"/>
            </a:gradFill>
            <a:prstDash val="solid"/>
            <a:round/>
            <a:headEnd type="none" w="med" len="med"/>
            <a:tailEnd type="triangle"/>
          </a:ln>
          <a:effectLst/>
        </p:spPr>
      </p:cxnSp>
      <p:sp>
        <p:nvSpPr>
          <p:cNvPr id="7" name="Rectangle 6">
            <a:extLst>
              <a:ext uri="{FF2B5EF4-FFF2-40B4-BE49-F238E27FC236}">
                <a16:creationId xmlns:a16="http://schemas.microsoft.com/office/drawing/2014/main" id="{B7D94ADA-1A94-AB11-5A14-C380B106ACBC}"/>
              </a:ext>
            </a:extLst>
          </p:cNvPr>
          <p:cNvSpPr/>
          <p:nvPr/>
        </p:nvSpPr>
        <p:spPr bwMode="auto">
          <a:xfrm>
            <a:off x="4572000" y="3874276"/>
            <a:ext cx="3581400" cy="205095"/>
          </a:xfrm>
          <a:prstGeom prst="rect">
            <a:avLst/>
          </a:prstGeom>
          <a:solidFill>
            <a:schemeClr val="bg1"/>
          </a:solidFill>
          <a:ln w="19050">
            <a:no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17415" name="Text Box 15">
            <a:extLst>
              <a:ext uri="{FF2B5EF4-FFF2-40B4-BE49-F238E27FC236}">
                <a16:creationId xmlns:a16="http://schemas.microsoft.com/office/drawing/2014/main" id="{D5E9EE16-8217-2A7B-F88F-DF4BC443F09D}"/>
              </a:ext>
            </a:extLst>
          </p:cNvPr>
          <p:cNvSpPr txBox="1">
            <a:spLocks noChangeArrowheads="1"/>
          </p:cNvSpPr>
          <p:nvPr/>
        </p:nvSpPr>
        <p:spPr bwMode="auto">
          <a:xfrm>
            <a:off x="4541094" y="3884948"/>
            <a:ext cx="32766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ct val="30000"/>
              </a:spcBef>
              <a:buClr>
                <a:srgbClr val="000000"/>
              </a:buClr>
              <a:buFont typeface="Wingdings" pitchFamily="2" charset="2"/>
              <a:buChar char="§"/>
              <a:defRPr sz="2000">
                <a:solidFill>
                  <a:schemeClr val="tx1"/>
                </a:solidFill>
                <a:latin typeface="Arial" panose="020B0604020202020204" pitchFamily="34" charset="0"/>
              </a:defRPr>
            </a:lvl1pPr>
            <a:lvl2pPr marL="742950" indent="-285750">
              <a:lnSpc>
                <a:spcPct val="85000"/>
              </a:lnSpc>
              <a:spcBef>
                <a:spcPct val="30000"/>
              </a:spcBef>
              <a:buClr>
                <a:srgbClr val="006699"/>
              </a:buClr>
              <a:buFont typeface="Webdings" pitchFamily="2" charset="2"/>
              <a:buChar char="4"/>
              <a:defRPr>
                <a:solidFill>
                  <a:srgbClr val="006699"/>
                </a:solidFill>
                <a:latin typeface="Arial" panose="020B0604020202020204" pitchFamily="34" charset="0"/>
              </a:defRPr>
            </a:lvl2pPr>
            <a:lvl3pPr marL="1143000" indent="-228600">
              <a:spcBef>
                <a:spcPct val="20000"/>
              </a:spcBef>
              <a:buFont typeface="Wingdings" pitchFamily="2" charset="2"/>
              <a:buChar char="§"/>
              <a:defRPr sz="1600">
                <a:solidFill>
                  <a:srgbClr val="666666"/>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defRPr>
            </a:lvl9pPr>
          </a:lstStyle>
          <a:p>
            <a:pPr eaLnBrk="1" hangingPunct="1">
              <a:lnSpc>
                <a:spcPct val="100000"/>
              </a:lnSpc>
              <a:spcBef>
                <a:spcPct val="0"/>
              </a:spcBef>
              <a:buClrTx/>
              <a:buFontTx/>
              <a:buNone/>
            </a:pPr>
            <a:r>
              <a:rPr lang="en-US" altLang="en-US" sz="800" b="0" dirty="0">
                <a:latin typeface="+mn-lt"/>
              </a:rPr>
              <a:t>C:\</a:t>
            </a:r>
            <a:r>
              <a:rPr lang="en-US" altLang="en-US" sz="800" b="0" dirty="0" err="1">
                <a:latin typeface="+mn-lt"/>
              </a:rPr>
              <a:t>education_workspace</a:t>
            </a:r>
            <a:endParaRPr lang="en-US" altLang="en-US" sz="800" b="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1">
            <a:extLst>
              <a:ext uri="{FF2B5EF4-FFF2-40B4-BE49-F238E27FC236}">
                <a16:creationId xmlns:a16="http://schemas.microsoft.com/office/drawing/2014/main" id="{9238F697-50C4-F25E-8C91-43B3D01CCF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29032"/>
            <a:ext cx="9144000" cy="479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5" name="Rectangle 2">
            <a:extLst>
              <a:ext uri="{FF2B5EF4-FFF2-40B4-BE49-F238E27FC236}">
                <a16:creationId xmlns:a16="http://schemas.microsoft.com/office/drawing/2014/main" id="{69226439-31D4-A5A4-D643-18A9605278AE}"/>
              </a:ext>
            </a:extLst>
          </p:cNvPr>
          <p:cNvSpPr>
            <a:spLocks noGrp="1" noChangeArrowheads="1"/>
          </p:cNvSpPr>
          <p:nvPr>
            <p:ph type="title" idx="4294967295"/>
          </p:nvPr>
        </p:nvSpPr>
        <p:spPr>
          <a:xfrm>
            <a:off x="304800" y="152400"/>
            <a:ext cx="7924800" cy="533400"/>
          </a:xfrm>
        </p:spPr>
        <p:txBody>
          <a:bodyPr vert="horz" wrap="square" lIns="91440" tIns="45720" rIns="91440" bIns="45720" numCol="1" anchor="ctr" anchorCtr="0" compatLnSpc="1">
            <a:prstTxWarp prst="textNoShape">
              <a:avLst/>
            </a:prstTxWarp>
          </a:bodyPr>
          <a:lstStyle/>
          <a:p>
            <a:pPr eaLnBrk="1" hangingPunct="1"/>
            <a:r>
              <a:rPr lang="en-US" altLang="en-US" sz="2800" dirty="0"/>
              <a:t>Code Coverage – </a:t>
            </a:r>
            <a:r>
              <a:rPr lang="en-US" altLang="en-US" sz="2800" b="1" dirty="0">
                <a:effectLst>
                  <a:outerShdw blurRad="38100" dist="38100" dir="2700000" algn="tl">
                    <a:srgbClr val="000000">
                      <a:alpha val="43137"/>
                    </a:srgbClr>
                  </a:outerShdw>
                </a:effectLst>
              </a:rPr>
              <a:t>Reports – Lines and Modules</a:t>
            </a:r>
          </a:p>
        </p:txBody>
      </p:sp>
      <p:sp>
        <p:nvSpPr>
          <p:cNvPr id="3" name="Rectangle 1">
            <a:extLst>
              <a:ext uri="{FF2B5EF4-FFF2-40B4-BE49-F238E27FC236}">
                <a16:creationId xmlns:a16="http://schemas.microsoft.com/office/drawing/2014/main" id="{F692D53D-7968-2F2C-6B57-77AB2C4727AF}"/>
              </a:ext>
            </a:extLst>
          </p:cNvPr>
          <p:cNvSpPr>
            <a:spLocks noChangeArrowheads="1"/>
          </p:cNvSpPr>
          <p:nvPr/>
        </p:nvSpPr>
        <p:spPr bwMode="auto">
          <a:xfrm>
            <a:off x="1524000" y="4258032"/>
            <a:ext cx="9296400" cy="2523768"/>
          </a:xfrm>
          <a:prstGeom prst="rect">
            <a:avLst/>
          </a:prstGeom>
          <a:solidFill>
            <a:srgbClr val="FFFFF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lIns="0" tIns="0" rIns="0" bIns="0" anchor="ctr">
            <a:spAutoFit/>
          </a:bodyPr>
          <a:lstStyle/>
          <a:p>
            <a:pPr>
              <a:defRPr/>
            </a:pPr>
            <a:r>
              <a:rPr lang="en-US" altLang="en-US" sz="2000" b="1" dirty="0">
                <a:solidFill>
                  <a:srgbClr val="323232"/>
                </a:solidFill>
                <a:latin typeface="ibm-plex-sans"/>
              </a:rPr>
              <a:t>Web-Based UI and Functionality:</a:t>
            </a:r>
            <a:endParaRPr lang="en-US" altLang="en-US" sz="2000" b="1" dirty="0"/>
          </a:p>
          <a:p>
            <a:pPr lvl="1">
              <a:buFontTx/>
              <a:buChar char="•"/>
              <a:defRPr/>
            </a:pPr>
            <a:r>
              <a:rPr lang="en-US" altLang="en-US" sz="1600" dirty="0">
                <a:solidFill>
                  <a:srgbClr val="323232"/>
                </a:solidFill>
                <a:latin typeface="inherit"/>
              </a:rPr>
              <a:t> Group data by files or modules. To change the grouping method, click the</a:t>
            </a:r>
            <a:r>
              <a:rPr lang="en-US" altLang="en-US" sz="1600" dirty="0">
                <a:solidFill>
                  <a:srgbClr val="323232"/>
                </a:solidFill>
              </a:rPr>
              <a:t> </a:t>
            </a:r>
            <a:r>
              <a:rPr lang="en-US" altLang="en-US" sz="1600" b="1" dirty="0">
                <a:solidFill>
                  <a:srgbClr val="323232"/>
                </a:solidFill>
                <a:latin typeface="inherit"/>
              </a:rPr>
              <a:t>Files</a:t>
            </a:r>
            <a:r>
              <a:rPr lang="en-US" altLang="en-US" sz="1600" dirty="0">
                <a:solidFill>
                  <a:srgbClr val="323232"/>
                </a:solidFill>
              </a:rPr>
              <a:t> </a:t>
            </a:r>
            <a:r>
              <a:rPr lang="en-US" altLang="en-US" sz="1600" dirty="0">
                <a:solidFill>
                  <a:srgbClr val="323232"/>
                </a:solidFill>
                <a:latin typeface="inherit"/>
              </a:rPr>
              <a:t>or</a:t>
            </a:r>
            <a:r>
              <a:rPr lang="en-US" altLang="en-US" sz="1600" dirty="0">
                <a:solidFill>
                  <a:srgbClr val="323232"/>
                </a:solidFill>
              </a:rPr>
              <a:t> </a:t>
            </a:r>
            <a:r>
              <a:rPr lang="en-US" altLang="en-US" sz="1600" b="1" dirty="0">
                <a:solidFill>
                  <a:srgbClr val="323232"/>
                </a:solidFill>
                <a:latin typeface="inherit"/>
              </a:rPr>
              <a:t>Modules</a:t>
            </a:r>
            <a:r>
              <a:rPr lang="en-US" altLang="en-US" sz="1600" dirty="0">
                <a:solidFill>
                  <a:srgbClr val="323232"/>
                </a:solidFill>
              </a:rPr>
              <a:t> </a:t>
            </a:r>
            <a:r>
              <a:rPr lang="en-US" altLang="en-US" sz="1600" dirty="0">
                <a:solidFill>
                  <a:srgbClr val="323232"/>
                </a:solidFill>
                <a:latin typeface="inherit"/>
              </a:rPr>
              <a:t>button.</a:t>
            </a:r>
          </a:p>
          <a:p>
            <a:pPr lvl="1">
              <a:buFontTx/>
              <a:buChar char="•"/>
              <a:defRPr/>
            </a:pPr>
            <a:r>
              <a:rPr lang="en-US" altLang="en-US" sz="1600" dirty="0">
                <a:solidFill>
                  <a:srgbClr val="323232"/>
                </a:solidFill>
                <a:latin typeface="inherit"/>
              </a:rPr>
              <a:t> Open the source files by clicking on the file names.</a:t>
            </a:r>
          </a:p>
          <a:p>
            <a:pPr lvl="1">
              <a:buFontTx/>
              <a:buChar char="•"/>
              <a:defRPr/>
            </a:pPr>
            <a:r>
              <a:rPr lang="en-US" altLang="en-US" sz="1600" dirty="0">
                <a:solidFill>
                  <a:srgbClr val="323232"/>
                </a:solidFill>
                <a:latin typeface="inherit"/>
              </a:rPr>
              <a:t> Expand rows to view the children of the files.</a:t>
            </a:r>
          </a:p>
          <a:p>
            <a:pPr lvl="1">
              <a:buFontTx/>
              <a:buChar char="•"/>
              <a:defRPr/>
            </a:pPr>
            <a:r>
              <a:rPr lang="en-US" altLang="en-US" sz="1600" dirty="0">
                <a:solidFill>
                  <a:srgbClr val="323232"/>
                </a:solidFill>
                <a:latin typeface="inherit"/>
              </a:rPr>
              <a:t> View file-related messages by clicking on the icons in the</a:t>
            </a:r>
            <a:r>
              <a:rPr lang="en-US" altLang="en-US" sz="1600" dirty="0">
                <a:solidFill>
                  <a:srgbClr val="323232"/>
                </a:solidFill>
              </a:rPr>
              <a:t> </a:t>
            </a:r>
            <a:r>
              <a:rPr lang="en-US" altLang="en-US" sz="1600" b="1" dirty="0">
                <a:solidFill>
                  <a:srgbClr val="323232"/>
                </a:solidFill>
                <a:latin typeface="inherit"/>
              </a:rPr>
              <a:t>Messages</a:t>
            </a:r>
            <a:r>
              <a:rPr lang="en-US" altLang="en-US" sz="1600" dirty="0">
                <a:solidFill>
                  <a:srgbClr val="323232"/>
                </a:solidFill>
              </a:rPr>
              <a:t> </a:t>
            </a:r>
            <a:r>
              <a:rPr lang="en-US" altLang="en-US" sz="1600" dirty="0">
                <a:solidFill>
                  <a:srgbClr val="323232"/>
                </a:solidFill>
                <a:latin typeface="inherit"/>
              </a:rPr>
              <a:t>column.</a:t>
            </a:r>
          </a:p>
          <a:p>
            <a:pPr lvl="1">
              <a:buFontTx/>
              <a:buChar char="•"/>
              <a:defRPr/>
            </a:pPr>
            <a:r>
              <a:rPr lang="en-US" altLang="en-US" sz="1600" dirty="0">
                <a:solidFill>
                  <a:srgbClr val="323232"/>
                </a:solidFill>
                <a:latin typeface="inherit"/>
              </a:rPr>
              <a:t> Sort the report by clicking on the column headings.</a:t>
            </a:r>
          </a:p>
          <a:p>
            <a:pPr lvl="1">
              <a:buFontTx/>
              <a:buChar char="•"/>
              <a:defRPr/>
            </a:pPr>
            <a:r>
              <a:rPr lang="en-US" altLang="en-US" sz="1600" dirty="0">
                <a:solidFill>
                  <a:srgbClr val="323232"/>
                </a:solidFill>
                <a:latin typeface="inherit"/>
              </a:rPr>
              <a:t> Filter results according to coverage percentage by specifying a value in the</a:t>
            </a:r>
            <a:r>
              <a:rPr lang="en-US" altLang="en-US" sz="1600" dirty="0">
                <a:solidFill>
                  <a:srgbClr val="323232"/>
                </a:solidFill>
              </a:rPr>
              <a:t> </a:t>
            </a:r>
            <a:r>
              <a:rPr lang="en-US" altLang="en-US" sz="1600" b="1" dirty="0">
                <a:solidFill>
                  <a:srgbClr val="323232"/>
                </a:solidFill>
                <a:latin typeface="inherit"/>
              </a:rPr>
              <a:t>Show below</a:t>
            </a:r>
            <a:r>
              <a:rPr lang="en-US" altLang="en-US" sz="1600" dirty="0">
                <a:solidFill>
                  <a:srgbClr val="323232"/>
                </a:solidFill>
              </a:rPr>
              <a:t> </a:t>
            </a:r>
            <a:r>
              <a:rPr lang="en-US" altLang="en-US" sz="1600" dirty="0">
                <a:solidFill>
                  <a:srgbClr val="323232"/>
                </a:solidFill>
                <a:latin typeface="inherit"/>
              </a:rPr>
              <a:t>field and clicking the</a:t>
            </a:r>
            <a:r>
              <a:rPr lang="en-US" altLang="en-US" sz="1600" dirty="0">
                <a:solidFill>
                  <a:srgbClr val="323232"/>
                </a:solidFill>
              </a:rPr>
              <a:t> </a:t>
            </a:r>
            <a:r>
              <a:rPr lang="en-US" altLang="en-US" sz="1600" b="1" dirty="0">
                <a:solidFill>
                  <a:srgbClr val="323232"/>
                </a:solidFill>
                <a:latin typeface="inherit"/>
              </a:rPr>
              <a:t>Refresh</a:t>
            </a:r>
            <a:r>
              <a:rPr lang="en-US" altLang="en-US" sz="1600" dirty="0">
                <a:solidFill>
                  <a:srgbClr val="323232"/>
                </a:solidFill>
              </a:rPr>
              <a:t> </a:t>
            </a:r>
            <a:r>
              <a:rPr lang="en-US" altLang="en-US" sz="1600" dirty="0">
                <a:solidFill>
                  <a:srgbClr val="323232"/>
                </a:solidFill>
                <a:latin typeface="inherit"/>
              </a:rPr>
              <a:t>button - note that you must turn On Show Below. You can also set preference</a:t>
            </a:r>
          </a:p>
          <a:p>
            <a:pPr lvl="1">
              <a:buFontTx/>
              <a:buChar char="•"/>
              <a:defRPr/>
            </a:pPr>
            <a:r>
              <a:rPr lang="en-US" altLang="en-US" sz="1600" dirty="0">
                <a:solidFill>
                  <a:srgbClr val="323232"/>
                </a:solidFill>
                <a:latin typeface="inherit"/>
              </a:rPr>
              <a:t> Click export to open a dialog that will allow you to export to either </a:t>
            </a:r>
            <a:r>
              <a:rPr lang="en-US" altLang="en-US" sz="1600" dirty="0" err="1">
                <a:solidFill>
                  <a:srgbClr val="323232"/>
                </a:solidFill>
                <a:latin typeface="inherit"/>
              </a:rPr>
              <a:t>CCZip</a:t>
            </a:r>
            <a:r>
              <a:rPr lang="en-US" altLang="en-US" sz="1600" dirty="0">
                <a:solidFill>
                  <a:srgbClr val="323232"/>
                </a:solidFill>
                <a:latin typeface="inherit"/>
              </a:rPr>
              <a:t>, SonarQube or PDF.</a:t>
            </a:r>
          </a:p>
          <a:p>
            <a:pPr lvl="1">
              <a:buFontTx/>
              <a:buChar char="•"/>
              <a:defRPr/>
            </a:pPr>
            <a:r>
              <a:rPr lang="en-US" altLang="en-US" sz="1600" dirty="0">
                <a:solidFill>
                  <a:srgbClr val="323232"/>
                </a:solidFill>
                <a:latin typeface="inherit"/>
              </a:rPr>
              <a:t> In</a:t>
            </a:r>
            <a:r>
              <a:rPr lang="en-US" altLang="en-US" sz="1600" dirty="0">
                <a:solidFill>
                  <a:srgbClr val="323232"/>
                </a:solidFill>
              </a:rPr>
              <a:t> </a:t>
            </a:r>
            <a:r>
              <a:rPr lang="en-US" altLang="en-US" sz="1600" b="1" dirty="0">
                <a:solidFill>
                  <a:srgbClr val="323232"/>
                </a:solidFill>
                <a:latin typeface="inherit"/>
              </a:rPr>
              <a:t>Comparison</a:t>
            </a:r>
            <a:r>
              <a:rPr lang="en-US" altLang="en-US" sz="1600" dirty="0">
                <a:solidFill>
                  <a:srgbClr val="323232"/>
                </a:solidFill>
              </a:rPr>
              <a:t> </a:t>
            </a:r>
            <a:r>
              <a:rPr lang="en-US" altLang="en-US" sz="1600" dirty="0">
                <a:solidFill>
                  <a:srgbClr val="323232"/>
                </a:solidFill>
                <a:latin typeface="inherit"/>
              </a:rPr>
              <a:t>reports you can click the swap button</a:t>
            </a:r>
            <a:r>
              <a:rPr lang="en-US" altLang="en-US" sz="1600" dirty="0">
                <a:solidFill>
                  <a:srgbClr val="323232"/>
                </a:solidFill>
              </a:rPr>
              <a:t> </a:t>
            </a:r>
            <a:r>
              <a:rPr lang="en-US" altLang="en-US" sz="1600" dirty="0">
                <a:solidFill>
                  <a:srgbClr val="323232"/>
                </a:solidFill>
                <a:latin typeface="inherit"/>
              </a:rPr>
              <a:t>to swap the direction of comparison.</a:t>
            </a:r>
            <a:endParaRPr lang="en-US" altLang="en-US" sz="1600" dirty="0">
              <a:solidFill>
                <a:srgbClr val="323232"/>
              </a:solidFill>
              <a:latin typeface="ibm-plex-sans"/>
            </a:endParaRPr>
          </a:p>
        </p:txBody>
      </p:sp>
      <p:pic>
        <p:nvPicPr>
          <p:cNvPr id="166919" name="Picture 2">
            <a:hlinkClick r:id="rId3"/>
            <a:extLst>
              <a:ext uri="{FF2B5EF4-FFF2-40B4-BE49-F238E27FC236}">
                <a16:creationId xmlns:a16="http://schemas.microsoft.com/office/drawing/2014/main" id="{63389543-0942-6913-9133-B915E7066B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8664" y="1056046"/>
            <a:ext cx="352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F557DD6C-994F-052E-D773-0ADEC7213FF5}"/>
              </a:ext>
            </a:extLst>
          </p:cNvPr>
          <p:cNvSpPr>
            <a:spLocks noGrp="1" noChangeArrowheads="1"/>
          </p:cNvSpPr>
          <p:nvPr>
            <p:ph type="title" idx="4294967295"/>
          </p:nvPr>
        </p:nvSpPr>
        <p:spPr>
          <a:xfrm>
            <a:off x="0" y="114300"/>
            <a:ext cx="8915400" cy="533400"/>
          </a:xfrm>
        </p:spPr>
        <p:txBody>
          <a:bodyPr vert="horz" wrap="square" lIns="91440" tIns="45720" rIns="91440" bIns="45720" numCol="1" anchor="ctr" anchorCtr="0" compatLnSpc="1">
            <a:prstTxWarp prst="textNoShape">
              <a:avLst/>
            </a:prstTxWarp>
          </a:bodyPr>
          <a:lstStyle/>
          <a:p>
            <a:pPr eaLnBrk="1" hangingPunct="1"/>
            <a:r>
              <a:rPr lang="en-US" altLang="en-US" sz="3200" b="1" dirty="0"/>
              <a:t>Code Coverage </a:t>
            </a:r>
            <a:r>
              <a:rPr lang="en-US" altLang="en-US" sz="3200" dirty="0"/>
              <a:t>– </a:t>
            </a:r>
            <a:r>
              <a:rPr lang="en-US" altLang="en-US" sz="3200" b="1" dirty="0">
                <a:effectLst>
                  <a:outerShdw blurRad="38100" dist="38100" dir="2700000" algn="tl">
                    <a:srgbClr val="000000">
                      <a:alpha val="43137"/>
                    </a:srgbClr>
                  </a:outerShdw>
                </a:effectLst>
              </a:rPr>
              <a:t>Reports – Paragraph list</a:t>
            </a:r>
          </a:p>
        </p:txBody>
      </p:sp>
      <p:sp>
        <p:nvSpPr>
          <p:cNvPr id="13317" name="TextBox 7">
            <a:extLst>
              <a:ext uri="{FF2B5EF4-FFF2-40B4-BE49-F238E27FC236}">
                <a16:creationId xmlns:a16="http://schemas.microsoft.com/office/drawing/2014/main" id="{AE887911-3B13-CC08-4D3F-84D91CE281CD}"/>
              </a:ext>
            </a:extLst>
          </p:cNvPr>
          <p:cNvSpPr txBox="1">
            <a:spLocks noChangeArrowheads="1"/>
          </p:cNvSpPr>
          <p:nvPr/>
        </p:nvSpPr>
        <p:spPr bwMode="auto">
          <a:xfrm>
            <a:off x="5292726" y="5283200"/>
            <a:ext cx="574675" cy="584200"/>
          </a:xfrm>
          <a:prstGeom prst="rect">
            <a:avLst/>
          </a:prstGeom>
          <a:noFill/>
          <a:ln>
            <a:no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3200" b="1">
                <a:effectLst>
                  <a:outerShdw blurRad="38100" dist="38100" dir="2700000" algn="tl">
                    <a:srgbClr val="000000">
                      <a:alpha val="43137"/>
                    </a:srgbClr>
                  </a:outerShdw>
                </a:effectLst>
                <a:latin typeface="Arial Black" panose="020B0A04020102020204" pitchFamily="34" charset="0"/>
                <a:sym typeface="Wingdings" panose="05000000000000000000" pitchFamily="2" charset="2"/>
              </a:rPr>
              <a:t></a:t>
            </a:r>
            <a:endParaRPr lang="en-US" altLang="en-US" sz="3200" b="1">
              <a:effectLst>
                <a:outerShdw blurRad="38100" dist="38100" dir="2700000" algn="tl">
                  <a:srgbClr val="000000">
                    <a:alpha val="43137"/>
                  </a:srgbClr>
                </a:outerShdw>
              </a:effectLst>
              <a:latin typeface="Arial Black" panose="020B0A04020102020204" pitchFamily="34" charset="0"/>
            </a:endParaRPr>
          </a:p>
        </p:txBody>
      </p:sp>
      <p:pic>
        <p:nvPicPr>
          <p:cNvPr id="3" name="Picture 2">
            <a:extLst>
              <a:ext uri="{FF2B5EF4-FFF2-40B4-BE49-F238E27FC236}">
                <a16:creationId xmlns:a16="http://schemas.microsoft.com/office/drawing/2014/main" id="{A9AD1A94-A36C-A4CB-FC9C-0C064F5855DA}"/>
              </a:ext>
            </a:extLst>
          </p:cNvPr>
          <p:cNvPicPr>
            <a:picLocks noChangeAspect="1"/>
          </p:cNvPicPr>
          <p:nvPr/>
        </p:nvPicPr>
        <p:blipFill>
          <a:blip r:embed="rId2"/>
          <a:stretch>
            <a:fillRect/>
          </a:stretch>
        </p:blipFill>
        <p:spPr>
          <a:xfrm>
            <a:off x="1504766" y="875782"/>
            <a:ext cx="9106689" cy="5982218"/>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4" name="Rectangle 3">
            <a:extLst>
              <a:ext uri="{FF2B5EF4-FFF2-40B4-BE49-F238E27FC236}">
                <a16:creationId xmlns:a16="http://schemas.microsoft.com/office/drawing/2014/main" id="{D3747D7A-70F9-4354-501E-4AFD5707AD9B}"/>
              </a:ext>
            </a:extLst>
          </p:cNvPr>
          <p:cNvSpPr/>
          <p:nvPr/>
        </p:nvSpPr>
        <p:spPr bwMode="auto">
          <a:xfrm>
            <a:off x="9067800" y="1447800"/>
            <a:ext cx="1295400" cy="533400"/>
          </a:xfrm>
          <a:prstGeom prst="rect">
            <a:avLst/>
          </a:prstGeom>
          <a:noFill/>
          <a:ln w="88900" cap="flat" cmpd="sng" algn="ctr">
            <a:solidFill>
              <a:srgbClr val="FF0000">
                <a:alpha val="13000"/>
              </a:srgbClr>
            </a:solid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a:extLst>
              <a:ext uri="{FF2B5EF4-FFF2-40B4-BE49-F238E27FC236}">
                <a16:creationId xmlns:a16="http://schemas.microsoft.com/office/drawing/2014/main" id="{6984B6D1-1F5F-31FC-E398-8E59B9B19B52}"/>
              </a:ext>
            </a:extLst>
          </p:cNvPr>
          <p:cNvSpPr>
            <a:spLocks noGrp="1" noChangeArrowheads="1"/>
          </p:cNvSpPr>
          <p:nvPr>
            <p:ph type="title" idx="4294967295"/>
          </p:nvPr>
        </p:nvSpPr>
        <p:spPr>
          <a:xfrm>
            <a:off x="152400" y="102292"/>
            <a:ext cx="5715000" cy="533400"/>
          </a:xfrm>
        </p:spPr>
        <p:txBody>
          <a:bodyPr vert="horz" wrap="square" lIns="91440" tIns="45720" rIns="91440" bIns="45720" numCol="1" anchor="ctr" anchorCtr="0" compatLnSpc="1">
            <a:prstTxWarp prst="textNoShape">
              <a:avLst/>
            </a:prstTxWarp>
          </a:bodyPr>
          <a:lstStyle/>
          <a:p>
            <a:pPr eaLnBrk="1" hangingPunct="1"/>
            <a:r>
              <a:rPr lang="en-US" altLang="en-US" sz="3200" b="1" dirty="0">
                <a:effectLst>
                  <a:outerShdw blurRad="38100" dist="38100" dir="2700000" algn="tl">
                    <a:srgbClr val="000000">
                      <a:alpha val="43137"/>
                    </a:srgbClr>
                  </a:outerShdw>
                </a:effectLst>
              </a:rPr>
              <a:t>Test Comparison </a:t>
            </a:r>
            <a:r>
              <a:rPr lang="en-US" altLang="en-US" sz="3200" b="1" dirty="0"/>
              <a:t>Reports</a:t>
            </a:r>
            <a:endParaRPr lang="en-US" altLang="en-US" sz="3200" dirty="0"/>
          </a:p>
        </p:txBody>
      </p:sp>
      <p:sp>
        <p:nvSpPr>
          <p:cNvPr id="168963" name="Rectangle 3">
            <a:extLst>
              <a:ext uri="{FF2B5EF4-FFF2-40B4-BE49-F238E27FC236}">
                <a16:creationId xmlns:a16="http://schemas.microsoft.com/office/drawing/2014/main" id="{4F6C41DD-C21A-FCCC-1EA9-F278982A4482}"/>
              </a:ext>
            </a:extLst>
          </p:cNvPr>
          <p:cNvSpPr>
            <a:spLocks noGrp="1" noChangeArrowheads="1"/>
          </p:cNvSpPr>
          <p:nvPr>
            <p:ph idx="4294967295"/>
          </p:nvPr>
        </p:nvSpPr>
        <p:spPr>
          <a:xfrm>
            <a:off x="419100" y="708024"/>
            <a:ext cx="4038600" cy="2971800"/>
          </a:xfrm>
        </p:spPr>
        <p:txBody>
          <a:bodyPr/>
          <a:lstStyle/>
          <a:p>
            <a:pPr marL="228600" indent="-228600" eaLnBrk="1" hangingPunct="1"/>
            <a:r>
              <a:rPr lang="en-US" altLang="en-US" sz="2400" b="1" dirty="0"/>
              <a:t>Can compare two Code Coverage Reports</a:t>
            </a:r>
          </a:p>
          <a:p>
            <a:pPr marL="1143000" lvl="2" indent="-228600" eaLnBrk="1" hangingPunct="1"/>
            <a:r>
              <a:rPr lang="en-US" altLang="en-US" sz="1600" b="1" dirty="0"/>
              <a:t>Later </a:t>
            </a:r>
            <a:r>
              <a:rPr lang="en-US" altLang="en-US" sz="1600" dirty="0"/>
              <a:t>(Date/Timestamped) </a:t>
            </a:r>
            <a:r>
              <a:rPr lang="en-US" altLang="en-US" sz="1600" b="1" dirty="0"/>
              <a:t>report is compared to earlier selected report</a:t>
            </a:r>
          </a:p>
          <a:p>
            <a:pPr marL="1489075" lvl="3" indent="-228600" eaLnBrk="1" hangingPunct="1"/>
            <a:r>
              <a:rPr lang="en-US" altLang="en-US" sz="1200" dirty="0"/>
              <a:t>Colored deltas highlight differences</a:t>
            </a:r>
            <a:endParaRPr lang="en-US" altLang="en-US" sz="1200" b="1" dirty="0"/>
          </a:p>
          <a:p>
            <a:pPr marL="1143000" lvl="2" indent="-228600" eaLnBrk="1" hangingPunct="1"/>
            <a:r>
              <a:rPr lang="en-US" altLang="en-US" sz="1600" b="1" dirty="0"/>
              <a:t>Deltas are calculated at various levels</a:t>
            </a:r>
          </a:p>
          <a:p>
            <a:pPr marL="1489075" lvl="3" indent="-228600" eaLnBrk="1" hangingPunct="1"/>
            <a:r>
              <a:rPr lang="en-US" altLang="en-US" sz="1200" b="1" dirty="0"/>
              <a:t>Total coverage</a:t>
            </a:r>
          </a:p>
          <a:p>
            <a:pPr marL="1489075" lvl="3" indent="-228600" eaLnBrk="1" hangingPunct="1"/>
            <a:r>
              <a:rPr lang="en-US" altLang="en-US" sz="1200" b="1" dirty="0"/>
              <a:t>Module</a:t>
            </a:r>
          </a:p>
          <a:p>
            <a:pPr marL="1489075" lvl="3" indent="-228600" eaLnBrk="1" hangingPunct="1"/>
            <a:r>
              <a:rPr lang="en-US" altLang="en-US" sz="1200" b="1" dirty="0"/>
              <a:t>Paragraph</a:t>
            </a:r>
            <a:endParaRPr lang="en-US" altLang="en-US" sz="2400" b="1" dirty="0"/>
          </a:p>
        </p:txBody>
      </p:sp>
      <p:pic>
        <p:nvPicPr>
          <p:cNvPr id="168964" name="Picture 1">
            <a:extLst>
              <a:ext uri="{FF2B5EF4-FFF2-40B4-BE49-F238E27FC236}">
                <a16:creationId xmlns:a16="http://schemas.microsoft.com/office/drawing/2014/main" id="{A5C761BA-A827-7A9F-023D-B7BF0FA1AF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5914" y="-12700"/>
            <a:ext cx="5265737" cy="6667500"/>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68965" name="Picture 2">
            <a:extLst>
              <a:ext uri="{FF2B5EF4-FFF2-40B4-BE49-F238E27FC236}">
                <a16:creationId xmlns:a16="http://schemas.microsoft.com/office/drawing/2014/main" id="{FCE465E2-B758-39A6-0283-7C6C5B1DBF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50975" y="4664076"/>
            <a:ext cx="586105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3">
            <a:extLst>
              <a:ext uri="{FF2B5EF4-FFF2-40B4-BE49-F238E27FC236}">
                <a16:creationId xmlns:a16="http://schemas.microsoft.com/office/drawing/2014/main" id="{BAAEA628-C506-4D3E-02B2-672F9E89D96E}"/>
              </a:ext>
            </a:extLst>
          </p:cNvPr>
          <p:cNvSpPr txBox="1">
            <a:spLocks noChangeArrowheads="1"/>
          </p:cNvSpPr>
          <p:nvPr/>
        </p:nvSpPr>
        <p:spPr bwMode="auto">
          <a:xfrm>
            <a:off x="1524000" y="3810000"/>
            <a:ext cx="4038600" cy="830997"/>
          </a:xfrm>
          <a:prstGeom prst="rect">
            <a:avLst/>
          </a:prstGeom>
          <a:noFill/>
          <a:ln>
            <a:no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defRPr/>
            </a:pPr>
            <a:r>
              <a:rPr lang="en-US" altLang="en-US" sz="1600" b="1" dirty="0">
                <a:effectLst>
                  <a:outerShdw blurRad="38100" dist="38100" dir="2700000" algn="tl">
                    <a:srgbClr val="000000">
                      <a:alpha val="43137"/>
                    </a:srgbClr>
                  </a:outerShdw>
                </a:effectLst>
                <a:latin typeface="+mj-lt"/>
              </a:rPr>
              <a:t>In this example a batch job is run twice using two different input datasets.</a:t>
            </a:r>
          </a:p>
          <a:p>
            <a:pPr algn="r" eaLnBrk="1" hangingPunct="1">
              <a:defRPr/>
            </a:pPr>
            <a:r>
              <a:rPr lang="en-US" altLang="en-US" sz="1600" b="1" dirty="0">
                <a:effectLst>
                  <a:outerShdw blurRad="38100" dist="38100" dir="2700000" algn="tl">
                    <a:srgbClr val="000000">
                      <a:alpha val="43137"/>
                    </a:srgbClr>
                  </a:outerShdw>
                </a:effectLst>
                <a:latin typeface="+mj-lt"/>
              </a:rPr>
              <a:t>Reports are compared…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AB3F128C-0539-E499-A97C-D3208AA842A9}"/>
              </a:ext>
            </a:extLst>
          </p:cNvPr>
          <p:cNvSpPr>
            <a:spLocks noGrp="1" noChangeArrowheads="1"/>
          </p:cNvSpPr>
          <p:nvPr>
            <p:ph type="title" idx="4294967295"/>
          </p:nvPr>
        </p:nvSpPr>
        <p:spPr>
          <a:xfrm>
            <a:off x="395748" y="201561"/>
            <a:ext cx="5715000" cy="533400"/>
          </a:xfrm>
        </p:spPr>
        <p:txBody>
          <a:bodyPr vert="horz" wrap="square" lIns="91440" tIns="45720" rIns="91440" bIns="45720" numCol="1" anchor="ctr" anchorCtr="0" compatLnSpc="1">
            <a:prstTxWarp prst="textNoShape">
              <a:avLst/>
            </a:prstTxWarp>
          </a:bodyPr>
          <a:lstStyle/>
          <a:p>
            <a:pPr eaLnBrk="1" hangingPunct="1"/>
            <a:r>
              <a:rPr lang="en-US" altLang="en-US" sz="3200" b="1" dirty="0">
                <a:effectLst>
                  <a:outerShdw blurRad="38100" dist="38100" dir="2700000" algn="tl">
                    <a:srgbClr val="000000">
                      <a:alpha val="43137"/>
                    </a:srgbClr>
                  </a:outerShdw>
                </a:effectLst>
              </a:rPr>
              <a:t>Filtering</a:t>
            </a:r>
            <a:r>
              <a:rPr lang="en-US" altLang="en-US" sz="3200" b="1" dirty="0"/>
              <a:t> Detailed Reports</a:t>
            </a:r>
            <a:endParaRPr lang="en-US" altLang="en-US" sz="3200" dirty="0"/>
          </a:p>
        </p:txBody>
      </p:sp>
      <p:sp>
        <p:nvSpPr>
          <p:cNvPr id="169987" name="Rectangle 3">
            <a:extLst>
              <a:ext uri="{FF2B5EF4-FFF2-40B4-BE49-F238E27FC236}">
                <a16:creationId xmlns:a16="http://schemas.microsoft.com/office/drawing/2014/main" id="{D8C635DE-E3D1-6138-FABA-C5B340369594}"/>
              </a:ext>
            </a:extLst>
          </p:cNvPr>
          <p:cNvSpPr>
            <a:spLocks noGrp="1" noChangeArrowheads="1"/>
          </p:cNvSpPr>
          <p:nvPr>
            <p:ph idx="4294967295"/>
          </p:nvPr>
        </p:nvSpPr>
        <p:spPr>
          <a:xfrm>
            <a:off x="914400" y="762000"/>
            <a:ext cx="9144000" cy="2971800"/>
          </a:xfrm>
        </p:spPr>
        <p:txBody>
          <a:bodyPr/>
          <a:lstStyle/>
          <a:p>
            <a:pPr marL="228600" indent="-228600" eaLnBrk="1" hangingPunct="1"/>
            <a:r>
              <a:rPr lang="en-US" altLang="en-US" sz="2400" dirty="0"/>
              <a:t>You can manipulate the combination of </a:t>
            </a:r>
            <a:r>
              <a:rPr lang="en-US" altLang="en-US" sz="2400" b="1" dirty="0"/>
              <a:t>Threshold</a:t>
            </a:r>
            <a:r>
              <a:rPr lang="en-US" altLang="en-US" sz="2400" dirty="0"/>
              <a:t>, </a:t>
            </a:r>
            <a:r>
              <a:rPr lang="en-US" altLang="en-US" sz="2400" b="1" dirty="0"/>
              <a:t>Above</a:t>
            </a:r>
            <a:r>
              <a:rPr lang="en-US" altLang="en-US" sz="2400" dirty="0"/>
              <a:t> and </a:t>
            </a:r>
            <a:r>
              <a:rPr lang="en-US" altLang="en-US" sz="2400" b="1" dirty="0"/>
              <a:t>Below – </a:t>
            </a:r>
            <a:r>
              <a:rPr lang="en-US" altLang="en-US" sz="2400" dirty="0"/>
              <a:t>then click: </a:t>
            </a:r>
            <a:r>
              <a:rPr lang="en-US" altLang="en-US" sz="2400" b="1" dirty="0"/>
              <a:t>Refresh </a:t>
            </a:r>
            <a:r>
              <a:rPr lang="en-US" altLang="en-US" sz="2400" dirty="0"/>
              <a:t>to filter the paragraphs displayed in the report...</a:t>
            </a:r>
            <a:endParaRPr lang="en-US" altLang="en-US" sz="2400" b="1" dirty="0"/>
          </a:p>
        </p:txBody>
      </p:sp>
      <p:pic>
        <p:nvPicPr>
          <p:cNvPr id="169988" name="Picture 2">
            <a:extLst>
              <a:ext uri="{FF2B5EF4-FFF2-40B4-BE49-F238E27FC236}">
                <a16:creationId xmlns:a16="http://schemas.microsoft.com/office/drawing/2014/main" id="{4BE830D6-F5B9-F430-AA8F-918201BF972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752600"/>
            <a:ext cx="7537450"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Right 1">
            <a:extLst>
              <a:ext uri="{FF2B5EF4-FFF2-40B4-BE49-F238E27FC236}">
                <a16:creationId xmlns:a16="http://schemas.microsoft.com/office/drawing/2014/main" id="{34B2A993-F9F4-3F56-714D-A50D6EEDC06E}"/>
              </a:ext>
            </a:extLst>
          </p:cNvPr>
          <p:cNvSpPr/>
          <p:nvPr/>
        </p:nvSpPr>
        <p:spPr bwMode="auto">
          <a:xfrm>
            <a:off x="2133600" y="2895600"/>
            <a:ext cx="838200" cy="404015"/>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8AB386BD-E3B0-EBA3-8175-C46917A09AD7}"/>
              </a:ext>
            </a:extLst>
          </p:cNvPr>
          <p:cNvSpPr>
            <a:spLocks noGrp="1" noChangeArrowheads="1"/>
          </p:cNvSpPr>
          <p:nvPr>
            <p:ph type="title"/>
          </p:nvPr>
        </p:nvSpPr>
        <p:spPr>
          <a:xfrm>
            <a:off x="685800" y="206709"/>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b="0" dirty="0">
                <a:solidFill>
                  <a:schemeClr val="tx1"/>
                </a:solidFill>
                <a:latin typeface="+mn-lt"/>
              </a:rPr>
              <a:t>Code Coverage Options </a:t>
            </a:r>
            <a:r>
              <a:rPr lang="en-US" altLang="en-US" dirty="0">
                <a:solidFill>
                  <a:schemeClr val="tx1"/>
                </a:solidFill>
                <a:latin typeface="+mn-lt"/>
              </a:rPr>
              <a:t>– Using tag=</a:t>
            </a:r>
          </a:p>
        </p:txBody>
      </p:sp>
      <p:sp>
        <p:nvSpPr>
          <p:cNvPr id="171011" name="Text Box 2">
            <a:extLst>
              <a:ext uri="{FF2B5EF4-FFF2-40B4-BE49-F238E27FC236}">
                <a16:creationId xmlns:a16="http://schemas.microsoft.com/office/drawing/2014/main" id="{8DE8287A-ABAD-8C4E-2B44-751C55AC4242}"/>
              </a:ext>
            </a:extLst>
          </p:cNvPr>
          <p:cNvSpPr txBox="1">
            <a:spLocks noChangeArrowheads="1"/>
          </p:cNvSpPr>
          <p:nvPr/>
        </p:nvSpPr>
        <p:spPr bwMode="auto">
          <a:xfrm>
            <a:off x="1143000" y="942976"/>
            <a:ext cx="8920162"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800100" indent="-3429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mj-lt"/>
                <a:ea typeface="Microsoft YaHei" panose="020B0503020204020204" pitchFamily="34" charset="-122"/>
              </a:rPr>
              <a:t>If you wish to selectively cover only code that you’ve added you can pinpoint specific lines as follows:</a:t>
            </a: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Add a source Tag to the line(s)</a:t>
            </a: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Compile/Link</a:t>
            </a: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Add a </a:t>
            </a:r>
            <a:r>
              <a:rPr lang="en-US" altLang="en-US" sz="1600" b="1" dirty="0">
                <a:solidFill>
                  <a:srgbClr val="000000"/>
                </a:solidFill>
                <a:latin typeface="+mj-lt"/>
                <a:ea typeface="Microsoft YaHei" panose="020B0503020204020204" pitchFamily="34" charset="-122"/>
              </a:rPr>
              <a:t>tag=xxx </a:t>
            </a:r>
            <a:r>
              <a:rPr lang="en-US" altLang="en-US" sz="1600" dirty="0">
                <a:solidFill>
                  <a:srgbClr val="000000"/>
                </a:solidFill>
                <a:latin typeface="+mj-lt"/>
                <a:ea typeface="Microsoft YaHei" panose="020B0503020204020204" pitchFamily="34" charset="-122"/>
              </a:rPr>
              <a:t>specification to your JCL</a:t>
            </a: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Run Code Coverage</a:t>
            </a: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Open the tag= Report as a </a:t>
            </a:r>
            <a:r>
              <a:rPr lang="en-US" altLang="en-US" sz="1600" b="1" dirty="0">
                <a:solidFill>
                  <a:srgbClr val="000000"/>
                </a:solidFill>
                <a:latin typeface="+mj-lt"/>
                <a:ea typeface="Microsoft YaHei" panose="020B0503020204020204" pitchFamily="34" charset="-122"/>
              </a:rPr>
              <a:t>Filtered File Report…</a:t>
            </a: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0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r>
              <a:rPr lang="en-US" altLang="en-US" sz="1600" dirty="0">
                <a:solidFill>
                  <a:srgbClr val="000000"/>
                </a:solidFill>
                <a:latin typeface="+mj-lt"/>
                <a:ea typeface="Microsoft YaHei" panose="020B0503020204020204" pitchFamily="34" charset="-122"/>
              </a:rPr>
              <a:t>Specify the same Filter as your tag</a:t>
            </a: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a:p>
            <a:pPr lvl="1">
              <a:lnSpc>
                <a:spcPct val="87000"/>
              </a:lnSpc>
              <a:spcBef>
                <a:spcPts val="488"/>
              </a:spcBef>
              <a:spcAft>
                <a:spcPts val="450"/>
              </a:spcAft>
              <a:buClr>
                <a:srgbClr val="149FD0"/>
              </a:buClr>
              <a:buFont typeface="Arial Narrow" panose="020B0604020202020204" pitchFamily="34" charset="0"/>
              <a:buAutoNum type="arabicPeriod"/>
            </a:pPr>
            <a:endParaRPr lang="en-US" altLang="en-US" sz="1600" dirty="0">
              <a:solidFill>
                <a:srgbClr val="000000"/>
              </a:solidFill>
              <a:latin typeface="+mj-lt"/>
              <a:ea typeface="Microsoft YaHei" panose="020B0503020204020204" pitchFamily="34" charset="-122"/>
            </a:endParaRPr>
          </a:p>
        </p:txBody>
      </p:sp>
      <p:pic>
        <p:nvPicPr>
          <p:cNvPr id="2" name="Picture 1">
            <a:extLst>
              <a:ext uri="{FF2B5EF4-FFF2-40B4-BE49-F238E27FC236}">
                <a16:creationId xmlns:a16="http://schemas.microsoft.com/office/drawing/2014/main" id="{7E4F2339-E77E-1D4E-56D5-86C324C1D521}"/>
              </a:ext>
            </a:extLst>
          </p:cNvPr>
          <p:cNvPicPr>
            <a:picLocks noChangeAspect="1"/>
          </p:cNvPicPr>
          <p:nvPr/>
        </p:nvPicPr>
        <p:blipFill>
          <a:blip r:embed="rId3"/>
          <a:stretch>
            <a:fillRect/>
          </a:stretch>
        </p:blipFill>
        <p:spPr>
          <a:xfrm>
            <a:off x="5334000" y="1306719"/>
            <a:ext cx="5140325" cy="1611313"/>
          </a:xfrm>
          <a:prstGeom prst="rect">
            <a:avLst/>
          </a:prstGeom>
          <a:ln>
            <a:solidFill>
              <a:schemeClr val="bg1">
                <a:lumMod val="85000"/>
              </a:schemeClr>
            </a:solidFill>
          </a:ln>
        </p:spPr>
      </p:pic>
      <p:pic>
        <p:nvPicPr>
          <p:cNvPr id="3" name="Picture 2">
            <a:extLst>
              <a:ext uri="{FF2B5EF4-FFF2-40B4-BE49-F238E27FC236}">
                <a16:creationId xmlns:a16="http://schemas.microsoft.com/office/drawing/2014/main" id="{4B9439CD-1851-40F2-D267-413BEB659932}"/>
              </a:ext>
            </a:extLst>
          </p:cNvPr>
          <p:cNvPicPr>
            <a:picLocks noChangeAspect="1"/>
          </p:cNvPicPr>
          <p:nvPr/>
        </p:nvPicPr>
        <p:blipFill>
          <a:blip r:embed="rId4"/>
          <a:stretch>
            <a:fillRect/>
          </a:stretch>
        </p:blipFill>
        <p:spPr>
          <a:xfrm>
            <a:off x="7299326" y="3217864"/>
            <a:ext cx="3368675" cy="657225"/>
          </a:xfrm>
          <a:prstGeom prst="rect">
            <a:avLst/>
          </a:prstGeom>
          <a:ln>
            <a:solidFill>
              <a:schemeClr val="bg1">
                <a:lumMod val="85000"/>
              </a:schemeClr>
            </a:solidFill>
          </a:ln>
        </p:spPr>
      </p:pic>
      <p:pic>
        <p:nvPicPr>
          <p:cNvPr id="4" name="Picture 3">
            <a:extLst>
              <a:ext uri="{FF2B5EF4-FFF2-40B4-BE49-F238E27FC236}">
                <a16:creationId xmlns:a16="http://schemas.microsoft.com/office/drawing/2014/main" id="{080E2AA2-9F7C-A3D1-6BBB-5F08880023BA}"/>
              </a:ext>
            </a:extLst>
          </p:cNvPr>
          <p:cNvPicPr>
            <a:picLocks noChangeAspect="1"/>
          </p:cNvPicPr>
          <p:nvPr/>
        </p:nvPicPr>
        <p:blipFill>
          <a:blip r:embed="rId5"/>
          <a:stretch>
            <a:fillRect/>
          </a:stretch>
        </p:blipFill>
        <p:spPr>
          <a:xfrm>
            <a:off x="3352800" y="4572001"/>
            <a:ext cx="6180137" cy="1082675"/>
          </a:xfrm>
          <a:prstGeom prst="rect">
            <a:avLst/>
          </a:prstGeom>
          <a:ln>
            <a:solidFill>
              <a:schemeClr val="bg1">
                <a:lumMod val="85000"/>
              </a:schemeClr>
            </a:solidFill>
          </a:ln>
        </p:spPr>
      </p:pic>
      <p:pic>
        <p:nvPicPr>
          <p:cNvPr id="6" name="Picture 5">
            <a:extLst>
              <a:ext uri="{FF2B5EF4-FFF2-40B4-BE49-F238E27FC236}">
                <a16:creationId xmlns:a16="http://schemas.microsoft.com/office/drawing/2014/main" id="{5C6794DA-1643-A27D-9F2C-EB07B6138730}"/>
              </a:ext>
            </a:extLst>
          </p:cNvPr>
          <p:cNvPicPr>
            <a:picLocks noChangeAspect="1"/>
          </p:cNvPicPr>
          <p:nvPr/>
        </p:nvPicPr>
        <p:blipFill>
          <a:blip r:embed="rId6"/>
          <a:stretch>
            <a:fillRect/>
          </a:stretch>
        </p:blipFill>
        <p:spPr>
          <a:xfrm>
            <a:off x="5888038" y="5735638"/>
            <a:ext cx="2957512" cy="914400"/>
          </a:xfrm>
          <a:prstGeom prst="rect">
            <a:avLst/>
          </a:prstGeom>
          <a:ln>
            <a:solidFill>
              <a:schemeClr val="bg1">
                <a:lumMod val="85000"/>
              </a:schemeClr>
            </a:solidFill>
          </a:ln>
        </p:spPr>
      </p:pic>
      <p:sp>
        <p:nvSpPr>
          <p:cNvPr id="5" name="TextBox 4">
            <a:extLst>
              <a:ext uri="{FF2B5EF4-FFF2-40B4-BE49-F238E27FC236}">
                <a16:creationId xmlns:a16="http://schemas.microsoft.com/office/drawing/2014/main" id="{044DF9DE-DDEA-8679-B5F8-0601481A0932}"/>
              </a:ext>
            </a:extLst>
          </p:cNvPr>
          <p:cNvSpPr txBox="1"/>
          <p:nvPr/>
        </p:nvSpPr>
        <p:spPr>
          <a:xfrm>
            <a:off x="-10319" y="6334780"/>
            <a:ext cx="3525838" cy="523220"/>
          </a:xfrm>
          <a:prstGeom prst="rect">
            <a:avLst/>
          </a:prstGeom>
          <a:solidFill>
            <a:schemeClr val="tx1">
              <a:lumMod val="50000"/>
              <a:lumOff val="50000"/>
            </a:schemeClr>
          </a:solidFill>
        </p:spPr>
        <p:txBody>
          <a:bodyPr wrap="square">
            <a:spAutoFit/>
          </a:bodyPr>
          <a:lstStyle/>
          <a:p>
            <a:pPr algn="ctr">
              <a:defRPr/>
            </a:pPr>
            <a:r>
              <a:rPr lang="en-US" sz="1400" b="1" dirty="0">
                <a:solidFill>
                  <a:schemeClr val="bg1"/>
                </a:solidFill>
                <a:effectLst>
                  <a:outerShdw blurRad="38100" dist="38100" dir="2700000" algn="tl">
                    <a:srgbClr val="000000">
                      <a:alpha val="43137"/>
                    </a:srgbClr>
                  </a:outerShdw>
                </a:effectLst>
                <a:latin typeface="+mj-lt"/>
                <a:cs typeface="Calibri" panose="020F0502020204030204" pitchFamily="34" charset="0"/>
              </a:rPr>
              <a:t>Note that you can use IDz Autocomment to tag the source for your Filter</a:t>
            </a:r>
          </a:p>
        </p:txBody>
      </p:sp>
      <p:sp>
        <p:nvSpPr>
          <p:cNvPr id="7" name="Arrow: Right 6">
            <a:extLst>
              <a:ext uri="{FF2B5EF4-FFF2-40B4-BE49-F238E27FC236}">
                <a16:creationId xmlns:a16="http://schemas.microsoft.com/office/drawing/2014/main" id="{2CB6FF5B-C25E-7D34-2176-82AA37347002}"/>
              </a:ext>
            </a:extLst>
          </p:cNvPr>
          <p:cNvSpPr/>
          <p:nvPr/>
        </p:nvSpPr>
        <p:spPr bwMode="auto">
          <a:xfrm flipH="1">
            <a:off x="10474325" y="2057400"/>
            <a:ext cx="819150" cy="304800"/>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8" name="Arrow: Right 7">
            <a:extLst>
              <a:ext uri="{FF2B5EF4-FFF2-40B4-BE49-F238E27FC236}">
                <a16:creationId xmlns:a16="http://schemas.microsoft.com/office/drawing/2014/main" id="{FF96B473-0024-2A8F-8299-6B0FBEAAAB15}"/>
              </a:ext>
            </a:extLst>
          </p:cNvPr>
          <p:cNvSpPr/>
          <p:nvPr/>
        </p:nvSpPr>
        <p:spPr bwMode="auto">
          <a:xfrm flipH="1">
            <a:off x="10058400" y="3505200"/>
            <a:ext cx="819150" cy="304800"/>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9" name="Arrow: Right 8">
            <a:extLst>
              <a:ext uri="{FF2B5EF4-FFF2-40B4-BE49-F238E27FC236}">
                <a16:creationId xmlns:a16="http://schemas.microsoft.com/office/drawing/2014/main" id="{EB235597-3D90-01F5-3532-71E3C98F0FFE}"/>
              </a:ext>
            </a:extLst>
          </p:cNvPr>
          <p:cNvSpPr/>
          <p:nvPr/>
        </p:nvSpPr>
        <p:spPr bwMode="auto">
          <a:xfrm flipH="1">
            <a:off x="9552602" y="5342502"/>
            <a:ext cx="819150" cy="304800"/>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C2BD8730-FF0C-6318-4846-6718CC5EC13C}"/>
              </a:ext>
            </a:extLst>
          </p:cNvPr>
          <p:cNvSpPr>
            <a:spLocks noGrp="1" noChangeArrowheads="1"/>
          </p:cNvSpPr>
          <p:nvPr>
            <p:ph type="title"/>
          </p:nvPr>
        </p:nvSpPr>
        <p:spPr>
          <a:xfrm>
            <a:off x="614362" y="300038"/>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effectLst>
                  <a:outerShdw blurRad="38100" dist="38100" dir="2700000" algn="tl">
                    <a:srgbClr val="000000">
                      <a:alpha val="43137"/>
                    </a:srgbClr>
                  </a:outerShdw>
                </a:effectLst>
                <a:latin typeface="+mn-lt"/>
              </a:rPr>
              <a:t>Merge</a:t>
            </a:r>
            <a:r>
              <a:rPr lang="en-US" altLang="en-US" sz="2400" dirty="0">
                <a:solidFill>
                  <a:schemeClr val="tx1"/>
                </a:solidFill>
                <a:latin typeface="+mn-lt"/>
              </a:rPr>
              <a:t> Code Coverage Results </a:t>
            </a:r>
          </a:p>
        </p:txBody>
      </p:sp>
      <p:sp>
        <p:nvSpPr>
          <p:cNvPr id="173059" name="Text Box 2">
            <a:extLst>
              <a:ext uri="{FF2B5EF4-FFF2-40B4-BE49-F238E27FC236}">
                <a16:creationId xmlns:a16="http://schemas.microsoft.com/office/drawing/2014/main" id="{3D2B04D7-AA83-1B51-B19C-F08A034C6FD9}"/>
              </a:ext>
            </a:extLst>
          </p:cNvPr>
          <p:cNvSpPr txBox="1">
            <a:spLocks noChangeArrowheads="1"/>
          </p:cNvSpPr>
          <p:nvPr/>
        </p:nvSpPr>
        <p:spPr bwMode="auto">
          <a:xfrm>
            <a:off x="1706564" y="914400"/>
            <a:ext cx="8505825" cy="5092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eaLnBrk="1" hangingPunct="1">
              <a:spcBef>
                <a:spcPts val="438"/>
              </a:spcBef>
              <a:spcAft>
                <a:spcPts val="1425"/>
              </a:spcAft>
              <a:buClr>
                <a:srgbClr val="34B1EC"/>
              </a:buClr>
              <a:buFont typeface="Arial" panose="020B0604020202020204" pitchFamily="34" charset="0"/>
              <a:buChar char="•"/>
            </a:pPr>
            <a:r>
              <a:rPr lang="en-US" altLang="en-US" sz="2200" b="1" dirty="0">
                <a:solidFill>
                  <a:srgbClr val="000000"/>
                </a:solidFill>
                <a:latin typeface="Arial" panose="020B0604020202020204" pitchFamily="34" charset="0"/>
                <a:ea typeface="Microsoft YaHei" panose="020B0503020204020204" pitchFamily="34" charset="-122"/>
              </a:rPr>
              <a:t>Combine multiple results</a:t>
            </a:r>
          </a:p>
          <a:p>
            <a:pPr eaLnBrk="1" hangingPunct="1">
              <a:spcBef>
                <a:spcPts val="438"/>
              </a:spcBef>
              <a:spcAft>
                <a:spcPts val="1425"/>
              </a:spcAft>
              <a:buClr>
                <a:srgbClr val="34B1EC"/>
              </a:buClr>
              <a:buFont typeface="Arial" panose="020B0604020202020204" pitchFamily="34" charset="0"/>
              <a:buChar char="•"/>
            </a:pPr>
            <a:r>
              <a:rPr lang="en-US" altLang="en-US" sz="2200" b="1" dirty="0">
                <a:solidFill>
                  <a:srgbClr val="000000"/>
                </a:solidFill>
                <a:latin typeface="Arial" panose="020B0604020202020204" pitchFamily="34" charset="0"/>
                <a:ea typeface="Microsoft YaHei" panose="020B0503020204020204" pitchFamily="34" charset="-122"/>
              </a:rPr>
              <a:t>Hover over area of code to see individual test result </a:t>
            </a:r>
          </a:p>
        </p:txBody>
      </p:sp>
      <p:grpSp>
        <p:nvGrpSpPr>
          <p:cNvPr id="173060" name="Group 3">
            <a:extLst>
              <a:ext uri="{FF2B5EF4-FFF2-40B4-BE49-F238E27FC236}">
                <a16:creationId xmlns:a16="http://schemas.microsoft.com/office/drawing/2014/main" id="{3A303071-6F19-376F-C155-6CD7BAEE49E5}"/>
              </a:ext>
            </a:extLst>
          </p:cNvPr>
          <p:cNvGrpSpPr>
            <a:grpSpLocks/>
          </p:cNvGrpSpPr>
          <p:nvPr/>
        </p:nvGrpSpPr>
        <p:grpSpPr bwMode="auto">
          <a:xfrm>
            <a:off x="1624013" y="1851026"/>
            <a:ext cx="4570412" cy="1827213"/>
            <a:chOff x="2880" y="0"/>
            <a:chExt cx="2879" cy="1151"/>
          </a:xfrm>
        </p:grpSpPr>
        <p:pic>
          <p:nvPicPr>
            <p:cNvPr id="173062" name="Picture 4">
              <a:extLst>
                <a:ext uri="{FF2B5EF4-FFF2-40B4-BE49-F238E27FC236}">
                  <a16:creationId xmlns:a16="http://schemas.microsoft.com/office/drawing/2014/main" id="{060A2554-7C57-02BC-6ADD-DF2D95EE0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522"/>
              <a:ext cx="2879" cy="62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3063" name="Picture 5">
              <a:extLst>
                <a:ext uri="{FF2B5EF4-FFF2-40B4-BE49-F238E27FC236}">
                  <a16:creationId xmlns:a16="http://schemas.microsoft.com/office/drawing/2014/main" id="{9CB3A5BD-A48E-34EA-1487-61DE168BA4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8" y="0"/>
              <a:ext cx="1023" cy="9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73061" name="Picture 6">
            <a:extLst>
              <a:ext uri="{FF2B5EF4-FFF2-40B4-BE49-F238E27FC236}">
                <a16:creationId xmlns:a16="http://schemas.microsoft.com/office/drawing/2014/main" id="{B67B0B1B-821A-688D-D2E7-4979327621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8888" y="2374900"/>
            <a:ext cx="5599112" cy="4051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Arrow: Right 1">
            <a:extLst>
              <a:ext uri="{FF2B5EF4-FFF2-40B4-BE49-F238E27FC236}">
                <a16:creationId xmlns:a16="http://schemas.microsoft.com/office/drawing/2014/main" id="{8105D814-60B7-8F1C-F508-BCA28B0D9525}"/>
              </a:ext>
            </a:extLst>
          </p:cNvPr>
          <p:cNvSpPr/>
          <p:nvPr/>
        </p:nvSpPr>
        <p:spPr bwMode="auto">
          <a:xfrm flipH="1">
            <a:off x="10379384" y="5029200"/>
            <a:ext cx="819150" cy="304800"/>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IBM Plex Sans Light"/>
              <a:buNone/>
              <a:tabLst/>
            </a:pPr>
            <a:endParaRPr kumimoji="0" lang="en-US" sz="1400" b="0" i="0" u="none" strike="noStrike" cap="none" normalizeH="0" baseline="0" dirty="0">
              <a:ln>
                <a:noFill/>
              </a:ln>
              <a:solidFill>
                <a:schemeClr val="bg1"/>
              </a:solidFill>
              <a:effectLst/>
              <a:latin typeface="+mn-lt"/>
            </a:endParaRPr>
          </a:p>
        </p:txBody>
      </p:sp>
      <p:sp>
        <p:nvSpPr>
          <p:cNvPr id="3" name="Arrow: Right 2">
            <a:extLst>
              <a:ext uri="{FF2B5EF4-FFF2-40B4-BE49-F238E27FC236}">
                <a16:creationId xmlns:a16="http://schemas.microsoft.com/office/drawing/2014/main" id="{9BAA0BC2-25FA-184D-6E64-C3EAA46F121C}"/>
              </a:ext>
            </a:extLst>
          </p:cNvPr>
          <p:cNvSpPr/>
          <p:nvPr/>
        </p:nvSpPr>
        <p:spPr bwMode="auto">
          <a:xfrm>
            <a:off x="32723" y="2971800"/>
            <a:ext cx="1644344" cy="643731"/>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IBM Plex Sans Light"/>
              <a:buNone/>
              <a:tabLst/>
            </a:pPr>
            <a:r>
              <a:rPr kumimoji="0" lang="en-US" sz="1050" b="1" i="0" u="none" strike="noStrike" cap="none" normalizeH="0" baseline="0" dirty="0">
                <a:ln>
                  <a:noFill/>
                </a:ln>
                <a:solidFill>
                  <a:schemeClr val="tx1"/>
                </a:solidFill>
                <a:latin typeface="+mn-lt"/>
              </a:rPr>
              <a:t>Select several Results</a:t>
            </a:r>
          </a:p>
        </p:txBody>
      </p:sp>
      <p:grpSp>
        <p:nvGrpSpPr>
          <p:cNvPr id="6" name="Group 5">
            <a:extLst>
              <a:ext uri="{FF2B5EF4-FFF2-40B4-BE49-F238E27FC236}">
                <a16:creationId xmlns:a16="http://schemas.microsoft.com/office/drawing/2014/main" id="{A4933080-5944-0317-6CE6-2C3549B75557}"/>
              </a:ext>
            </a:extLst>
          </p:cNvPr>
          <p:cNvGrpSpPr/>
          <p:nvPr/>
        </p:nvGrpSpPr>
        <p:grpSpPr>
          <a:xfrm>
            <a:off x="2286000" y="2260601"/>
            <a:ext cx="1028240" cy="436306"/>
            <a:chOff x="2286000" y="2260601"/>
            <a:chExt cx="1028240" cy="436306"/>
          </a:xfrm>
        </p:grpSpPr>
        <p:sp>
          <p:nvSpPr>
            <p:cNvPr id="4" name="Arrow: Right 3">
              <a:extLst>
                <a:ext uri="{FF2B5EF4-FFF2-40B4-BE49-F238E27FC236}">
                  <a16:creationId xmlns:a16="http://schemas.microsoft.com/office/drawing/2014/main" id="{86C5DECF-417F-C9A1-5125-556DB952B4E6}"/>
                </a:ext>
              </a:extLst>
            </p:cNvPr>
            <p:cNvSpPr/>
            <p:nvPr/>
          </p:nvSpPr>
          <p:spPr bwMode="auto">
            <a:xfrm>
              <a:off x="2286000" y="2260601"/>
              <a:ext cx="1028240" cy="436306"/>
            </a:xfrm>
            <a:prstGeom prst="rightArrow">
              <a:avLst/>
            </a:prstGeom>
            <a:solidFill>
              <a:schemeClr val="accent5">
                <a:lumMod val="20000"/>
                <a:lumOff val="80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91440" tIns="91440" rIns="91440" bIns="9144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IBM Plex Sans Light"/>
                <a:buNone/>
                <a:tabLst/>
              </a:pPr>
              <a:endParaRPr kumimoji="0" lang="en-US" sz="1050" b="1" i="0" u="none" strike="noStrike" cap="none" normalizeH="0" baseline="0" dirty="0">
                <a:ln>
                  <a:noFill/>
                </a:ln>
                <a:solidFill>
                  <a:schemeClr val="tx1"/>
                </a:solidFill>
                <a:latin typeface="+mn-lt"/>
              </a:endParaRPr>
            </a:p>
          </p:txBody>
        </p:sp>
        <p:sp>
          <p:nvSpPr>
            <p:cNvPr id="5" name="TextBox 4">
              <a:extLst>
                <a:ext uri="{FF2B5EF4-FFF2-40B4-BE49-F238E27FC236}">
                  <a16:creationId xmlns:a16="http://schemas.microsoft.com/office/drawing/2014/main" id="{45E5E358-49E9-C3F4-7C8E-0C4135F3299D}"/>
                </a:ext>
              </a:extLst>
            </p:cNvPr>
            <p:cNvSpPr txBox="1"/>
            <p:nvPr/>
          </p:nvSpPr>
          <p:spPr>
            <a:xfrm>
              <a:off x="2342920" y="2377440"/>
              <a:ext cx="914400" cy="228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rtlCol="0">
              <a:noAutofit/>
            </a:bodyPr>
            <a:lstStyle/>
            <a:p>
              <a:pPr algn="l" defTabSz="2438400">
                <a:spcBef>
                  <a:spcPts val="2900"/>
                </a:spcBef>
                <a:buSzPct val="100000"/>
              </a:pPr>
              <a:r>
                <a:rPr lang="en-US" sz="1200" b="1" kern="0" dirty="0">
                  <a:solidFill>
                    <a:srgbClr val="000000"/>
                  </a:solidFill>
                  <a:ea typeface="+mj-ea"/>
                  <a:cs typeface="+mj-cs"/>
                  <a:sym typeface="IBM Plex Sans Light"/>
                </a:rPr>
                <a:t>Select Merge</a:t>
              </a: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A487C1CF-4D48-7925-C1C3-0AECA4681BEF}"/>
              </a:ext>
            </a:extLst>
          </p:cNvPr>
          <p:cNvSpPr>
            <a:spLocks noGrp="1" noChangeArrowheads="1"/>
          </p:cNvSpPr>
          <p:nvPr>
            <p:ph type="title"/>
          </p:nvPr>
        </p:nvSpPr>
        <p:spPr>
          <a:xfrm>
            <a:off x="685800" y="317117"/>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solidFill>
                <a:latin typeface="+mn-lt"/>
              </a:rPr>
              <a:t>Save Code Coverage to Local Workstation</a:t>
            </a:r>
          </a:p>
        </p:txBody>
      </p:sp>
      <p:sp>
        <p:nvSpPr>
          <p:cNvPr id="175107" name="Text Box 2">
            <a:extLst>
              <a:ext uri="{FF2B5EF4-FFF2-40B4-BE49-F238E27FC236}">
                <a16:creationId xmlns:a16="http://schemas.microsoft.com/office/drawing/2014/main" id="{461DE550-A0D9-4829-88BF-F64F6454B281}"/>
              </a:ext>
            </a:extLst>
          </p:cNvPr>
          <p:cNvSpPr txBox="1">
            <a:spLocks noChangeArrowheads="1"/>
          </p:cNvSpPr>
          <p:nvPr/>
        </p:nvSpPr>
        <p:spPr bwMode="auto">
          <a:xfrm>
            <a:off x="1568450" y="838201"/>
            <a:ext cx="9048750" cy="5249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eaLnBrk="1" hangingPunct="1">
              <a:spcBef>
                <a:spcPts val="438"/>
              </a:spcBef>
              <a:spcAft>
                <a:spcPts val="1425"/>
              </a:spcAft>
              <a:buClr>
                <a:srgbClr val="34B1EC"/>
              </a:buClr>
            </a:pPr>
            <a:r>
              <a:rPr lang="en-US" altLang="en-US" sz="2000" dirty="0">
                <a:solidFill>
                  <a:srgbClr val="000000"/>
                </a:solidFill>
                <a:latin typeface="+mj-lt"/>
                <a:ea typeface="Microsoft YaHei" panose="020B0503020204020204" pitchFamily="34" charset="-122"/>
              </a:rPr>
              <a:t>Can Export reports to a local file system, and them back as a </a:t>
            </a:r>
            <a:r>
              <a:rPr lang="en-US" altLang="en-US" sz="2000" b="1" dirty="0">
                <a:solidFill>
                  <a:srgbClr val="000000"/>
                </a:solidFill>
                <a:effectLst>
                  <a:outerShdw blurRad="38100" dist="38100" dir="2700000" algn="tl">
                    <a:srgbClr val="000000">
                      <a:alpha val="43137"/>
                    </a:srgbClr>
                  </a:outerShdw>
                </a:effectLst>
                <a:latin typeface="+mj-lt"/>
                <a:ea typeface="Microsoft YaHei" panose="020B0503020204020204" pitchFamily="34" charset="-122"/>
              </a:rPr>
              <a:t>Result Location...</a:t>
            </a:r>
          </a:p>
        </p:txBody>
      </p:sp>
      <p:pic>
        <p:nvPicPr>
          <p:cNvPr id="175108" name="Picture 1">
            <a:extLst>
              <a:ext uri="{FF2B5EF4-FFF2-40B4-BE49-F238E27FC236}">
                <a16:creationId xmlns:a16="http://schemas.microsoft.com/office/drawing/2014/main" id="{8D887EBB-BFA1-8107-8B41-7DD56B3D7D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601" y="4343400"/>
            <a:ext cx="8207375"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09" name="Picture 2">
            <a:extLst>
              <a:ext uri="{FF2B5EF4-FFF2-40B4-BE49-F238E27FC236}">
                <a16:creationId xmlns:a16="http://schemas.microsoft.com/office/drawing/2014/main" id="{A7249429-F461-749D-AD5A-3C06B20C7B4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51101" y="1354138"/>
            <a:ext cx="8207375"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0" name="Picture 2" descr="Image result for pC c: drive image">
            <a:extLst>
              <a:ext uri="{FF2B5EF4-FFF2-40B4-BE49-F238E27FC236}">
                <a16:creationId xmlns:a16="http://schemas.microsoft.com/office/drawing/2014/main" id="{45ADF1B8-B8C9-A6F7-C616-270EC9ED13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8488" y="2154238"/>
            <a:ext cx="2373312" cy="159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a:extLst>
              <a:ext uri="{FF2B5EF4-FFF2-40B4-BE49-F238E27FC236}">
                <a16:creationId xmlns:a16="http://schemas.microsoft.com/office/drawing/2014/main" id="{F891095F-35EE-E7BE-AD2C-9A10E1CCE35D}"/>
              </a:ext>
            </a:extLst>
          </p:cNvPr>
          <p:cNvSpPr/>
          <p:nvPr/>
        </p:nvSpPr>
        <p:spPr bwMode="auto">
          <a:xfrm>
            <a:off x="6373813" y="3048001"/>
            <a:ext cx="1828800" cy="220663"/>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none" w="med" len="med"/>
          </a:ln>
          <a:effectLst/>
        </p:spPr>
        <p:txBody>
          <a:bodyPr wrap="none" anchor="ctr"/>
          <a:lstStyle/>
          <a:p>
            <a:pPr algn="ctr" eaLnBrk="1" hangingPunct="1">
              <a:defRPr/>
            </a:pPr>
            <a:endParaRPr lang="en-US">
              <a:effectLst>
                <a:outerShdw blurRad="38100" dist="38100" dir="2700000" algn="tl">
                  <a:srgbClr val="000000">
                    <a:alpha val="43137"/>
                  </a:srgbClr>
                </a:outerShdw>
              </a:effectLst>
            </a:endParaRPr>
          </a:p>
        </p:txBody>
      </p:sp>
      <p:cxnSp>
        <p:nvCxnSpPr>
          <p:cNvPr id="175112" name="Elbow Connector 5">
            <a:extLst>
              <a:ext uri="{FF2B5EF4-FFF2-40B4-BE49-F238E27FC236}">
                <a16:creationId xmlns:a16="http://schemas.microsoft.com/office/drawing/2014/main" id="{0647677A-A924-8BC2-B743-C6C8D4EAFCF8}"/>
              </a:ext>
            </a:extLst>
          </p:cNvPr>
          <p:cNvCxnSpPr>
            <a:cxnSpLocks noChangeShapeType="1"/>
          </p:cNvCxnSpPr>
          <p:nvPr/>
        </p:nvCxnSpPr>
        <p:spPr bwMode="auto">
          <a:xfrm rot="10800000" flipV="1">
            <a:off x="8339138" y="3746500"/>
            <a:ext cx="2057400" cy="1968500"/>
          </a:xfrm>
          <a:prstGeom prst="bentConnector3">
            <a:avLst>
              <a:gd name="adj1" fmla="val 50000"/>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CE89577E-285C-FC6D-6BAB-3F1C07D5875E}"/>
              </a:ext>
            </a:extLst>
          </p:cNvPr>
          <p:cNvSpPr>
            <a:spLocks noGrp="1" noChangeArrowheads="1"/>
          </p:cNvSpPr>
          <p:nvPr>
            <p:ph type="title"/>
          </p:nvPr>
        </p:nvSpPr>
        <p:spPr>
          <a:xfrm>
            <a:off x="786606" y="251336"/>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Additional Code Coverage Options</a:t>
            </a:r>
          </a:p>
        </p:txBody>
      </p:sp>
      <p:sp>
        <p:nvSpPr>
          <p:cNvPr id="177155" name="Text Box 2">
            <a:extLst>
              <a:ext uri="{FF2B5EF4-FFF2-40B4-BE49-F238E27FC236}">
                <a16:creationId xmlns:a16="http://schemas.microsoft.com/office/drawing/2014/main" id="{8A555B2B-93CE-B2F8-6E97-0160F96AD852}"/>
              </a:ext>
            </a:extLst>
          </p:cNvPr>
          <p:cNvSpPr txBox="1">
            <a:spLocks noChangeArrowheads="1"/>
          </p:cNvSpPr>
          <p:nvPr/>
        </p:nvSpPr>
        <p:spPr bwMode="auto">
          <a:xfrm>
            <a:off x="1706564" y="757238"/>
            <a:ext cx="9037637"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pPr>
            <a:r>
              <a:rPr lang="en-US" altLang="en-US" sz="2000" dirty="0">
                <a:solidFill>
                  <a:srgbClr val="000000"/>
                </a:solidFill>
                <a:latin typeface="Arial" panose="020B0604020202020204" pitchFamily="34" charset="0"/>
                <a:ea typeface="Microsoft YaHei" panose="020B0503020204020204" pitchFamily="34" charset="-122"/>
              </a:rPr>
              <a:t>Large number of options for Code Coverage. Detailed information can be found by searching the IBM online documentation.</a:t>
            </a:r>
          </a:p>
        </p:txBody>
      </p:sp>
      <p:pic>
        <p:nvPicPr>
          <p:cNvPr id="177156" name="Picture 1">
            <a:extLst>
              <a:ext uri="{FF2B5EF4-FFF2-40B4-BE49-F238E27FC236}">
                <a16:creationId xmlns:a16="http://schemas.microsoft.com/office/drawing/2014/main" id="{4726734B-B978-455C-2EB9-39554896A5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916" y="1676401"/>
            <a:ext cx="8621831" cy="246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157" name="Picture 2">
            <a:extLst>
              <a:ext uri="{FF2B5EF4-FFF2-40B4-BE49-F238E27FC236}">
                <a16:creationId xmlns:a16="http://schemas.microsoft.com/office/drawing/2014/main" id="{C7A088E3-05CE-A740-B9E5-5E157EFE1A8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60654" y="3046414"/>
            <a:ext cx="10031346" cy="381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8F635128-87E0-111D-A5E2-1488BB62AA85}"/>
              </a:ext>
            </a:extLst>
          </p:cNvPr>
          <p:cNvSpPr>
            <a:spLocks noGrp="1" noChangeArrowheads="1"/>
          </p:cNvSpPr>
          <p:nvPr>
            <p:ph type="title"/>
          </p:nvPr>
        </p:nvSpPr>
        <p:spPr>
          <a:xfrm>
            <a:off x="533400" y="300038"/>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- 1 of 6</a:t>
            </a:r>
          </a:p>
        </p:txBody>
      </p:sp>
      <p:sp>
        <p:nvSpPr>
          <p:cNvPr id="179203" name="Text Box 2">
            <a:extLst>
              <a:ext uri="{FF2B5EF4-FFF2-40B4-BE49-F238E27FC236}">
                <a16:creationId xmlns:a16="http://schemas.microsoft.com/office/drawing/2014/main" id="{6B5280E4-7BDF-E486-05DC-0A76EBCA4C6B}"/>
              </a:ext>
            </a:extLst>
          </p:cNvPr>
          <p:cNvSpPr txBox="1">
            <a:spLocks noChangeArrowheads="1"/>
          </p:cNvSpPr>
          <p:nvPr/>
        </p:nvSpPr>
        <p:spPr bwMode="auto">
          <a:xfrm>
            <a:off x="1706564" y="1143000"/>
            <a:ext cx="8961437" cy="486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857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marL="742950" indent="-28575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buFont typeface="Arial" panose="020B0604020202020204" pitchFamily="34" charset="0"/>
              <a:buChar char="•"/>
            </a:pPr>
            <a:r>
              <a:rPr lang="en-US" altLang="en-US" sz="2000" dirty="0">
                <a:solidFill>
                  <a:srgbClr val="000000"/>
                </a:solidFill>
                <a:latin typeface="+mj-lt"/>
                <a:ea typeface="Microsoft YaHei" panose="020B0503020204020204" pitchFamily="34" charset="-122"/>
              </a:rPr>
              <a:t>Run </a:t>
            </a:r>
            <a:r>
              <a:rPr lang="en-US" altLang="en-US" sz="2000" b="1" dirty="0">
                <a:solidFill>
                  <a:srgbClr val="000000"/>
                </a:solidFill>
                <a:latin typeface="+mj-lt"/>
                <a:ea typeface="Microsoft YaHei" panose="020B0503020204020204" pitchFamily="34" charset="-122"/>
              </a:rPr>
              <a:t>AKGCC PROC </a:t>
            </a:r>
            <a:r>
              <a:rPr lang="en-US" altLang="en-US" sz="2000" dirty="0">
                <a:solidFill>
                  <a:srgbClr val="000000"/>
                </a:solidFill>
                <a:latin typeface="+mj-lt"/>
                <a:ea typeface="Microsoft YaHei" panose="020B0503020204020204" pitchFamily="34" charset="-122"/>
              </a:rPr>
              <a:t>– obtain from your Systems Programming IDz installation team</a:t>
            </a:r>
          </a:p>
          <a:p>
            <a:pPr>
              <a:lnSpc>
                <a:spcPct val="87000"/>
              </a:lnSpc>
              <a:spcBef>
                <a:spcPts val="488"/>
              </a:spcBef>
              <a:spcAft>
                <a:spcPts val="450"/>
              </a:spcAft>
              <a:buClr>
                <a:srgbClr val="149FD0"/>
              </a:buClr>
              <a:buFont typeface="Arial" panose="020B0604020202020204" pitchFamily="34" charset="0"/>
              <a:buChar char="•"/>
            </a:pPr>
            <a:r>
              <a:rPr lang="en-US" altLang="en-US" sz="2000" dirty="0">
                <a:solidFill>
                  <a:srgbClr val="000000"/>
                </a:solidFill>
                <a:latin typeface="+mj-lt"/>
                <a:ea typeface="Microsoft YaHei" panose="020B0503020204020204" pitchFamily="34" charset="-122"/>
              </a:rPr>
              <a:t>Output to z/OS Unix</a:t>
            </a:r>
          </a:p>
          <a:p>
            <a:pPr>
              <a:lnSpc>
                <a:spcPct val="87000"/>
              </a:lnSpc>
              <a:spcBef>
                <a:spcPts val="488"/>
              </a:spcBef>
              <a:spcAft>
                <a:spcPts val="450"/>
              </a:spcAft>
              <a:buClr>
                <a:srgbClr val="149FD0"/>
              </a:buClr>
              <a:buFont typeface="Arial" panose="020B0604020202020204" pitchFamily="34" charset="0"/>
              <a:buChar char="•"/>
            </a:pPr>
            <a:r>
              <a:rPr lang="en-US" altLang="en-US" sz="2000" dirty="0">
                <a:solidFill>
                  <a:srgbClr val="000000"/>
                </a:solidFill>
                <a:latin typeface="+mj-lt"/>
                <a:ea typeface="Microsoft YaHei" panose="020B0503020204020204" pitchFamily="34" charset="-122"/>
              </a:rPr>
              <a:t>Import Unix coverage file(s) to Code Coverage Results view</a:t>
            </a:r>
          </a:p>
          <a:p>
            <a:pPr marL="0" indent="0">
              <a:lnSpc>
                <a:spcPct val="87000"/>
              </a:lnSpc>
              <a:spcBef>
                <a:spcPts val="488"/>
              </a:spcBef>
              <a:spcAft>
                <a:spcPts val="450"/>
              </a:spcAft>
              <a:buClr>
                <a:srgbClr val="149FD0"/>
              </a:buClr>
            </a:pPr>
            <a:endParaRPr lang="en-US" altLang="en-US" sz="3600" dirty="0">
              <a:solidFill>
                <a:srgbClr val="000000"/>
              </a:solidFill>
              <a:latin typeface="+mj-lt"/>
              <a:ea typeface="Microsoft YaHei" panose="020B0503020204020204" pitchFamily="34" charset="-122"/>
            </a:endParaRPr>
          </a:p>
          <a:p>
            <a:pPr>
              <a:lnSpc>
                <a:spcPct val="87000"/>
              </a:lnSpc>
              <a:spcBef>
                <a:spcPts val="488"/>
              </a:spcBef>
              <a:spcAft>
                <a:spcPts val="450"/>
              </a:spcAft>
              <a:buClr>
                <a:srgbClr val="149FD0"/>
              </a:buClr>
              <a:buFont typeface="Arial" panose="020B0604020202020204" pitchFamily="34" charset="0"/>
              <a:buChar char="•"/>
            </a:pPr>
            <a:r>
              <a:rPr lang="en-US" altLang="en-US" sz="2000" b="1" dirty="0">
                <a:solidFill>
                  <a:srgbClr val="000000"/>
                </a:solidFill>
                <a:effectLst>
                  <a:outerShdw blurRad="38100" dist="38100" dir="2700000" algn="tl">
                    <a:srgbClr val="000000">
                      <a:alpha val="43137"/>
                    </a:srgbClr>
                  </a:outerShdw>
                </a:effectLst>
                <a:latin typeface="+mj-lt"/>
                <a:ea typeface="Microsoft YaHei" panose="020B0503020204020204" pitchFamily="34" charset="-122"/>
              </a:rPr>
              <a:t>Runstream JCL                                                              AKGCC PROC</a:t>
            </a:r>
          </a:p>
          <a:p>
            <a:pPr>
              <a:lnSpc>
                <a:spcPct val="87000"/>
              </a:lnSpc>
              <a:spcBef>
                <a:spcPts val="488"/>
              </a:spcBef>
              <a:spcAft>
                <a:spcPts val="450"/>
              </a:spcAft>
              <a:buClr>
                <a:srgbClr val="149FD0"/>
              </a:buClr>
              <a:buFont typeface="Arial" panose="020B0604020202020204" pitchFamily="34" charset="0"/>
              <a:buChar char="•"/>
            </a:pPr>
            <a:endParaRPr lang="en-US" altLang="en-US" sz="2000" b="1" dirty="0">
              <a:solidFill>
                <a:srgbClr val="000000"/>
              </a:solidFill>
              <a:effectLst>
                <a:outerShdw blurRad="38100" dist="38100" dir="2700000" algn="tl">
                  <a:srgbClr val="000000">
                    <a:alpha val="43137"/>
                  </a:srgbClr>
                </a:outerShdw>
              </a:effectLst>
              <a:latin typeface="+mj-lt"/>
              <a:ea typeface="Microsoft YaHei" panose="020B0503020204020204" pitchFamily="34" charset="-122"/>
            </a:endParaRPr>
          </a:p>
          <a:p>
            <a:pPr>
              <a:lnSpc>
                <a:spcPct val="87000"/>
              </a:lnSpc>
              <a:spcBef>
                <a:spcPts val="488"/>
              </a:spcBef>
              <a:spcAft>
                <a:spcPts val="450"/>
              </a:spcAft>
              <a:buClr>
                <a:srgbClr val="149FD0"/>
              </a:buClr>
              <a:buFont typeface="Arial" panose="020B0604020202020204" pitchFamily="34" charset="0"/>
              <a:buChar char="•"/>
            </a:pPr>
            <a:endParaRPr lang="en-US" altLang="en-US" sz="1600" dirty="0">
              <a:solidFill>
                <a:srgbClr val="000000"/>
              </a:solidFill>
              <a:latin typeface="+mj-lt"/>
              <a:ea typeface="Microsoft YaHei" panose="020B0503020204020204" pitchFamily="34" charset="-122"/>
            </a:endParaRPr>
          </a:p>
        </p:txBody>
      </p:sp>
      <p:pic>
        <p:nvPicPr>
          <p:cNvPr id="179204" name="Picture 1">
            <a:extLst>
              <a:ext uri="{FF2B5EF4-FFF2-40B4-BE49-F238E27FC236}">
                <a16:creationId xmlns:a16="http://schemas.microsoft.com/office/drawing/2014/main" id="{29C27F64-95EA-80CF-7345-9ADC4BB47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050" y="3503613"/>
            <a:ext cx="9144000" cy="274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6">
            <a:extLst>
              <a:ext uri="{FF2B5EF4-FFF2-40B4-BE49-F238E27FC236}">
                <a16:creationId xmlns:a16="http://schemas.microsoft.com/office/drawing/2014/main" id="{4813CE6D-A4C7-DFB8-4853-945366393F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4335464"/>
            <a:ext cx="3763963" cy="2370137"/>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pic>
        <p:nvPicPr>
          <p:cNvPr id="181251" name="Picture 4">
            <a:extLst>
              <a:ext uri="{FF2B5EF4-FFF2-40B4-BE49-F238E27FC236}">
                <a16:creationId xmlns:a16="http://schemas.microsoft.com/office/drawing/2014/main" id="{92FCFC2C-E2FE-682F-D91E-E81CC82168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1" y="1676400"/>
            <a:ext cx="2690813" cy="2941638"/>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81252" name="Text Box 2">
            <a:extLst>
              <a:ext uri="{FF2B5EF4-FFF2-40B4-BE49-F238E27FC236}">
                <a16:creationId xmlns:a16="http://schemas.microsoft.com/office/drawing/2014/main" id="{6868B28F-FC5F-6EC9-C716-AEBFA4317F7A}"/>
              </a:ext>
            </a:extLst>
          </p:cNvPr>
          <p:cNvSpPr txBox="1">
            <a:spLocks noChangeArrowheads="1"/>
          </p:cNvSpPr>
          <p:nvPr/>
        </p:nvSpPr>
        <p:spPr bwMode="auto">
          <a:xfrm>
            <a:off x="1560870" y="898190"/>
            <a:ext cx="8505825" cy="524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66700" indent="-2667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1pPr>
            <a:lvl2pPr>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2pPr>
            <a:lvl3pPr marL="11430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3pPr>
            <a:lvl4pPr marL="16002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4pPr>
            <a:lvl5pPr marL="2057400" indent="-228600">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66700" algn="l"/>
                <a:tab pos="723900" algn="l"/>
                <a:tab pos="1181100" algn="l"/>
                <a:tab pos="1638300" algn="l"/>
                <a:tab pos="2095500" algn="l"/>
                <a:tab pos="2552700" algn="l"/>
                <a:tab pos="3009900" algn="l"/>
                <a:tab pos="3467100" algn="l"/>
                <a:tab pos="3924300" algn="l"/>
                <a:tab pos="4381500" algn="l"/>
                <a:tab pos="4838700" algn="l"/>
                <a:tab pos="5295900" algn="l"/>
                <a:tab pos="5753100" algn="l"/>
                <a:tab pos="6210300" algn="l"/>
                <a:tab pos="6667500" algn="l"/>
                <a:tab pos="7124700" algn="l"/>
                <a:tab pos="7581900" algn="l"/>
                <a:tab pos="8039100" algn="l"/>
                <a:tab pos="8496300" algn="l"/>
                <a:tab pos="8953500" algn="l"/>
                <a:tab pos="9410700" algn="l"/>
              </a:tabLst>
              <a:defRPr sz="2400">
                <a:solidFill>
                  <a:schemeClr val="tx1"/>
                </a:solidFill>
                <a:latin typeface="Times New Roman" panose="02020603050405020304" pitchFamily="18" charset="0"/>
              </a:defRPr>
            </a:lvl9pPr>
          </a:lstStyle>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Launch Job that executes AKGCC</a:t>
            </a:r>
          </a:p>
          <a:p>
            <a:pPr lvl="1">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 </a:t>
            </a:r>
            <a:r>
              <a:rPr lang="en-US" altLang="en-US" sz="2000" b="1" dirty="0">
                <a:solidFill>
                  <a:srgbClr val="000000"/>
                </a:solidFill>
                <a:latin typeface="Arial" panose="020B0604020202020204" pitchFamily="34" charset="0"/>
                <a:ea typeface="Microsoft YaHei" panose="020B0503020204020204" pitchFamily="34" charset="-122"/>
              </a:rPr>
              <a:t>Note</a:t>
            </a:r>
            <a:r>
              <a:rPr lang="en-US" altLang="en-US" sz="2000" dirty="0">
                <a:solidFill>
                  <a:srgbClr val="000000"/>
                </a:solidFill>
                <a:latin typeface="Arial" panose="020B0604020202020204" pitchFamily="34" charset="0"/>
                <a:ea typeface="Microsoft YaHei" panose="020B0503020204020204" pitchFamily="34" charset="-122"/>
              </a:rPr>
              <a:t>: </a:t>
            </a:r>
            <a:r>
              <a:rPr lang="en-US" altLang="en-US" sz="1800" dirty="0">
                <a:solidFill>
                  <a:srgbClr val="000000"/>
                </a:solidFill>
                <a:latin typeface="Arial" panose="020B0604020202020204" pitchFamily="34" charset="0"/>
                <a:ea typeface="Microsoft YaHei" panose="020B0503020204020204" pitchFamily="34" charset="-122"/>
              </a:rPr>
              <a:t>Better to Submit from menu</a:t>
            </a: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r>
              <a:rPr lang="en-US" altLang="en-US" sz="2000" dirty="0">
                <a:solidFill>
                  <a:srgbClr val="000000"/>
                </a:solidFill>
                <a:latin typeface="Arial" panose="020B0604020202020204" pitchFamily="34" charset="0"/>
                <a:ea typeface="Microsoft YaHei" panose="020B0503020204020204" pitchFamily="34" charset="-122"/>
              </a:rPr>
              <a:t>Job finishes</a:t>
            </a: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lvl="1">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a:p>
            <a:pPr>
              <a:lnSpc>
                <a:spcPct val="87000"/>
              </a:lnSpc>
              <a:spcBef>
                <a:spcPts val="488"/>
              </a:spcBef>
              <a:spcAft>
                <a:spcPts val="450"/>
              </a:spcAft>
              <a:buClr>
                <a:srgbClr val="149FD0"/>
              </a:buClr>
              <a:buFont typeface="Wingdings" pitchFamily="2" charset="2"/>
              <a:buChar char=""/>
            </a:pPr>
            <a:endParaRPr lang="en-US" altLang="en-US" sz="2000" dirty="0">
              <a:solidFill>
                <a:srgbClr val="000000"/>
              </a:solidFill>
              <a:latin typeface="Arial" panose="020B0604020202020204" pitchFamily="34" charset="0"/>
              <a:ea typeface="Microsoft YaHei" panose="020B0503020204020204" pitchFamily="34" charset="-122"/>
            </a:endParaRPr>
          </a:p>
        </p:txBody>
      </p:sp>
      <p:sp>
        <p:nvSpPr>
          <p:cNvPr id="6" name="Rectangle 1">
            <a:extLst>
              <a:ext uri="{FF2B5EF4-FFF2-40B4-BE49-F238E27FC236}">
                <a16:creationId xmlns:a16="http://schemas.microsoft.com/office/drawing/2014/main" id="{9C392B28-508C-3723-A82A-1795B649A630}"/>
              </a:ext>
            </a:extLst>
          </p:cNvPr>
          <p:cNvSpPr>
            <a:spLocks noGrp="1" noChangeArrowheads="1"/>
          </p:cNvSpPr>
          <p:nvPr>
            <p:ph type="title"/>
          </p:nvPr>
        </p:nvSpPr>
        <p:spPr>
          <a:xfrm>
            <a:off x="533400" y="263525"/>
            <a:ext cx="8594725" cy="457200"/>
          </a:xfrm>
        </p:spPr>
        <p:txBody>
          <a:bodyPr/>
          <a:lstStyle/>
          <a:p>
            <a:pPr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sz="2400" dirty="0">
                <a:solidFill>
                  <a:schemeClr val="tx1"/>
                </a:solidFill>
                <a:latin typeface="+mn-lt"/>
              </a:rPr>
              <a:t>Running Code Coverage in Batch </a:t>
            </a:r>
            <a:r>
              <a:rPr lang="en-US" altLang="en-US" sz="2400" b="0" dirty="0">
                <a:solidFill>
                  <a:schemeClr val="tx1"/>
                </a:solidFill>
                <a:latin typeface="+mn-lt"/>
              </a:rPr>
              <a:t>(</a:t>
            </a:r>
            <a:r>
              <a:rPr lang="en-US" altLang="en-US" sz="2400" b="0" i="1" dirty="0">
                <a:solidFill>
                  <a:schemeClr val="tx1"/>
                </a:solidFill>
                <a:latin typeface="+mn-lt"/>
              </a:rPr>
              <a:t>UNIX</a:t>
            </a:r>
            <a:r>
              <a:rPr lang="en-US" altLang="en-US" sz="2400" b="0" dirty="0">
                <a:solidFill>
                  <a:schemeClr val="tx1"/>
                </a:solidFill>
                <a:latin typeface="+mn-lt"/>
              </a:rPr>
              <a:t>)</a:t>
            </a:r>
            <a:r>
              <a:rPr lang="en-US" altLang="en-US" sz="2400" dirty="0">
                <a:solidFill>
                  <a:schemeClr val="tx1"/>
                </a:solidFill>
                <a:latin typeface="+mn-lt"/>
              </a:rPr>
              <a:t> Mode - 2 of 6</a:t>
            </a:r>
          </a:p>
        </p:txBody>
      </p:sp>
      <p:pic>
        <p:nvPicPr>
          <p:cNvPr id="181254" name="Picture 3">
            <a:extLst>
              <a:ext uri="{FF2B5EF4-FFF2-40B4-BE49-F238E27FC236}">
                <a16:creationId xmlns:a16="http://schemas.microsoft.com/office/drawing/2014/main" id="{175AC326-4FE4-4B4B-E750-F7DECCF091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4926" y="683421"/>
            <a:ext cx="4283075" cy="1966913"/>
          </a:xfrm>
          <a:prstGeom prst="rect">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a:extLst>
            <a:ext uri="{909E8E84-426E-40DD-AFC4-6F175D3DCCD1}">
              <a14:hiddenFill xmlns:a14="http://schemas.microsoft.com/office/drawing/2010/main">
                <a:solidFill>
                  <a:srgbClr val="FFFFFF"/>
                </a:solidFill>
              </a14:hiddenFill>
            </a:ext>
          </a:extLst>
        </p:spPr>
      </p:pic>
      <p:sp>
        <p:nvSpPr>
          <p:cNvPr id="181255" name="TextBox 7">
            <a:extLst>
              <a:ext uri="{FF2B5EF4-FFF2-40B4-BE49-F238E27FC236}">
                <a16:creationId xmlns:a16="http://schemas.microsoft.com/office/drawing/2014/main" id="{98D3628D-6D33-A3AC-935D-0DFF8D0DB0EC}"/>
              </a:ext>
            </a:extLst>
          </p:cNvPr>
          <p:cNvSpPr txBox="1">
            <a:spLocks noChangeArrowheads="1"/>
          </p:cNvSpPr>
          <p:nvPr/>
        </p:nvSpPr>
        <p:spPr bwMode="auto">
          <a:xfrm>
            <a:off x="4984624" y="5562600"/>
            <a:ext cx="5439489" cy="707886"/>
          </a:xfrm>
          <a:prstGeom prst="rect">
            <a:avLst/>
          </a:prstGeom>
          <a:solidFill>
            <a:schemeClr val="bg1">
              <a:alpha val="52000"/>
            </a:schemeClr>
          </a:solidFill>
          <a:ln>
            <a:noFill/>
          </a:ln>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dirty="0">
                <a:latin typeface="Abadi" panose="020B0604020104020204" pitchFamily="34" charset="0"/>
              </a:rPr>
              <a:t>Code Coverage data (</a:t>
            </a:r>
            <a:r>
              <a:rPr lang="en-US" altLang="en-US" sz="2000" dirty="0" err="1">
                <a:latin typeface="Abadi" panose="020B0604020104020204" pitchFamily="34" charset="0"/>
              </a:rPr>
              <a:t>clcoveragedata</a:t>
            </a:r>
            <a:r>
              <a:rPr lang="en-US" altLang="en-US" sz="2000" dirty="0">
                <a:latin typeface="Abadi" panose="020B0604020104020204" pitchFamily="34" charset="0"/>
              </a:rPr>
              <a:t>)</a:t>
            </a:r>
          </a:p>
          <a:p>
            <a:r>
              <a:rPr lang="en-US" altLang="en-US" sz="2000" dirty="0">
                <a:latin typeface="Abadi" panose="020B0604020104020204" pitchFamily="34" charset="0"/>
              </a:rPr>
              <a:t>written to your Unix Home directory</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BM011124">
  <a:themeElements>
    <a:clrScheme name="Custom 1">
      <a:dk1>
        <a:srgbClr val="FFFFFF"/>
      </a:dk1>
      <a:lt1>
        <a:srgbClr val="000000"/>
      </a:lt1>
      <a:dk2>
        <a:srgbClr val="FFFFFF"/>
      </a:dk2>
      <a:lt2>
        <a:srgbClr val="000000"/>
      </a:lt2>
      <a:accent1>
        <a:srgbClr val="0F62FE"/>
      </a:accent1>
      <a:accent2>
        <a:srgbClr val="A56EFF"/>
      </a:accent2>
      <a:accent3>
        <a:srgbClr val="003A6D"/>
      </a:accent3>
      <a:accent4>
        <a:srgbClr val="009D9A"/>
      </a:accent4>
      <a:accent5>
        <a:srgbClr val="9F1853"/>
      </a:accent5>
      <a:accent6>
        <a:srgbClr val="FA4D56"/>
      </a:accent6>
      <a:hlink>
        <a:srgbClr val="0F62FE"/>
      </a:hlink>
      <a:folHlink>
        <a:srgbClr val="6F6F6F"/>
      </a:folHlink>
    </a:clrScheme>
    <a:fontScheme name="IBM Plex">
      <a:majorFont>
        <a:latin typeface="IBM Plex Sans Light"/>
        <a:ea typeface=""/>
        <a:cs typeface=""/>
      </a:majorFont>
      <a:minorFont>
        <a:latin typeface="IBM Plex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5F6FF"/>
        </a:solidFill>
        <a:ln w="19050">
          <a:solidFill>
            <a:srgbClr val="E5F6FF"/>
          </a:solidFill>
          <a:headEnd type="none" w="med" len="med"/>
          <a:tailEnd type="none" w="med" len="med"/>
        </a:ln>
        <a:effectLst/>
      </a:spPr>
      <a:bodyPr vert="horz" wrap="square" lIns="91440" tIns="91440" rIns="91440" bIns="9144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IBM Plex Sans Light"/>
          <a:buNone/>
          <a:tabLst/>
          <a:defRPr kumimoji="0" sz="1400" b="0" i="0" u="none" strike="noStrike" cap="none" normalizeH="0" baseline="0" dirty="0">
            <a:ln>
              <a:noFill/>
            </a:ln>
            <a:solidFill>
              <a:schemeClr val="bg1"/>
            </a:solidFill>
            <a:effectLst/>
            <a:latin typeface="+mn-lt"/>
          </a:defRPr>
        </a:defPPr>
      </a:lstStyle>
      <a:style>
        <a:lnRef idx="2">
          <a:schemeClr val="accent6"/>
        </a:lnRef>
        <a:fillRef idx="1">
          <a:schemeClr val="lt1"/>
        </a:fillRef>
        <a:effectRef idx="0">
          <a:schemeClr val="accent6"/>
        </a:effectRef>
        <a:fontRef idx="minor">
          <a:schemeClr val="dk1"/>
        </a:fontRef>
      </a:style>
    </a:spDef>
    <a:lnDef>
      <a:spPr bwMode="auto">
        <a:ln w="12700">
          <a:solidFill>
            <a:schemeClr val="tx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p="http://schemas.openxmlformats.org/presentationml/2006/main" xmlns:r="http://schemas.openxmlformats.org/officeDocument/2006/relationships" val="1"/>
          </a:ext>
        </a:extLst>
      </a:spPr>
      <a:bodyPr wrap="square" lIns="0" tIns="0" rIns="0" bIns="0" rtlCol="0">
        <a:noAutofit/>
      </a:bodyPr>
      <a:lstStyle>
        <a:defPPr marL="444465" indent="-446749" algn="l" defTabSz="2438400">
          <a:spcBef>
            <a:spcPts val="2900"/>
          </a:spcBef>
          <a:buSzPct val="100000"/>
          <a:buFontTx/>
          <a:buChar char="–"/>
          <a:defRPr kern="0" dirty="0" smtClean="0">
            <a:solidFill>
              <a:srgbClr val="000000"/>
            </a:solidFill>
            <a:ea typeface="+mj-ea"/>
            <a:cs typeface="+mj-cs"/>
            <a:sym typeface="IBM Plex Sans Light"/>
          </a:defRPr>
        </a:defPPr>
      </a:lstStyle>
    </a:txDef>
  </a:objectDefaults>
  <a:extraClrSchemeLst/>
  <a:custClrLst>
    <a:custClr name="Gray 100">
      <a:srgbClr val="161616"/>
    </a:custClr>
    <a:custClr name="Gray 90">
      <a:srgbClr val="262626"/>
    </a:custClr>
    <a:custClr name="Gray 80">
      <a:srgbClr val="393939"/>
    </a:custClr>
    <a:custClr name="Gray 70">
      <a:srgbClr val="525252"/>
    </a:custClr>
    <a:custClr name="Gray 60">
      <a:srgbClr val="6F6F6F"/>
    </a:custClr>
    <a:custClr name="Gray 50">
      <a:srgbClr val="8D8D8D"/>
    </a:custClr>
    <a:custClr name="Gray 40">
      <a:srgbClr val="A8A8A8"/>
    </a:custClr>
    <a:custClr name="Gray 30">
      <a:srgbClr val="C6C6C6"/>
    </a:custClr>
    <a:custClr name="Gray 20">
      <a:srgbClr val="E0E0E0"/>
    </a:custClr>
    <a:custClr name="Gray 10">
      <a:srgbClr val="F4F4F4"/>
    </a:custClr>
    <a:custClr name="Blue 100">
      <a:srgbClr val="001141"/>
    </a:custClr>
    <a:custClr name="Blue 90">
      <a:srgbClr val="001D6C"/>
    </a:custClr>
    <a:custClr name="Blue 80">
      <a:srgbClr val="002D9C"/>
    </a:custClr>
    <a:custClr name="Blue 70">
      <a:srgbClr val="0043CE"/>
    </a:custClr>
    <a:custClr name="Blue 60">
      <a:srgbClr val="0F62FE"/>
    </a:custClr>
    <a:custClr name="Cyan 50">
      <a:srgbClr val="1192E8"/>
    </a:custClr>
    <a:custClr name="Cyan 40">
      <a:srgbClr val="33B1FF"/>
    </a:custClr>
    <a:custClr name="Cyan 30">
      <a:srgbClr val="82CFFF"/>
    </a:custClr>
    <a:custClr name="Cyan 20">
      <a:srgbClr val="BAE6FF"/>
    </a:custClr>
    <a:custClr name="Cyan 10">
      <a:srgbClr val="E5F6FF"/>
    </a:custClr>
    <a:custClr name="Red 60">
      <a:srgbClr val="DA1E28"/>
    </a:custClr>
    <a:custClr name="Red 50">
      <a:srgbClr val="FA4D56"/>
    </a:custClr>
    <a:custClr name="Red 30">
      <a:srgbClr val="FFB3B8"/>
    </a:custClr>
    <a:custClr name="Red 20">
      <a:srgbClr val="FFD7D9"/>
    </a:custClr>
    <a:custClr name="Red 10">
      <a:srgbClr val="FFF1F1"/>
    </a:custClr>
    <a:custClr name="Magenta 60">
      <a:srgbClr val="D02670"/>
    </a:custClr>
    <a:custClr name="Magenta 50">
      <a:srgbClr val="EE5396"/>
    </a:custClr>
    <a:custClr name="Magenta 30">
      <a:srgbClr val="FFAFD2"/>
    </a:custClr>
    <a:custClr name="Magenta 20">
      <a:srgbClr val="FFD6E8"/>
    </a:custClr>
    <a:custClr name="Magenta 10">
      <a:srgbClr val="FFF0F7"/>
    </a:custClr>
    <a:custClr name="Purple 60">
      <a:srgbClr val="8A3FFC"/>
    </a:custClr>
    <a:custClr name="Purple 50">
      <a:srgbClr val="A56EFF"/>
    </a:custClr>
    <a:custClr name="Purple 30">
      <a:srgbClr val="D4BBFF"/>
    </a:custClr>
    <a:custClr name="Purple 20">
      <a:srgbClr val="E8DAFF"/>
    </a:custClr>
    <a:custClr name="Purple 10">
      <a:srgbClr val="F6F2FF"/>
    </a:custClr>
    <a:custClr name="Teal 60">
      <a:srgbClr val="007D79"/>
    </a:custClr>
    <a:custClr name="Teal 50">
      <a:srgbClr val="009D9A"/>
    </a:custClr>
    <a:custClr name="Teal 30">
      <a:srgbClr val="3DDBD9"/>
    </a:custClr>
    <a:custClr name="Teal 20">
      <a:srgbClr val="9EF0F0"/>
    </a:custClr>
    <a:custClr name="Teal 10">
      <a:srgbClr val="D9FBFB"/>
    </a:custClr>
    <a:custClr name="Green 60">
      <a:srgbClr val="198038"/>
    </a:custClr>
    <a:custClr name="Green 50">
      <a:srgbClr val="24A148"/>
    </a:custClr>
    <a:custClr name="Green 30">
      <a:srgbClr val="6FDC8C"/>
    </a:custClr>
    <a:custClr name="Green 20">
      <a:srgbClr val="A7F0BA"/>
    </a:custClr>
    <a:custClr name="Green 10">
      <a:srgbClr val="DEFBE6"/>
    </a:custClr>
    <a:custClr name="Yellow 30">
      <a:srgbClr val="F1C21B"/>
    </a:custClr>
    <a:custClr name="Yellow 20">
      <a:srgbClr val="FDDC69"/>
    </a:custClr>
    <a:custClr name="Yellow 10">
      <a:srgbClr val="FCF4D6"/>
    </a:custClr>
    <a:custClr name="Blue 20">
      <a:srgbClr val="D0E2FF"/>
    </a:custClr>
    <a:custClr name="Blue 10">
      <a:srgbClr val="EDF5FF"/>
    </a:custClr>
  </a:custClrLst>
  <a:extLst>
    <a:ext uri="{05A4C25C-085E-4340-85A3-A5531E510DB2}">
      <thm15:themeFamily xmlns:thm15="http://schemas.microsoft.com/office/thememl/2012/main" name="IBM011124" id="{E9E3956C-E57A-E84E-8264-D70A9889A60A}" vid="{E1573B08-23E0-B448-890C-ADB9F2B1026E}"/>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99999"/>
    </a:lt2>
    <a:accent1>
      <a:srgbClr val="6699FF"/>
    </a:accent1>
    <a:accent2>
      <a:srgbClr val="006699"/>
    </a:accent2>
    <a:accent3>
      <a:srgbClr val="FFFFFF"/>
    </a:accent3>
    <a:accent4>
      <a:srgbClr val="000000"/>
    </a:accent4>
    <a:accent5>
      <a:srgbClr val="B8CAFF"/>
    </a:accent5>
    <a:accent6>
      <a:srgbClr val="005C8A"/>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IBM011124</Template>
  <TotalTime>15236</TotalTime>
  <Words>9917</Words>
  <Application>Microsoft Office PowerPoint</Application>
  <PresentationFormat>Widescreen</PresentationFormat>
  <Paragraphs>1273</Paragraphs>
  <Slides>107</Slides>
  <Notes>90</Notes>
  <HiddenSlides>6</HiddenSlides>
  <MMClips>0</MMClips>
  <ScaleCrop>false</ScaleCrop>
  <HeadingPairs>
    <vt:vector size="8" baseType="variant">
      <vt:variant>
        <vt:lpstr>Fonts Used</vt:lpstr>
      </vt:variant>
      <vt:variant>
        <vt:i4>20</vt:i4>
      </vt:variant>
      <vt:variant>
        <vt:lpstr>Theme</vt:lpstr>
      </vt:variant>
      <vt:variant>
        <vt:i4>1</vt:i4>
      </vt:variant>
      <vt:variant>
        <vt:lpstr>Embedded OLE Servers</vt:lpstr>
      </vt:variant>
      <vt:variant>
        <vt:i4>1</vt:i4>
      </vt:variant>
      <vt:variant>
        <vt:lpstr>Slide Titles</vt:lpstr>
      </vt:variant>
      <vt:variant>
        <vt:i4>107</vt:i4>
      </vt:variant>
    </vt:vector>
  </HeadingPairs>
  <TitlesOfParts>
    <vt:vector size="129" baseType="lpstr">
      <vt:lpstr>Abadi</vt:lpstr>
      <vt:lpstr>Arial</vt:lpstr>
      <vt:lpstr>Arial Black</vt:lpstr>
      <vt:lpstr>Arial Narrow</vt:lpstr>
      <vt:lpstr>Calibri</vt:lpstr>
      <vt:lpstr>Calibri Light</vt:lpstr>
      <vt:lpstr>Courier New</vt:lpstr>
      <vt:lpstr>IBM Plex Sans</vt:lpstr>
      <vt:lpstr>IBM Plex Sans ExtLt</vt:lpstr>
      <vt:lpstr>IBM Plex Sans Light</vt:lpstr>
      <vt:lpstr>ibm-plex-sans</vt:lpstr>
      <vt:lpstr>inherit</vt:lpstr>
      <vt:lpstr>Stencil</vt:lpstr>
      <vt:lpstr>Symbol</vt:lpstr>
      <vt:lpstr>Times New Roman</vt:lpstr>
      <vt:lpstr>Verdana</vt:lpstr>
      <vt:lpstr>Webdings</vt:lpstr>
      <vt:lpstr>Wingdings</vt:lpstr>
      <vt:lpstr>Wingdings 3</vt:lpstr>
      <vt:lpstr>ZapfHumnst BT</vt:lpstr>
      <vt:lpstr>IBM011124</vt:lpstr>
      <vt:lpstr>Drawing</vt:lpstr>
      <vt:lpstr>IBM Developer for z/OS – for ISPF Developers Module 9 Debugging COBOL Programs</vt:lpstr>
      <vt:lpstr>Notices and disclaimers   </vt:lpstr>
      <vt:lpstr>Notices and disclaimers cont'd   </vt:lpstr>
      <vt:lpstr>Please Note  IBM’s statements regarding its plans, directions, and intent are subject to change or withdrawal without notice and at IBM’s sole discretion.   Information regarding potential future products is intended to outline our general product direction and it should not be relied on in making a purchasing decision.  The information mentioned regarding potential future products is not a commitment, promise, or legal obligation to deliver any material, code or functionality. Information about potential future products may not be incorporated into any contract.  The development, release, and timing of any future features or functionality described for our products remains at our sole discretion.  Performance is based on measurements and projections using standard IBM benchmarks in a controlled environment. The actual throughput or performance that any user will experience will vary depending upon many factors, including considerations such as the amount of multiprogramming in the user’s job stream, the I/O configuration, the storage configuration, and the workload processed. Therefore, no assurance can be given that an individual user will achieve results similar to those stated here. </vt:lpstr>
      <vt:lpstr>Curriculum</vt:lpstr>
      <vt:lpstr>Course Assumptions</vt:lpstr>
      <vt:lpstr>Product Names and Releases</vt:lpstr>
      <vt:lpstr>Installing the education_workspace   Needed for the hands-on labs/workshops</vt:lpstr>
      <vt:lpstr>Launch IDz and Browse… to the education_workspace </vt:lpstr>
      <vt:lpstr>Eclipse, IDz and the education_workspace</vt:lpstr>
      <vt:lpstr>Ensure that the setup for class is complete…</vt:lpstr>
      <vt:lpstr>IDz for ISPF Developers</vt:lpstr>
      <vt:lpstr>Topic objectives</vt:lpstr>
      <vt:lpstr>PowerPoint Presentation</vt:lpstr>
      <vt:lpstr>Course Assumptions</vt:lpstr>
      <vt:lpstr>How to succeed at this class…</vt:lpstr>
      <vt:lpstr>PowerPoint Presentation</vt:lpstr>
      <vt:lpstr>Topic Considerations</vt:lpstr>
      <vt:lpstr>Topic Objectives</vt:lpstr>
      <vt:lpstr>Debugging Observations</vt:lpstr>
      <vt:lpstr>Debugging Product Options</vt:lpstr>
      <vt:lpstr>IBM Debuggers – Runtime &amp; Feature Support</vt:lpstr>
      <vt:lpstr>Debug Tool - Application Environments</vt:lpstr>
      <vt:lpstr>Interfacing IDz Client with the Debug Server &amp; Software</vt:lpstr>
      <vt:lpstr>Discover TCP/IP address and Port***</vt:lpstr>
      <vt:lpstr>TEST (launch) Statement – Syntax Options</vt:lpstr>
      <vt:lpstr>Perspective Switch – Prompt upon Debug launch</vt:lpstr>
      <vt:lpstr>Ready to Debug</vt:lpstr>
      <vt:lpstr>The Debugging “Action” Icons</vt:lpstr>
      <vt:lpstr>The Debug Perspective and Views </vt:lpstr>
      <vt:lpstr>The Debug Perspective and Views – IDz v14.1.x and Later </vt:lpstr>
      <vt:lpstr>Debugging your code</vt:lpstr>
      <vt:lpstr>PowerPoint Presentation</vt:lpstr>
      <vt:lpstr>Returning to the “Current Instruction”</vt:lpstr>
      <vt:lpstr>PowerPoint Presentation</vt:lpstr>
      <vt:lpstr>Statement Breakpoints</vt:lpstr>
      <vt:lpstr>Setting Statement Breakpoints</vt:lpstr>
      <vt:lpstr>Run to a Statement Breakpoint</vt:lpstr>
      <vt:lpstr>Edit/Create Conditional Statement Breakpoints</vt:lpstr>
      <vt:lpstr>Additional Breakpoint Options</vt:lpstr>
      <vt:lpstr>Entry Breakpoints – to stop in a specific program within a series of subroutine calls</vt:lpstr>
      <vt:lpstr>Stopping on a line in a Subroutine</vt:lpstr>
      <vt:lpstr>Watch Monitor Breakpoints</vt:lpstr>
      <vt:lpstr>Variables View During Remote Debug – Additional Options</vt:lpstr>
      <vt:lpstr>Variables View – EBCDIC (Hex) Data Representation</vt:lpstr>
      <vt:lpstr>Monitors View – Options</vt:lpstr>
      <vt:lpstr>Best Practice – Detach the Monitors View</vt:lpstr>
      <vt:lpstr>The Debug Console</vt:lpstr>
      <vt:lpstr>Debug Console Commands – Tracing Statement Execution</vt:lpstr>
      <vt:lpstr>Set Automonitor On Log – To help solve Infinite Loop ABENDs</vt:lpstr>
      <vt:lpstr>Debug Console Command – SET INTERCEPT ON</vt:lpstr>
      <vt:lpstr>Copy the contents of a Monitor view to the Windows-Clipboard</vt:lpstr>
      <vt:lpstr>Using Automonitor to Capture Test Run “State”</vt:lpstr>
      <vt:lpstr>Record and Playback Test Run</vt:lpstr>
      <vt:lpstr>Handling Program ABENDs – Best Practice</vt:lpstr>
      <vt:lpstr>Bookmarks – Use during Debug</vt:lpstr>
      <vt:lpstr>Source Context Menu Options During Debug</vt:lpstr>
      <vt:lpstr>Integrating Context Menu options – Data Flow Analysis</vt:lpstr>
      <vt:lpstr>Integrating Editor Features – Bookmarks </vt:lpstr>
      <vt:lpstr>Outline View Options</vt:lpstr>
      <vt:lpstr>Outline View – Code Sync Option</vt:lpstr>
      <vt:lpstr>Terminating the application</vt:lpstr>
      <vt:lpstr>Termination Action Buttons</vt:lpstr>
      <vt:lpstr>Force an immediate termination with abend</vt:lpstr>
      <vt:lpstr>Restart Your Debugging Session</vt:lpstr>
      <vt:lpstr>Debug and the COBOL Optimize Compiler Directive Warnings</vt:lpstr>
      <vt:lpstr>Summary</vt:lpstr>
      <vt:lpstr>IDz for ISPF Developers</vt:lpstr>
      <vt:lpstr>Topic objectives</vt:lpstr>
      <vt:lpstr>Online Debugging Overview</vt:lpstr>
      <vt:lpstr>Steps for Online (CICS) Application Debug Session</vt:lpstr>
      <vt:lpstr>1. Compile JCL Requirements for Using Debug Tool</vt:lpstr>
      <vt:lpstr>2. Discover TCP/IP address and IDz Port - Review</vt:lpstr>
      <vt:lpstr>3. Login to your CICS Region</vt:lpstr>
      <vt:lpstr>3. Setup the CICS Debug Option Parameters using DTCN Transaction – 1 of 3</vt:lpstr>
      <vt:lpstr>3. Setup the Debug Option Parameters using DTCN Transaction – 2 of 3</vt:lpstr>
      <vt:lpstr>3. Setup the Debug Option Parameters using DTC Session Type – 3 of 3</vt:lpstr>
      <vt:lpstr>4. Start Debugging</vt:lpstr>
      <vt:lpstr>Debug your CICS Program</vt:lpstr>
      <vt:lpstr>What Happens during CICS calls, ABENDs and/or screen-io – 1 of 2</vt:lpstr>
      <vt:lpstr>What Happens during CICS calls, ABENDs and/or screen-io – 2 of 2</vt:lpstr>
      <vt:lpstr>What About PF-Keys and Other Data Entry?</vt:lpstr>
      <vt:lpstr>Same Debug Option Functionality!</vt:lpstr>
      <vt:lpstr>Topic Objectives</vt:lpstr>
      <vt:lpstr>IDz for ISPF Developers</vt:lpstr>
      <vt:lpstr>Code Coverage – Overview</vt:lpstr>
      <vt:lpstr>Code Coverage – Architecture</vt:lpstr>
      <vt:lpstr>Code Coverage – Setup</vt:lpstr>
      <vt:lpstr>Code Coverage – Where to Specify ENVAR</vt:lpstr>
      <vt:lpstr>Code Coverage – Reports – Lines and Modules</vt:lpstr>
      <vt:lpstr>Code Coverage – Reports – Paragraph list</vt:lpstr>
      <vt:lpstr>Test Comparison Reports</vt:lpstr>
      <vt:lpstr>Filtering Detailed Reports</vt:lpstr>
      <vt:lpstr>Code Coverage Options – Using tag=</vt:lpstr>
      <vt:lpstr>Merge Code Coverage Results </vt:lpstr>
      <vt:lpstr>Save Code Coverage to Local Workstation</vt:lpstr>
      <vt:lpstr>Additional Code Coverage Options</vt:lpstr>
      <vt:lpstr>Running Code Coverage in Batch (UNIX) Mode - 1 of 6</vt:lpstr>
      <vt:lpstr>Running Code Coverage in Batch (UNIX) Mode - 2 of 6</vt:lpstr>
      <vt:lpstr>Running Code Coverage in Batch (UNIX) Mode - 3 of 6</vt:lpstr>
      <vt:lpstr>Running Code Coverage in Batch (UNIX) Mode - 4 of 6</vt:lpstr>
      <vt:lpstr>Running Code Coverage in Batch (UNIX) Mode - 5 of 6</vt:lpstr>
      <vt:lpstr>Running Code Coverage in Batch (UNIX) Mode - 6 of 6</vt:lpstr>
      <vt:lpstr>Running Code Coverage in Batch (headless) Mode</vt:lpstr>
      <vt:lpstr>Code Coverage Options – Filtering out Modules</vt:lpstr>
      <vt:lpstr>Running Code Coverage in Batch Mode – Example JCL</vt:lpstr>
      <vt:lpstr>SYSPROG Information</vt:lpstr>
    </vt:vector>
  </TitlesOfParts>
  <Company>IBM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Debugging z/OS COBOL Programs</dc:title>
  <dc:subject>Developing z/OS applications on the workstation</dc:subject>
  <dc:creator>COURSE DEVELOPER</dc:creator>
  <dc:description>© Copyright IBM Corp. 2007</dc:description>
  <cp:lastModifiedBy>Jonathan Sayles</cp:lastModifiedBy>
  <cp:revision>624</cp:revision>
  <dcterms:created xsi:type="dcterms:W3CDTF">2006-02-08T00:49:07Z</dcterms:created>
  <dcterms:modified xsi:type="dcterms:W3CDTF">2025-08-26T19:46:10Z</dcterms:modified>
  <cp:category>4</cp:category>
</cp:coreProperties>
</file>